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5250" autoAdjust="0"/>
  </p:normalViewPr>
  <p:slideViewPr>
    <p:cSldViewPr>
      <p:cViewPr>
        <p:scale>
          <a:sx n="44" d="100"/>
          <a:sy n="44" d="100"/>
        </p:scale>
        <p:origin x="658" y="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322604986876641"/>
          <c:y val="0"/>
          <c:w val="0.58313131561679787"/>
          <c:h val="0.8746969734251968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F-4547-B81C-94C5A7DBC3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F-4547-B81C-94C5A7DBC3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F-4547-B81C-94C5A7DBC3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F-4547-B81C-94C5A7DBC30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BF-4547-B81C-94C5A7DBC3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 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BF-4547-B81C-94C5A7DBC30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Sheet1!$A$2:$A$24574</c:f>
              <c:strCache>
                <c:ptCount val="24573"/>
                <c:pt idx="0">
                  <c:v>studying</c:v>
                </c:pt>
                <c:pt idx="1">
                  <c:v>studying</c:v>
                </c:pt>
                <c:pt idx="2">
                  <c:v>studying</c:v>
                </c:pt>
                <c:pt idx="3">
                  <c:v>studying</c:v>
                </c:pt>
                <c:pt idx="4">
                  <c:v>studying</c:v>
                </c:pt>
                <c:pt idx="5">
                  <c:v>studying</c:v>
                </c:pt>
                <c:pt idx="6">
                  <c:v>studying</c:v>
                </c:pt>
                <c:pt idx="7">
                  <c:v>studying</c:v>
                </c:pt>
                <c:pt idx="8">
                  <c:v>studying</c:v>
                </c:pt>
                <c:pt idx="9">
                  <c:v>studying</c:v>
                </c:pt>
                <c:pt idx="10">
                  <c:v>studying</c:v>
                </c:pt>
                <c:pt idx="11">
                  <c:v>studying</c:v>
                </c:pt>
                <c:pt idx="12">
                  <c:v>studying</c:v>
                </c:pt>
                <c:pt idx="13">
                  <c:v>studying</c:v>
                </c:pt>
                <c:pt idx="14">
                  <c:v>studying</c:v>
                </c:pt>
                <c:pt idx="15">
                  <c:v>studying</c:v>
                </c:pt>
                <c:pt idx="16">
                  <c:v>studying</c:v>
                </c:pt>
                <c:pt idx="17">
                  <c:v>studying</c:v>
                </c:pt>
                <c:pt idx="18">
                  <c:v>studying</c:v>
                </c:pt>
                <c:pt idx="19">
                  <c:v>studying</c:v>
                </c:pt>
                <c:pt idx="20">
                  <c:v>studying</c:v>
                </c:pt>
                <c:pt idx="21">
                  <c:v>studying</c:v>
                </c:pt>
                <c:pt idx="22">
                  <c:v>studying</c:v>
                </c:pt>
                <c:pt idx="23">
                  <c:v>studying</c:v>
                </c:pt>
                <c:pt idx="24">
                  <c:v>studying</c:v>
                </c:pt>
                <c:pt idx="25">
                  <c:v>studying</c:v>
                </c:pt>
                <c:pt idx="26">
                  <c:v>studying</c:v>
                </c:pt>
                <c:pt idx="27">
                  <c:v>studying</c:v>
                </c:pt>
                <c:pt idx="28">
                  <c:v>studying</c:v>
                </c:pt>
                <c:pt idx="29">
                  <c:v>studying</c:v>
                </c:pt>
                <c:pt idx="30">
                  <c:v>studying</c:v>
                </c:pt>
                <c:pt idx="31">
                  <c:v>studying</c:v>
                </c:pt>
                <c:pt idx="32">
                  <c:v>studying</c:v>
                </c:pt>
                <c:pt idx="33">
                  <c:v>studying</c:v>
                </c:pt>
                <c:pt idx="34">
                  <c:v>studying</c:v>
                </c:pt>
                <c:pt idx="35">
                  <c:v>studying</c:v>
                </c:pt>
                <c:pt idx="36">
                  <c:v>studying</c:v>
                </c:pt>
                <c:pt idx="37">
                  <c:v>studying</c:v>
                </c:pt>
                <c:pt idx="38">
                  <c:v>studying</c:v>
                </c:pt>
                <c:pt idx="39">
                  <c:v>studying</c:v>
                </c:pt>
                <c:pt idx="40">
                  <c:v>studying</c:v>
                </c:pt>
                <c:pt idx="41">
                  <c:v>studying</c:v>
                </c:pt>
                <c:pt idx="42">
                  <c:v>studying</c:v>
                </c:pt>
                <c:pt idx="43">
                  <c:v>studying</c:v>
                </c:pt>
                <c:pt idx="44">
                  <c:v>studying</c:v>
                </c:pt>
                <c:pt idx="45">
                  <c:v>healthy eating</c:v>
                </c:pt>
                <c:pt idx="46">
                  <c:v>healthy eating</c:v>
                </c:pt>
                <c:pt idx="47">
                  <c:v>healthy eating</c:v>
                </c:pt>
                <c:pt idx="48">
                  <c:v>healthy eating</c:v>
                </c:pt>
                <c:pt idx="49">
                  <c:v>healthy eating</c:v>
                </c:pt>
                <c:pt idx="50">
                  <c:v>healthy eating</c:v>
                </c:pt>
                <c:pt idx="51">
                  <c:v>healthy eating</c:v>
                </c:pt>
                <c:pt idx="52">
                  <c:v>healthy eating</c:v>
                </c:pt>
                <c:pt idx="53">
                  <c:v>healthy eating</c:v>
                </c:pt>
                <c:pt idx="54">
                  <c:v>healthy eating</c:v>
                </c:pt>
                <c:pt idx="55">
                  <c:v>healthy eating</c:v>
                </c:pt>
                <c:pt idx="56">
                  <c:v>healthy eating</c:v>
                </c:pt>
                <c:pt idx="57">
                  <c:v>healthy eating</c:v>
                </c:pt>
                <c:pt idx="58">
                  <c:v>healthy eating</c:v>
                </c:pt>
                <c:pt idx="59">
                  <c:v>healthy eating</c:v>
                </c:pt>
                <c:pt idx="60">
                  <c:v>healthy eating</c:v>
                </c:pt>
                <c:pt idx="61">
                  <c:v>healthy eating</c:v>
                </c:pt>
                <c:pt idx="62">
                  <c:v>healthy eating</c:v>
                </c:pt>
                <c:pt idx="63">
                  <c:v>healthy eating</c:v>
                </c:pt>
                <c:pt idx="64">
                  <c:v>healthy eating</c:v>
                </c:pt>
                <c:pt idx="65">
                  <c:v>healthy eating</c:v>
                </c:pt>
                <c:pt idx="66">
                  <c:v>healthy eating</c:v>
                </c:pt>
                <c:pt idx="67">
                  <c:v>healthy eating</c:v>
                </c:pt>
                <c:pt idx="68">
                  <c:v>healthy eating</c:v>
                </c:pt>
                <c:pt idx="69">
                  <c:v>healthy eating</c:v>
                </c:pt>
                <c:pt idx="70">
                  <c:v>healthy eating</c:v>
                </c:pt>
                <c:pt idx="71">
                  <c:v>healthy eating</c:v>
                </c:pt>
                <c:pt idx="72">
                  <c:v>healthy eating</c:v>
                </c:pt>
                <c:pt idx="73">
                  <c:v>healthy eating</c:v>
                </c:pt>
                <c:pt idx="74">
                  <c:v>healthy eating</c:v>
                </c:pt>
                <c:pt idx="75">
                  <c:v>healthy eating</c:v>
                </c:pt>
                <c:pt idx="76">
                  <c:v>healthy eating</c:v>
                </c:pt>
                <c:pt idx="77">
                  <c:v>healthy eating</c:v>
                </c:pt>
                <c:pt idx="78">
                  <c:v>healthy eating</c:v>
                </c:pt>
                <c:pt idx="79">
                  <c:v>healthy eating</c:v>
                </c:pt>
                <c:pt idx="80">
                  <c:v>healthy eating</c:v>
                </c:pt>
                <c:pt idx="81">
                  <c:v>healthy eating</c:v>
                </c:pt>
                <c:pt idx="82">
                  <c:v>healthy eating</c:v>
                </c:pt>
                <c:pt idx="83">
                  <c:v>healthy eating</c:v>
                </c:pt>
                <c:pt idx="84">
                  <c:v>healthy eating</c:v>
                </c:pt>
                <c:pt idx="85">
                  <c:v>healthy eating</c:v>
                </c:pt>
                <c:pt idx="86">
                  <c:v>healthy eating</c:v>
                </c:pt>
                <c:pt idx="87">
                  <c:v>healthy eating</c:v>
                </c:pt>
                <c:pt idx="88">
                  <c:v>healthy eating</c:v>
                </c:pt>
                <c:pt idx="89">
                  <c:v>healthy eating</c:v>
                </c:pt>
                <c:pt idx="90">
                  <c:v>healthy eating</c:v>
                </c:pt>
                <c:pt idx="91">
                  <c:v>technology</c:v>
                </c:pt>
                <c:pt idx="92">
                  <c:v>technology</c:v>
                </c:pt>
                <c:pt idx="93">
                  <c:v>technology</c:v>
                </c:pt>
                <c:pt idx="94">
                  <c:v>technology</c:v>
                </c:pt>
                <c:pt idx="95">
                  <c:v>technology</c:v>
                </c:pt>
                <c:pt idx="96">
                  <c:v>technology</c:v>
                </c:pt>
                <c:pt idx="97">
                  <c:v>technology</c:v>
                </c:pt>
                <c:pt idx="98">
                  <c:v>food</c:v>
                </c:pt>
                <c:pt idx="99">
                  <c:v>cooking</c:v>
                </c:pt>
                <c:pt idx="100">
                  <c:v>cooking</c:v>
                </c:pt>
                <c:pt idx="101">
                  <c:v>cooking</c:v>
                </c:pt>
                <c:pt idx="102">
                  <c:v>cooking</c:v>
                </c:pt>
                <c:pt idx="103">
                  <c:v>cooking</c:v>
                </c:pt>
                <c:pt idx="104">
                  <c:v>cooking</c:v>
                </c:pt>
                <c:pt idx="105">
                  <c:v>cooking</c:v>
                </c:pt>
                <c:pt idx="106">
                  <c:v>cooking</c:v>
                </c:pt>
                <c:pt idx="107">
                  <c:v>cooking</c:v>
                </c:pt>
                <c:pt idx="108">
                  <c:v>cooking</c:v>
                </c:pt>
                <c:pt idx="109">
                  <c:v>cooking</c:v>
                </c:pt>
                <c:pt idx="110">
                  <c:v>cooking</c:v>
                </c:pt>
                <c:pt idx="111">
                  <c:v>cooking</c:v>
                </c:pt>
                <c:pt idx="112">
                  <c:v>cooking</c:v>
                </c:pt>
                <c:pt idx="113">
                  <c:v>cooking</c:v>
                </c:pt>
                <c:pt idx="114">
                  <c:v>cooking</c:v>
                </c:pt>
                <c:pt idx="115">
                  <c:v>cooking</c:v>
                </c:pt>
                <c:pt idx="116">
                  <c:v>cooking</c:v>
                </c:pt>
                <c:pt idx="117">
                  <c:v>cooking</c:v>
                </c:pt>
                <c:pt idx="118">
                  <c:v>cooking</c:v>
                </c:pt>
                <c:pt idx="119">
                  <c:v>cooking</c:v>
                </c:pt>
                <c:pt idx="120">
                  <c:v>cooking</c:v>
                </c:pt>
                <c:pt idx="121">
                  <c:v>dogs</c:v>
                </c:pt>
                <c:pt idx="122">
                  <c:v>dogs</c:v>
                </c:pt>
                <c:pt idx="123">
                  <c:v>dogs</c:v>
                </c:pt>
                <c:pt idx="124">
                  <c:v>dogs</c:v>
                </c:pt>
                <c:pt idx="125">
                  <c:v>dogs</c:v>
                </c:pt>
                <c:pt idx="126">
                  <c:v>dogs</c:v>
                </c:pt>
                <c:pt idx="127">
                  <c:v>dogs</c:v>
                </c:pt>
                <c:pt idx="128">
                  <c:v>dogs</c:v>
                </c:pt>
                <c:pt idx="129">
                  <c:v>dogs</c:v>
                </c:pt>
                <c:pt idx="130">
                  <c:v>dogs</c:v>
                </c:pt>
                <c:pt idx="131">
                  <c:v>dogs</c:v>
                </c:pt>
                <c:pt idx="132">
                  <c:v>dogs</c:v>
                </c:pt>
                <c:pt idx="133">
                  <c:v>dogs</c:v>
                </c:pt>
                <c:pt idx="134">
                  <c:v>dogs</c:v>
                </c:pt>
                <c:pt idx="135">
                  <c:v>dogs</c:v>
                </c:pt>
                <c:pt idx="136">
                  <c:v>dogs</c:v>
                </c:pt>
                <c:pt idx="137">
                  <c:v>dogs</c:v>
                </c:pt>
                <c:pt idx="138">
                  <c:v>dogs</c:v>
                </c:pt>
                <c:pt idx="139">
                  <c:v>dogs</c:v>
                </c:pt>
                <c:pt idx="140">
                  <c:v>dogs</c:v>
                </c:pt>
                <c:pt idx="141">
                  <c:v>dogs</c:v>
                </c:pt>
                <c:pt idx="142">
                  <c:v>dogs</c:v>
                </c:pt>
                <c:pt idx="143">
                  <c:v>dogs</c:v>
                </c:pt>
                <c:pt idx="144">
                  <c:v>dogs</c:v>
                </c:pt>
                <c:pt idx="145">
                  <c:v>dogs</c:v>
                </c:pt>
                <c:pt idx="146">
                  <c:v>dogs</c:v>
                </c:pt>
                <c:pt idx="147">
                  <c:v>dogs</c:v>
                </c:pt>
                <c:pt idx="148">
                  <c:v>dogs</c:v>
                </c:pt>
                <c:pt idx="149">
                  <c:v>dogs</c:v>
                </c:pt>
                <c:pt idx="150">
                  <c:v>dogs</c:v>
                </c:pt>
                <c:pt idx="151">
                  <c:v>dogs</c:v>
                </c:pt>
                <c:pt idx="152">
                  <c:v>dogs</c:v>
                </c:pt>
                <c:pt idx="153">
                  <c:v>dogs</c:v>
                </c:pt>
                <c:pt idx="154">
                  <c:v>dogs</c:v>
                </c:pt>
                <c:pt idx="155">
                  <c:v>dogs</c:v>
                </c:pt>
                <c:pt idx="156">
                  <c:v>dogs</c:v>
                </c:pt>
                <c:pt idx="157">
                  <c:v>dogs</c:v>
                </c:pt>
                <c:pt idx="158">
                  <c:v>dogs</c:v>
                </c:pt>
                <c:pt idx="159">
                  <c:v>dogs</c:v>
                </c:pt>
                <c:pt idx="160">
                  <c:v>dogs</c:v>
                </c:pt>
                <c:pt idx="161">
                  <c:v>dogs</c:v>
                </c:pt>
                <c:pt idx="162">
                  <c:v>dogs</c:v>
                </c:pt>
                <c:pt idx="163">
                  <c:v>dogs</c:v>
                </c:pt>
                <c:pt idx="164">
                  <c:v>dogs</c:v>
                </c:pt>
                <c:pt idx="165">
                  <c:v>technology</c:v>
                </c:pt>
                <c:pt idx="166">
                  <c:v>technology</c:v>
                </c:pt>
                <c:pt idx="167">
                  <c:v>technology</c:v>
                </c:pt>
                <c:pt idx="168">
                  <c:v>technology</c:v>
                </c:pt>
                <c:pt idx="169">
                  <c:v>soccer</c:v>
                </c:pt>
                <c:pt idx="170">
                  <c:v>soccer</c:v>
                </c:pt>
                <c:pt idx="171">
                  <c:v>soccer</c:v>
                </c:pt>
                <c:pt idx="172">
                  <c:v>soccer</c:v>
                </c:pt>
                <c:pt idx="173">
                  <c:v>soccer</c:v>
                </c:pt>
                <c:pt idx="174">
                  <c:v>soccer</c:v>
                </c:pt>
                <c:pt idx="175">
                  <c:v>soccer</c:v>
                </c:pt>
                <c:pt idx="176">
                  <c:v>soccer</c:v>
                </c:pt>
                <c:pt idx="177">
                  <c:v>soccer</c:v>
                </c:pt>
                <c:pt idx="178">
                  <c:v>soccer</c:v>
                </c:pt>
                <c:pt idx="179">
                  <c:v>soccer</c:v>
                </c:pt>
                <c:pt idx="180">
                  <c:v>soccer</c:v>
                </c:pt>
                <c:pt idx="181">
                  <c:v>public speaking</c:v>
                </c:pt>
                <c:pt idx="182">
                  <c:v>public speaking</c:v>
                </c:pt>
                <c:pt idx="183">
                  <c:v>public speaking</c:v>
                </c:pt>
                <c:pt idx="184">
                  <c:v>public speaking</c:v>
                </c:pt>
                <c:pt idx="185">
                  <c:v>public speaking</c:v>
                </c:pt>
                <c:pt idx="186">
                  <c:v>public speaking</c:v>
                </c:pt>
                <c:pt idx="187">
                  <c:v>public speaking</c:v>
                </c:pt>
                <c:pt idx="188">
                  <c:v>public speaking</c:v>
                </c:pt>
                <c:pt idx="189">
                  <c:v>public speaking</c:v>
                </c:pt>
                <c:pt idx="190">
                  <c:v>public speaking</c:v>
                </c:pt>
                <c:pt idx="191">
                  <c:v>public speaking</c:v>
                </c:pt>
                <c:pt idx="192">
                  <c:v>public speaking</c:v>
                </c:pt>
                <c:pt idx="193">
                  <c:v>public speaking</c:v>
                </c:pt>
                <c:pt idx="194">
                  <c:v>public speaking</c:v>
                </c:pt>
                <c:pt idx="195">
                  <c:v>public speaking</c:v>
                </c:pt>
                <c:pt idx="196">
                  <c:v>public speaking</c:v>
                </c:pt>
                <c:pt idx="197">
                  <c:v>public speaking</c:v>
                </c:pt>
                <c:pt idx="198">
                  <c:v>public speaking</c:v>
                </c:pt>
                <c:pt idx="199">
                  <c:v>public speaking</c:v>
                </c:pt>
                <c:pt idx="200">
                  <c:v>public speaking</c:v>
                </c:pt>
                <c:pt idx="201">
                  <c:v>public speaking</c:v>
                </c:pt>
                <c:pt idx="202">
                  <c:v>public speaking</c:v>
                </c:pt>
                <c:pt idx="203">
                  <c:v>public speaking</c:v>
                </c:pt>
                <c:pt idx="204">
                  <c:v>public speaking</c:v>
                </c:pt>
                <c:pt idx="205">
                  <c:v>public speaking</c:v>
                </c:pt>
                <c:pt idx="206">
                  <c:v>public speaking</c:v>
                </c:pt>
                <c:pt idx="207">
                  <c:v>public speaking</c:v>
                </c:pt>
                <c:pt idx="208">
                  <c:v>public speaking</c:v>
                </c:pt>
                <c:pt idx="209">
                  <c:v>public speaking</c:v>
                </c:pt>
                <c:pt idx="210">
                  <c:v>public speaking</c:v>
                </c:pt>
                <c:pt idx="211">
                  <c:v>public speaking</c:v>
                </c:pt>
                <c:pt idx="212">
                  <c:v>public speaking</c:v>
                </c:pt>
                <c:pt idx="213">
                  <c:v>public speaking</c:v>
                </c:pt>
                <c:pt idx="214">
                  <c:v>public speaking</c:v>
                </c:pt>
                <c:pt idx="215">
                  <c:v>public speaking</c:v>
                </c:pt>
                <c:pt idx="216">
                  <c:v>public speaking</c:v>
                </c:pt>
                <c:pt idx="217">
                  <c:v>public speaking</c:v>
                </c:pt>
                <c:pt idx="218">
                  <c:v>public speaking</c:v>
                </c:pt>
                <c:pt idx="219">
                  <c:v>public speaking</c:v>
                </c:pt>
                <c:pt idx="220">
                  <c:v>public speaking</c:v>
                </c:pt>
                <c:pt idx="221">
                  <c:v>public speaking</c:v>
                </c:pt>
                <c:pt idx="222">
                  <c:v>public speaking</c:v>
                </c:pt>
                <c:pt idx="223">
                  <c:v>science</c:v>
                </c:pt>
                <c:pt idx="224">
                  <c:v>science</c:v>
                </c:pt>
                <c:pt idx="225">
                  <c:v>science</c:v>
                </c:pt>
                <c:pt idx="226">
                  <c:v>science</c:v>
                </c:pt>
                <c:pt idx="227">
                  <c:v>science</c:v>
                </c:pt>
                <c:pt idx="228">
                  <c:v>science</c:v>
                </c:pt>
                <c:pt idx="229">
                  <c:v>science</c:v>
                </c:pt>
                <c:pt idx="230">
                  <c:v>science</c:v>
                </c:pt>
                <c:pt idx="231">
                  <c:v>science</c:v>
                </c:pt>
                <c:pt idx="232">
                  <c:v>science</c:v>
                </c:pt>
                <c:pt idx="233">
                  <c:v>science</c:v>
                </c:pt>
                <c:pt idx="234">
                  <c:v>science</c:v>
                </c:pt>
                <c:pt idx="235">
                  <c:v>science</c:v>
                </c:pt>
                <c:pt idx="236">
                  <c:v>science</c:v>
                </c:pt>
                <c:pt idx="237">
                  <c:v>science</c:v>
                </c:pt>
                <c:pt idx="238">
                  <c:v>science</c:v>
                </c:pt>
                <c:pt idx="239">
                  <c:v>science</c:v>
                </c:pt>
                <c:pt idx="240">
                  <c:v>science</c:v>
                </c:pt>
                <c:pt idx="241">
                  <c:v>science</c:v>
                </c:pt>
                <c:pt idx="242">
                  <c:v>science</c:v>
                </c:pt>
                <c:pt idx="243">
                  <c:v>science</c:v>
                </c:pt>
                <c:pt idx="244">
                  <c:v>science</c:v>
                </c:pt>
                <c:pt idx="245">
                  <c:v>tennis</c:v>
                </c:pt>
                <c:pt idx="246">
                  <c:v>tennis</c:v>
                </c:pt>
                <c:pt idx="247">
                  <c:v>tennis</c:v>
                </c:pt>
                <c:pt idx="248">
                  <c:v>tennis</c:v>
                </c:pt>
                <c:pt idx="249">
                  <c:v>tennis</c:v>
                </c:pt>
                <c:pt idx="250">
                  <c:v>tennis</c:v>
                </c:pt>
                <c:pt idx="251">
                  <c:v>tennis</c:v>
                </c:pt>
                <c:pt idx="252">
                  <c:v>tennis</c:v>
                </c:pt>
                <c:pt idx="253">
                  <c:v>tennis</c:v>
                </c:pt>
                <c:pt idx="254">
                  <c:v>tennis</c:v>
                </c:pt>
                <c:pt idx="255">
                  <c:v>tennis</c:v>
                </c:pt>
                <c:pt idx="256">
                  <c:v>tennis</c:v>
                </c:pt>
                <c:pt idx="257">
                  <c:v>tennis</c:v>
                </c:pt>
                <c:pt idx="258">
                  <c:v>tennis</c:v>
                </c:pt>
                <c:pt idx="259">
                  <c:v>tennis</c:v>
                </c:pt>
                <c:pt idx="260">
                  <c:v>tennis</c:v>
                </c:pt>
                <c:pt idx="261">
                  <c:v>tennis</c:v>
                </c:pt>
                <c:pt idx="262">
                  <c:v>tennis</c:v>
                </c:pt>
                <c:pt idx="263">
                  <c:v>tennis</c:v>
                </c:pt>
                <c:pt idx="264">
                  <c:v>tennis</c:v>
                </c:pt>
                <c:pt idx="265">
                  <c:v>tennis</c:v>
                </c:pt>
                <c:pt idx="266">
                  <c:v>tennis</c:v>
                </c:pt>
                <c:pt idx="267">
                  <c:v>tennis</c:v>
                </c:pt>
                <c:pt idx="268">
                  <c:v>tennis</c:v>
                </c:pt>
                <c:pt idx="269">
                  <c:v>tennis</c:v>
                </c:pt>
                <c:pt idx="270">
                  <c:v>tennis</c:v>
                </c:pt>
                <c:pt idx="271">
                  <c:v>tennis</c:v>
                </c:pt>
                <c:pt idx="272">
                  <c:v>tennis</c:v>
                </c:pt>
                <c:pt idx="273">
                  <c:v>tennis</c:v>
                </c:pt>
                <c:pt idx="274">
                  <c:v>tennis</c:v>
                </c:pt>
                <c:pt idx="275">
                  <c:v>tennis</c:v>
                </c:pt>
                <c:pt idx="276">
                  <c:v>tennis</c:v>
                </c:pt>
                <c:pt idx="277">
                  <c:v>tennis</c:v>
                </c:pt>
                <c:pt idx="278">
                  <c:v>tennis</c:v>
                </c:pt>
                <c:pt idx="279">
                  <c:v>tennis</c:v>
                </c:pt>
                <c:pt idx="280">
                  <c:v>tennis</c:v>
                </c:pt>
                <c:pt idx="281">
                  <c:v>tennis</c:v>
                </c:pt>
                <c:pt idx="282">
                  <c:v>tennis</c:v>
                </c:pt>
                <c:pt idx="283">
                  <c:v>tennis</c:v>
                </c:pt>
                <c:pt idx="284">
                  <c:v>tennis</c:v>
                </c:pt>
                <c:pt idx="285">
                  <c:v>tennis</c:v>
                </c:pt>
                <c:pt idx="286">
                  <c:v>tennis</c:v>
                </c:pt>
                <c:pt idx="287">
                  <c:v>tennis</c:v>
                </c:pt>
                <c:pt idx="288">
                  <c:v>tennis</c:v>
                </c:pt>
                <c:pt idx="289">
                  <c:v>tennis</c:v>
                </c:pt>
                <c:pt idx="290">
                  <c:v>tennis</c:v>
                </c:pt>
                <c:pt idx="291">
                  <c:v>tennis</c:v>
                </c:pt>
                <c:pt idx="292">
                  <c:v>food</c:v>
                </c:pt>
                <c:pt idx="293">
                  <c:v>food</c:v>
                </c:pt>
                <c:pt idx="294">
                  <c:v>food</c:v>
                </c:pt>
                <c:pt idx="295">
                  <c:v>food</c:v>
                </c:pt>
                <c:pt idx="296">
                  <c:v>food</c:v>
                </c:pt>
                <c:pt idx="297">
                  <c:v>food</c:v>
                </c:pt>
                <c:pt idx="298">
                  <c:v>food</c:v>
                </c:pt>
                <c:pt idx="299">
                  <c:v>food</c:v>
                </c:pt>
                <c:pt idx="300">
                  <c:v>food</c:v>
                </c:pt>
                <c:pt idx="301">
                  <c:v>food</c:v>
                </c:pt>
                <c:pt idx="302">
                  <c:v>food</c:v>
                </c:pt>
                <c:pt idx="303">
                  <c:v>food</c:v>
                </c:pt>
                <c:pt idx="304">
                  <c:v>food</c:v>
                </c:pt>
                <c:pt idx="305">
                  <c:v>food</c:v>
                </c:pt>
                <c:pt idx="306">
                  <c:v>food</c:v>
                </c:pt>
                <c:pt idx="307">
                  <c:v>food</c:v>
                </c:pt>
                <c:pt idx="308">
                  <c:v>food</c:v>
                </c:pt>
                <c:pt idx="309">
                  <c:v>food</c:v>
                </c:pt>
                <c:pt idx="310">
                  <c:v>food</c:v>
                </c:pt>
                <c:pt idx="311">
                  <c:v>food</c:v>
                </c:pt>
                <c:pt idx="312">
                  <c:v>food</c:v>
                </c:pt>
                <c:pt idx="313">
                  <c:v>food</c:v>
                </c:pt>
                <c:pt idx="314">
                  <c:v>food</c:v>
                </c:pt>
                <c:pt idx="315">
                  <c:v>food</c:v>
                </c:pt>
                <c:pt idx="316">
                  <c:v>food</c:v>
                </c:pt>
                <c:pt idx="317">
                  <c:v>food</c:v>
                </c:pt>
                <c:pt idx="318">
                  <c:v>food</c:v>
                </c:pt>
                <c:pt idx="319">
                  <c:v>food</c:v>
                </c:pt>
                <c:pt idx="320">
                  <c:v>food</c:v>
                </c:pt>
                <c:pt idx="321">
                  <c:v>food</c:v>
                </c:pt>
                <c:pt idx="322">
                  <c:v>food</c:v>
                </c:pt>
                <c:pt idx="323">
                  <c:v>food</c:v>
                </c:pt>
                <c:pt idx="324">
                  <c:v>food</c:v>
                </c:pt>
                <c:pt idx="325">
                  <c:v>food</c:v>
                </c:pt>
                <c:pt idx="326">
                  <c:v>food</c:v>
                </c:pt>
                <c:pt idx="327">
                  <c:v>food</c:v>
                </c:pt>
                <c:pt idx="328">
                  <c:v>food</c:v>
                </c:pt>
                <c:pt idx="329">
                  <c:v>food</c:v>
                </c:pt>
                <c:pt idx="330">
                  <c:v>food</c:v>
                </c:pt>
                <c:pt idx="331">
                  <c:v>food</c:v>
                </c:pt>
                <c:pt idx="332">
                  <c:v>food</c:v>
                </c:pt>
                <c:pt idx="333">
                  <c:v>food</c:v>
                </c:pt>
                <c:pt idx="334">
                  <c:v>food</c:v>
                </c:pt>
                <c:pt idx="335">
                  <c:v>food</c:v>
                </c:pt>
                <c:pt idx="336">
                  <c:v>food</c:v>
                </c:pt>
                <c:pt idx="337">
                  <c:v>food</c:v>
                </c:pt>
                <c:pt idx="338">
                  <c:v>food</c:v>
                </c:pt>
                <c:pt idx="339">
                  <c:v>food</c:v>
                </c:pt>
                <c:pt idx="340">
                  <c:v>travel</c:v>
                </c:pt>
                <c:pt idx="341">
                  <c:v>fitness</c:v>
                </c:pt>
                <c:pt idx="342">
                  <c:v>fitness</c:v>
                </c:pt>
                <c:pt idx="343">
                  <c:v>fitness</c:v>
                </c:pt>
                <c:pt idx="344">
                  <c:v>fitness</c:v>
                </c:pt>
                <c:pt idx="345">
                  <c:v>fitness</c:v>
                </c:pt>
                <c:pt idx="346">
                  <c:v>fitness</c:v>
                </c:pt>
                <c:pt idx="347">
                  <c:v>fitness</c:v>
                </c:pt>
                <c:pt idx="348">
                  <c:v>fitness</c:v>
                </c:pt>
                <c:pt idx="349">
                  <c:v>soccer</c:v>
                </c:pt>
                <c:pt idx="350">
                  <c:v>soccer</c:v>
                </c:pt>
                <c:pt idx="351">
                  <c:v>soccer</c:v>
                </c:pt>
                <c:pt idx="352">
                  <c:v>soccer</c:v>
                </c:pt>
                <c:pt idx="353">
                  <c:v>soccer</c:v>
                </c:pt>
                <c:pt idx="354">
                  <c:v>soccer</c:v>
                </c:pt>
                <c:pt idx="355">
                  <c:v>public speaking</c:v>
                </c:pt>
                <c:pt idx="356">
                  <c:v>public speaking</c:v>
                </c:pt>
                <c:pt idx="357">
                  <c:v>public speaking</c:v>
                </c:pt>
                <c:pt idx="358">
                  <c:v>public speaking</c:v>
                </c:pt>
                <c:pt idx="359">
                  <c:v>public speaking</c:v>
                </c:pt>
                <c:pt idx="360">
                  <c:v>public speaking</c:v>
                </c:pt>
                <c:pt idx="361">
                  <c:v>public speaking</c:v>
                </c:pt>
                <c:pt idx="362">
                  <c:v>public speaking</c:v>
                </c:pt>
                <c:pt idx="363">
                  <c:v>public speaking</c:v>
                </c:pt>
                <c:pt idx="364">
                  <c:v>public speaking</c:v>
                </c:pt>
                <c:pt idx="365">
                  <c:v>public speaking</c:v>
                </c:pt>
                <c:pt idx="366">
                  <c:v>public speaking</c:v>
                </c:pt>
                <c:pt idx="367">
                  <c:v>public speaking</c:v>
                </c:pt>
                <c:pt idx="368">
                  <c:v>public speaking</c:v>
                </c:pt>
                <c:pt idx="369">
                  <c:v>public speaking</c:v>
                </c:pt>
                <c:pt idx="370">
                  <c:v>public speaking</c:v>
                </c:pt>
                <c:pt idx="371">
                  <c:v>public speaking</c:v>
                </c:pt>
                <c:pt idx="372">
                  <c:v>public speaking</c:v>
                </c:pt>
                <c:pt idx="373">
                  <c:v>public speaking</c:v>
                </c:pt>
                <c:pt idx="374">
                  <c:v>public speaking</c:v>
                </c:pt>
                <c:pt idx="375">
                  <c:v>public speaking</c:v>
                </c:pt>
                <c:pt idx="376">
                  <c:v>public speaking</c:v>
                </c:pt>
                <c:pt idx="377">
                  <c:v>public speaking</c:v>
                </c:pt>
                <c:pt idx="378">
                  <c:v>public speaking</c:v>
                </c:pt>
                <c:pt idx="379">
                  <c:v>public speaking</c:v>
                </c:pt>
                <c:pt idx="380">
                  <c:v>public speaking</c:v>
                </c:pt>
                <c:pt idx="381">
                  <c:v>public speaking</c:v>
                </c:pt>
                <c:pt idx="382">
                  <c:v>public speaking</c:v>
                </c:pt>
                <c:pt idx="383">
                  <c:v>public speaking</c:v>
                </c:pt>
                <c:pt idx="384">
                  <c:v>public speaking</c:v>
                </c:pt>
                <c:pt idx="385">
                  <c:v>public speaking</c:v>
                </c:pt>
                <c:pt idx="386">
                  <c:v>public speaking</c:v>
                </c:pt>
                <c:pt idx="387">
                  <c:v>public speaking</c:v>
                </c:pt>
                <c:pt idx="388">
                  <c:v>public speaking</c:v>
                </c:pt>
                <c:pt idx="389">
                  <c:v>public speaking</c:v>
                </c:pt>
                <c:pt idx="390">
                  <c:v>public speaking</c:v>
                </c:pt>
                <c:pt idx="391">
                  <c:v>public speaking</c:v>
                </c:pt>
                <c:pt idx="392">
                  <c:v>public speaking</c:v>
                </c:pt>
                <c:pt idx="393">
                  <c:v>food</c:v>
                </c:pt>
                <c:pt idx="394">
                  <c:v>food</c:v>
                </c:pt>
                <c:pt idx="395">
                  <c:v>food</c:v>
                </c:pt>
                <c:pt idx="396">
                  <c:v>food</c:v>
                </c:pt>
                <c:pt idx="397">
                  <c:v>food</c:v>
                </c:pt>
                <c:pt idx="398">
                  <c:v>food</c:v>
                </c:pt>
                <c:pt idx="399">
                  <c:v>food</c:v>
                </c:pt>
                <c:pt idx="400">
                  <c:v>food</c:v>
                </c:pt>
                <c:pt idx="401">
                  <c:v>food</c:v>
                </c:pt>
                <c:pt idx="402">
                  <c:v>food</c:v>
                </c:pt>
                <c:pt idx="403">
                  <c:v>food</c:v>
                </c:pt>
                <c:pt idx="404">
                  <c:v>food</c:v>
                </c:pt>
                <c:pt idx="405">
                  <c:v>food</c:v>
                </c:pt>
                <c:pt idx="406">
                  <c:v>food</c:v>
                </c:pt>
                <c:pt idx="407">
                  <c:v>food</c:v>
                </c:pt>
                <c:pt idx="408">
                  <c:v>food</c:v>
                </c:pt>
                <c:pt idx="409">
                  <c:v>food</c:v>
                </c:pt>
                <c:pt idx="410">
                  <c:v>food</c:v>
                </c:pt>
                <c:pt idx="411">
                  <c:v>food</c:v>
                </c:pt>
                <c:pt idx="412">
                  <c:v>food</c:v>
                </c:pt>
                <c:pt idx="413">
                  <c:v>food</c:v>
                </c:pt>
                <c:pt idx="414">
                  <c:v>food</c:v>
                </c:pt>
                <c:pt idx="415">
                  <c:v>food</c:v>
                </c:pt>
                <c:pt idx="416">
                  <c:v>food</c:v>
                </c:pt>
                <c:pt idx="417">
                  <c:v>food</c:v>
                </c:pt>
                <c:pt idx="418">
                  <c:v>food</c:v>
                </c:pt>
                <c:pt idx="419">
                  <c:v>tennis</c:v>
                </c:pt>
                <c:pt idx="420">
                  <c:v>tennis</c:v>
                </c:pt>
                <c:pt idx="421">
                  <c:v>tennis</c:v>
                </c:pt>
                <c:pt idx="422">
                  <c:v>tennis</c:v>
                </c:pt>
                <c:pt idx="423">
                  <c:v>tennis</c:v>
                </c:pt>
                <c:pt idx="424">
                  <c:v>tennis</c:v>
                </c:pt>
                <c:pt idx="425">
                  <c:v>tennis</c:v>
                </c:pt>
                <c:pt idx="426">
                  <c:v>tennis</c:v>
                </c:pt>
                <c:pt idx="427">
                  <c:v>tennis</c:v>
                </c:pt>
                <c:pt idx="428">
                  <c:v>tennis</c:v>
                </c:pt>
                <c:pt idx="429">
                  <c:v>tennis</c:v>
                </c:pt>
                <c:pt idx="430">
                  <c:v>tennis</c:v>
                </c:pt>
                <c:pt idx="431">
                  <c:v>tennis</c:v>
                </c:pt>
                <c:pt idx="432">
                  <c:v>tennis</c:v>
                </c:pt>
                <c:pt idx="433">
                  <c:v>tennis</c:v>
                </c:pt>
                <c:pt idx="434">
                  <c:v>tennis</c:v>
                </c:pt>
                <c:pt idx="435">
                  <c:v>tennis</c:v>
                </c:pt>
                <c:pt idx="436">
                  <c:v>tennis</c:v>
                </c:pt>
                <c:pt idx="437">
                  <c:v>tennis</c:v>
                </c:pt>
                <c:pt idx="438">
                  <c:v>tennis</c:v>
                </c:pt>
                <c:pt idx="439">
                  <c:v>tennis</c:v>
                </c:pt>
                <c:pt idx="440">
                  <c:v>tennis</c:v>
                </c:pt>
                <c:pt idx="441">
                  <c:v>tennis</c:v>
                </c:pt>
                <c:pt idx="442">
                  <c:v>tennis</c:v>
                </c:pt>
                <c:pt idx="443">
                  <c:v>tennis</c:v>
                </c:pt>
                <c:pt idx="444">
                  <c:v>tennis</c:v>
                </c:pt>
                <c:pt idx="445">
                  <c:v>tennis</c:v>
                </c:pt>
                <c:pt idx="446">
                  <c:v>tennis</c:v>
                </c:pt>
                <c:pt idx="447">
                  <c:v>tennis</c:v>
                </c:pt>
                <c:pt idx="448">
                  <c:v>tennis</c:v>
                </c:pt>
                <c:pt idx="449">
                  <c:v>tennis</c:v>
                </c:pt>
                <c:pt idx="450">
                  <c:v>tennis</c:v>
                </c:pt>
                <c:pt idx="451">
                  <c:v>tennis</c:v>
                </c:pt>
                <c:pt idx="452">
                  <c:v>tennis</c:v>
                </c:pt>
                <c:pt idx="453">
                  <c:v>tennis</c:v>
                </c:pt>
                <c:pt idx="454">
                  <c:v>tennis</c:v>
                </c:pt>
                <c:pt idx="455">
                  <c:v>tennis</c:v>
                </c:pt>
                <c:pt idx="456">
                  <c:v>tennis</c:v>
                </c:pt>
                <c:pt idx="457">
                  <c:v>tennis</c:v>
                </c:pt>
                <c:pt idx="458">
                  <c:v>tennis</c:v>
                </c:pt>
                <c:pt idx="459">
                  <c:v>tennis</c:v>
                </c:pt>
                <c:pt idx="460">
                  <c:v>tennis</c:v>
                </c:pt>
                <c:pt idx="461">
                  <c:v>tennis</c:v>
                </c:pt>
                <c:pt idx="462">
                  <c:v>tennis</c:v>
                </c:pt>
                <c:pt idx="463">
                  <c:v>tennis</c:v>
                </c:pt>
                <c:pt idx="464">
                  <c:v>soccer</c:v>
                </c:pt>
                <c:pt idx="465">
                  <c:v>soccer</c:v>
                </c:pt>
                <c:pt idx="466">
                  <c:v>soccer</c:v>
                </c:pt>
                <c:pt idx="467">
                  <c:v>soccer</c:v>
                </c:pt>
                <c:pt idx="468">
                  <c:v>soccer</c:v>
                </c:pt>
                <c:pt idx="469">
                  <c:v>soccer</c:v>
                </c:pt>
                <c:pt idx="470">
                  <c:v>soccer</c:v>
                </c:pt>
                <c:pt idx="471">
                  <c:v>soccer</c:v>
                </c:pt>
                <c:pt idx="472">
                  <c:v>soccer</c:v>
                </c:pt>
                <c:pt idx="473">
                  <c:v>soccer</c:v>
                </c:pt>
                <c:pt idx="474">
                  <c:v>soccer</c:v>
                </c:pt>
                <c:pt idx="475">
                  <c:v>soccer</c:v>
                </c:pt>
                <c:pt idx="476">
                  <c:v>soccer</c:v>
                </c:pt>
                <c:pt idx="477">
                  <c:v>soccer</c:v>
                </c:pt>
                <c:pt idx="478">
                  <c:v>soccer</c:v>
                </c:pt>
                <c:pt idx="479">
                  <c:v>soccer</c:v>
                </c:pt>
                <c:pt idx="480">
                  <c:v>soccer</c:v>
                </c:pt>
                <c:pt idx="481">
                  <c:v>soccer</c:v>
                </c:pt>
                <c:pt idx="482">
                  <c:v>soccer</c:v>
                </c:pt>
                <c:pt idx="483">
                  <c:v>soccer</c:v>
                </c:pt>
                <c:pt idx="484">
                  <c:v>soccer</c:v>
                </c:pt>
                <c:pt idx="485">
                  <c:v>soccer</c:v>
                </c:pt>
                <c:pt idx="486">
                  <c:v>soccer</c:v>
                </c:pt>
                <c:pt idx="487">
                  <c:v>soccer</c:v>
                </c:pt>
                <c:pt idx="488">
                  <c:v>soccer</c:v>
                </c:pt>
                <c:pt idx="489">
                  <c:v>soccer</c:v>
                </c:pt>
                <c:pt idx="490">
                  <c:v>soccer</c:v>
                </c:pt>
                <c:pt idx="491">
                  <c:v>soccer</c:v>
                </c:pt>
                <c:pt idx="492">
                  <c:v>soccer</c:v>
                </c:pt>
                <c:pt idx="493">
                  <c:v>soccer</c:v>
                </c:pt>
                <c:pt idx="494">
                  <c:v>soccer</c:v>
                </c:pt>
                <c:pt idx="495">
                  <c:v>soccer</c:v>
                </c:pt>
                <c:pt idx="496">
                  <c:v>soccer</c:v>
                </c:pt>
                <c:pt idx="497">
                  <c:v>soccer</c:v>
                </c:pt>
                <c:pt idx="498">
                  <c:v>soccer</c:v>
                </c:pt>
                <c:pt idx="499">
                  <c:v>soccer</c:v>
                </c:pt>
                <c:pt idx="500">
                  <c:v>soccer</c:v>
                </c:pt>
                <c:pt idx="501">
                  <c:v>soccer</c:v>
                </c:pt>
                <c:pt idx="502">
                  <c:v>soccer</c:v>
                </c:pt>
                <c:pt idx="503">
                  <c:v>soccer</c:v>
                </c:pt>
                <c:pt idx="504">
                  <c:v>soccer</c:v>
                </c:pt>
                <c:pt idx="505">
                  <c:v>soccer</c:v>
                </c:pt>
                <c:pt idx="506">
                  <c:v>soccer</c:v>
                </c:pt>
                <c:pt idx="507">
                  <c:v>soccer</c:v>
                </c:pt>
                <c:pt idx="508">
                  <c:v>soccer</c:v>
                </c:pt>
                <c:pt idx="509">
                  <c:v>soccer</c:v>
                </c:pt>
                <c:pt idx="510">
                  <c:v>soccer</c:v>
                </c:pt>
                <c:pt idx="511">
                  <c:v>soccer</c:v>
                </c:pt>
                <c:pt idx="512">
                  <c:v>soccer</c:v>
                </c:pt>
                <c:pt idx="513">
                  <c:v>soccer</c:v>
                </c:pt>
                <c:pt idx="514">
                  <c:v>soccer</c:v>
                </c:pt>
                <c:pt idx="515">
                  <c:v>soccer</c:v>
                </c:pt>
                <c:pt idx="516">
                  <c:v>soccer</c:v>
                </c:pt>
                <c:pt idx="517">
                  <c:v>soccer</c:v>
                </c:pt>
                <c:pt idx="518">
                  <c:v>soccer</c:v>
                </c:pt>
                <c:pt idx="519">
                  <c:v>soccer</c:v>
                </c:pt>
                <c:pt idx="520">
                  <c:v>soccer</c:v>
                </c:pt>
                <c:pt idx="521">
                  <c:v>soccer</c:v>
                </c:pt>
                <c:pt idx="522">
                  <c:v>soccer</c:v>
                </c:pt>
                <c:pt idx="523">
                  <c:v>soccer</c:v>
                </c:pt>
                <c:pt idx="524">
                  <c:v>soccer</c:v>
                </c:pt>
                <c:pt idx="525">
                  <c:v>soccer</c:v>
                </c:pt>
                <c:pt idx="526">
                  <c:v>soccer</c:v>
                </c:pt>
                <c:pt idx="527">
                  <c:v>soccer</c:v>
                </c:pt>
                <c:pt idx="528">
                  <c:v>soccer</c:v>
                </c:pt>
                <c:pt idx="529">
                  <c:v>soccer</c:v>
                </c:pt>
                <c:pt idx="530">
                  <c:v>soccer</c:v>
                </c:pt>
                <c:pt idx="531">
                  <c:v>education</c:v>
                </c:pt>
                <c:pt idx="532">
                  <c:v>education</c:v>
                </c:pt>
                <c:pt idx="533">
                  <c:v>education</c:v>
                </c:pt>
                <c:pt idx="534">
                  <c:v>education</c:v>
                </c:pt>
                <c:pt idx="535">
                  <c:v>education</c:v>
                </c:pt>
                <c:pt idx="536">
                  <c:v>education</c:v>
                </c:pt>
                <c:pt idx="537">
                  <c:v>education</c:v>
                </c:pt>
                <c:pt idx="538">
                  <c:v>education</c:v>
                </c:pt>
                <c:pt idx="539">
                  <c:v>education</c:v>
                </c:pt>
                <c:pt idx="540">
                  <c:v>education</c:v>
                </c:pt>
                <c:pt idx="541">
                  <c:v>education</c:v>
                </c:pt>
                <c:pt idx="542">
                  <c:v>education</c:v>
                </c:pt>
                <c:pt idx="543">
                  <c:v>education</c:v>
                </c:pt>
                <c:pt idx="544">
                  <c:v>education</c:v>
                </c:pt>
                <c:pt idx="545">
                  <c:v>education</c:v>
                </c:pt>
                <c:pt idx="546">
                  <c:v>education</c:v>
                </c:pt>
                <c:pt idx="547">
                  <c:v>education</c:v>
                </c:pt>
                <c:pt idx="548">
                  <c:v>education</c:v>
                </c:pt>
                <c:pt idx="549">
                  <c:v>education</c:v>
                </c:pt>
                <c:pt idx="550">
                  <c:v>studying</c:v>
                </c:pt>
                <c:pt idx="551">
                  <c:v>studying</c:v>
                </c:pt>
                <c:pt idx="552">
                  <c:v>studying</c:v>
                </c:pt>
                <c:pt idx="553">
                  <c:v>studying</c:v>
                </c:pt>
                <c:pt idx="554">
                  <c:v>studying</c:v>
                </c:pt>
                <c:pt idx="555">
                  <c:v>studying</c:v>
                </c:pt>
                <c:pt idx="556">
                  <c:v>studying</c:v>
                </c:pt>
                <c:pt idx="557">
                  <c:v>studying</c:v>
                </c:pt>
                <c:pt idx="558">
                  <c:v>studying</c:v>
                </c:pt>
                <c:pt idx="559">
                  <c:v>studying</c:v>
                </c:pt>
                <c:pt idx="560">
                  <c:v>studying</c:v>
                </c:pt>
                <c:pt idx="561">
                  <c:v>studying</c:v>
                </c:pt>
                <c:pt idx="562">
                  <c:v>studying</c:v>
                </c:pt>
                <c:pt idx="563">
                  <c:v>studying</c:v>
                </c:pt>
                <c:pt idx="564">
                  <c:v>studying</c:v>
                </c:pt>
                <c:pt idx="565">
                  <c:v>studying</c:v>
                </c:pt>
                <c:pt idx="566">
                  <c:v>studying</c:v>
                </c:pt>
                <c:pt idx="567">
                  <c:v>studying</c:v>
                </c:pt>
                <c:pt idx="568">
                  <c:v>studying</c:v>
                </c:pt>
                <c:pt idx="569">
                  <c:v>studying</c:v>
                </c:pt>
                <c:pt idx="570">
                  <c:v>studying</c:v>
                </c:pt>
                <c:pt idx="571">
                  <c:v>studying</c:v>
                </c:pt>
                <c:pt idx="572">
                  <c:v>studying</c:v>
                </c:pt>
                <c:pt idx="573">
                  <c:v>studying</c:v>
                </c:pt>
                <c:pt idx="574">
                  <c:v>studying</c:v>
                </c:pt>
                <c:pt idx="575">
                  <c:v>studying</c:v>
                </c:pt>
                <c:pt idx="576">
                  <c:v>studying</c:v>
                </c:pt>
                <c:pt idx="577">
                  <c:v>studying</c:v>
                </c:pt>
                <c:pt idx="578">
                  <c:v>studying</c:v>
                </c:pt>
                <c:pt idx="579">
                  <c:v>studying</c:v>
                </c:pt>
                <c:pt idx="580">
                  <c:v>studying</c:v>
                </c:pt>
                <c:pt idx="581">
                  <c:v>studying</c:v>
                </c:pt>
                <c:pt idx="582">
                  <c:v>studying</c:v>
                </c:pt>
                <c:pt idx="583">
                  <c:v>studying</c:v>
                </c:pt>
                <c:pt idx="584">
                  <c:v>studying</c:v>
                </c:pt>
                <c:pt idx="585">
                  <c:v>studying</c:v>
                </c:pt>
                <c:pt idx="586">
                  <c:v>studying</c:v>
                </c:pt>
                <c:pt idx="587">
                  <c:v>studying</c:v>
                </c:pt>
                <c:pt idx="588">
                  <c:v>studying</c:v>
                </c:pt>
                <c:pt idx="589">
                  <c:v>studying</c:v>
                </c:pt>
                <c:pt idx="590">
                  <c:v>studying</c:v>
                </c:pt>
                <c:pt idx="591">
                  <c:v>studying</c:v>
                </c:pt>
                <c:pt idx="592">
                  <c:v>studying</c:v>
                </c:pt>
                <c:pt idx="593">
                  <c:v>studying</c:v>
                </c:pt>
                <c:pt idx="594">
                  <c:v>studying</c:v>
                </c:pt>
                <c:pt idx="595">
                  <c:v>studying</c:v>
                </c:pt>
                <c:pt idx="596">
                  <c:v>studying</c:v>
                </c:pt>
                <c:pt idx="597">
                  <c:v>travel</c:v>
                </c:pt>
                <c:pt idx="598">
                  <c:v>travel</c:v>
                </c:pt>
                <c:pt idx="599">
                  <c:v>travel</c:v>
                </c:pt>
                <c:pt idx="600">
                  <c:v>travel</c:v>
                </c:pt>
                <c:pt idx="601">
                  <c:v>travel</c:v>
                </c:pt>
                <c:pt idx="602">
                  <c:v>travel</c:v>
                </c:pt>
                <c:pt idx="603">
                  <c:v>travel</c:v>
                </c:pt>
                <c:pt idx="604">
                  <c:v>travel</c:v>
                </c:pt>
                <c:pt idx="605">
                  <c:v>travel</c:v>
                </c:pt>
                <c:pt idx="606">
                  <c:v>travel</c:v>
                </c:pt>
                <c:pt idx="607">
                  <c:v>travel</c:v>
                </c:pt>
                <c:pt idx="608">
                  <c:v>travel</c:v>
                </c:pt>
                <c:pt idx="609">
                  <c:v>travel</c:v>
                </c:pt>
                <c:pt idx="610">
                  <c:v>travel</c:v>
                </c:pt>
                <c:pt idx="611">
                  <c:v>travel</c:v>
                </c:pt>
                <c:pt idx="612">
                  <c:v>travel</c:v>
                </c:pt>
                <c:pt idx="613">
                  <c:v>travel</c:v>
                </c:pt>
                <c:pt idx="614">
                  <c:v>travel</c:v>
                </c:pt>
                <c:pt idx="615">
                  <c:v>travel</c:v>
                </c:pt>
                <c:pt idx="616">
                  <c:v>travel</c:v>
                </c:pt>
                <c:pt idx="617">
                  <c:v>travel</c:v>
                </c:pt>
                <c:pt idx="618">
                  <c:v>food</c:v>
                </c:pt>
                <c:pt idx="619">
                  <c:v>food</c:v>
                </c:pt>
                <c:pt idx="620">
                  <c:v>food</c:v>
                </c:pt>
                <c:pt idx="621">
                  <c:v>food</c:v>
                </c:pt>
                <c:pt idx="622">
                  <c:v>food</c:v>
                </c:pt>
                <c:pt idx="623">
                  <c:v>food</c:v>
                </c:pt>
                <c:pt idx="624">
                  <c:v>food</c:v>
                </c:pt>
                <c:pt idx="625">
                  <c:v>food</c:v>
                </c:pt>
                <c:pt idx="626">
                  <c:v>food</c:v>
                </c:pt>
                <c:pt idx="627">
                  <c:v>food</c:v>
                </c:pt>
                <c:pt idx="628">
                  <c:v>food</c:v>
                </c:pt>
                <c:pt idx="629">
                  <c:v>food</c:v>
                </c:pt>
                <c:pt idx="630">
                  <c:v>food</c:v>
                </c:pt>
                <c:pt idx="631">
                  <c:v>food</c:v>
                </c:pt>
                <c:pt idx="632">
                  <c:v>food</c:v>
                </c:pt>
                <c:pt idx="633">
                  <c:v>food</c:v>
                </c:pt>
                <c:pt idx="634">
                  <c:v>food</c:v>
                </c:pt>
                <c:pt idx="635">
                  <c:v>food</c:v>
                </c:pt>
                <c:pt idx="636">
                  <c:v>food</c:v>
                </c:pt>
                <c:pt idx="637">
                  <c:v>food</c:v>
                </c:pt>
                <c:pt idx="638">
                  <c:v>food</c:v>
                </c:pt>
                <c:pt idx="639">
                  <c:v>food</c:v>
                </c:pt>
                <c:pt idx="640">
                  <c:v>food</c:v>
                </c:pt>
                <c:pt idx="641">
                  <c:v>food</c:v>
                </c:pt>
                <c:pt idx="642">
                  <c:v>food</c:v>
                </c:pt>
                <c:pt idx="643">
                  <c:v>food</c:v>
                </c:pt>
                <c:pt idx="644">
                  <c:v>food</c:v>
                </c:pt>
                <c:pt idx="645">
                  <c:v>food</c:v>
                </c:pt>
                <c:pt idx="646">
                  <c:v>food</c:v>
                </c:pt>
                <c:pt idx="647">
                  <c:v>food</c:v>
                </c:pt>
                <c:pt idx="648">
                  <c:v>food</c:v>
                </c:pt>
                <c:pt idx="649">
                  <c:v>food</c:v>
                </c:pt>
                <c:pt idx="650">
                  <c:v>food</c:v>
                </c:pt>
                <c:pt idx="651">
                  <c:v>food</c:v>
                </c:pt>
                <c:pt idx="652">
                  <c:v>dogs</c:v>
                </c:pt>
                <c:pt idx="653">
                  <c:v>dogs</c:v>
                </c:pt>
                <c:pt idx="654">
                  <c:v>dogs</c:v>
                </c:pt>
                <c:pt idx="655">
                  <c:v>dogs</c:v>
                </c:pt>
                <c:pt idx="656">
                  <c:v>dogs</c:v>
                </c:pt>
                <c:pt idx="657">
                  <c:v>dogs</c:v>
                </c:pt>
                <c:pt idx="658">
                  <c:v>dogs</c:v>
                </c:pt>
                <c:pt idx="659">
                  <c:v>dogs</c:v>
                </c:pt>
                <c:pt idx="660">
                  <c:v>dogs</c:v>
                </c:pt>
                <c:pt idx="661">
                  <c:v>dogs</c:v>
                </c:pt>
                <c:pt idx="662">
                  <c:v>dogs</c:v>
                </c:pt>
                <c:pt idx="663">
                  <c:v>dogs</c:v>
                </c:pt>
                <c:pt idx="664">
                  <c:v>dogs</c:v>
                </c:pt>
                <c:pt idx="665">
                  <c:v>dogs</c:v>
                </c:pt>
                <c:pt idx="666">
                  <c:v>science</c:v>
                </c:pt>
                <c:pt idx="667">
                  <c:v>science</c:v>
                </c:pt>
                <c:pt idx="668">
                  <c:v>science</c:v>
                </c:pt>
                <c:pt idx="669">
                  <c:v>science</c:v>
                </c:pt>
                <c:pt idx="670">
                  <c:v>science</c:v>
                </c:pt>
                <c:pt idx="671">
                  <c:v>science</c:v>
                </c:pt>
                <c:pt idx="672">
                  <c:v>science</c:v>
                </c:pt>
                <c:pt idx="673">
                  <c:v>science</c:v>
                </c:pt>
                <c:pt idx="674">
                  <c:v>science</c:v>
                </c:pt>
                <c:pt idx="675">
                  <c:v>science</c:v>
                </c:pt>
                <c:pt idx="676">
                  <c:v>science</c:v>
                </c:pt>
                <c:pt idx="677">
                  <c:v>science</c:v>
                </c:pt>
                <c:pt idx="678">
                  <c:v>science</c:v>
                </c:pt>
                <c:pt idx="679">
                  <c:v>science</c:v>
                </c:pt>
                <c:pt idx="680">
                  <c:v>science</c:v>
                </c:pt>
                <c:pt idx="681">
                  <c:v>science</c:v>
                </c:pt>
                <c:pt idx="682">
                  <c:v>science</c:v>
                </c:pt>
                <c:pt idx="683">
                  <c:v>science</c:v>
                </c:pt>
                <c:pt idx="684">
                  <c:v>science</c:v>
                </c:pt>
                <c:pt idx="685">
                  <c:v>science</c:v>
                </c:pt>
                <c:pt idx="686">
                  <c:v>science</c:v>
                </c:pt>
                <c:pt idx="687">
                  <c:v>science</c:v>
                </c:pt>
                <c:pt idx="688">
                  <c:v>science</c:v>
                </c:pt>
                <c:pt idx="689">
                  <c:v>science</c:v>
                </c:pt>
                <c:pt idx="690">
                  <c:v>science</c:v>
                </c:pt>
                <c:pt idx="691">
                  <c:v>science</c:v>
                </c:pt>
                <c:pt idx="692">
                  <c:v>science</c:v>
                </c:pt>
                <c:pt idx="693">
                  <c:v>science</c:v>
                </c:pt>
                <c:pt idx="694">
                  <c:v>science</c:v>
                </c:pt>
                <c:pt idx="695">
                  <c:v>science</c:v>
                </c:pt>
                <c:pt idx="696">
                  <c:v>science</c:v>
                </c:pt>
                <c:pt idx="697">
                  <c:v>science</c:v>
                </c:pt>
                <c:pt idx="698">
                  <c:v>science</c:v>
                </c:pt>
                <c:pt idx="699">
                  <c:v>science</c:v>
                </c:pt>
                <c:pt idx="700">
                  <c:v>science</c:v>
                </c:pt>
                <c:pt idx="701">
                  <c:v>science</c:v>
                </c:pt>
                <c:pt idx="702">
                  <c:v>science</c:v>
                </c:pt>
                <c:pt idx="703">
                  <c:v>science</c:v>
                </c:pt>
                <c:pt idx="704">
                  <c:v>science</c:v>
                </c:pt>
                <c:pt idx="705">
                  <c:v>science</c:v>
                </c:pt>
                <c:pt idx="706">
                  <c:v>science</c:v>
                </c:pt>
                <c:pt idx="707">
                  <c:v>science</c:v>
                </c:pt>
                <c:pt idx="708">
                  <c:v>science</c:v>
                </c:pt>
                <c:pt idx="709">
                  <c:v>science</c:v>
                </c:pt>
                <c:pt idx="710">
                  <c:v>science</c:v>
                </c:pt>
                <c:pt idx="711">
                  <c:v>science</c:v>
                </c:pt>
                <c:pt idx="712">
                  <c:v>veganism</c:v>
                </c:pt>
                <c:pt idx="713">
                  <c:v>veganism</c:v>
                </c:pt>
                <c:pt idx="714">
                  <c:v>veganism</c:v>
                </c:pt>
                <c:pt idx="715">
                  <c:v>veganism</c:v>
                </c:pt>
                <c:pt idx="716">
                  <c:v>veganism</c:v>
                </c:pt>
                <c:pt idx="717">
                  <c:v>veganism</c:v>
                </c:pt>
                <c:pt idx="718">
                  <c:v>veganism</c:v>
                </c:pt>
                <c:pt idx="719">
                  <c:v>veganism</c:v>
                </c:pt>
                <c:pt idx="720">
                  <c:v>veganism</c:v>
                </c:pt>
                <c:pt idx="721">
                  <c:v>veganism</c:v>
                </c:pt>
                <c:pt idx="722">
                  <c:v>veganism</c:v>
                </c:pt>
                <c:pt idx="723">
                  <c:v>veganism</c:v>
                </c:pt>
                <c:pt idx="724">
                  <c:v>veganism</c:v>
                </c:pt>
                <c:pt idx="725">
                  <c:v>veganism</c:v>
                </c:pt>
                <c:pt idx="726">
                  <c:v>veganism</c:v>
                </c:pt>
                <c:pt idx="727">
                  <c:v>veganism</c:v>
                </c:pt>
                <c:pt idx="728">
                  <c:v>veganism</c:v>
                </c:pt>
                <c:pt idx="729">
                  <c:v>veganism</c:v>
                </c:pt>
                <c:pt idx="730">
                  <c:v>veganism</c:v>
                </c:pt>
                <c:pt idx="731">
                  <c:v>veganism</c:v>
                </c:pt>
                <c:pt idx="732">
                  <c:v>veganism</c:v>
                </c:pt>
                <c:pt idx="733">
                  <c:v>veganism</c:v>
                </c:pt>
                <c:pt idx="734">
                  <c:v>veganism</c:v>
                </c:pt>
                <c:pt idx="735">
                  <c:v>veganism</c:v>
                </c:pt>
                <c:pt idx="736">
                  <c:v>veganism</c:v>
                </c:pt>
                <c:pt idx="737">
                  <c:v>veganism</c:v>
                </c:pt>
                <c:pt idx="738">
                  <c:v>veganism</c:v>
                </c:pt>
                <c:pt idx="739">
                  <c:v>veganism</c:v>
                </c:pt>
                <c:pt idx="740">
                  <c:v>veganism</c:v>
                </c:pt>
                <c:pt idx="741">
                  <c:v>veganism</c:v>
                </c:pt>
                <c:pt idx="742">
                  <c:v>veganism</c:v>
                </c:pt>
                <c:pt idx="743">
                  <c:v>veganism</c:v>
                </c:pt>
                <c:pt idx="744">
                  <c:v>veganism</c:v>
                </c:pt>
                <c:pt idx="745">
                  <c:v>veganism</c:v>
                </c:pt>
                <c:pt idx="746">
                  <c:v>veganism</c:v>
                </c:pt>
                <c:pt idx="747">
                  <c:v>veganism</c:v>
                </c:pt>
                <c:pt idx="748">
                  <c:v>veganism</c:v>
                </c:pt>
                <c:pt idx="749">
                  <c:v>veganism</c:v>
                </c:pt>
                <c:pt idx="750">
                  <c:v>veganism</c:v>
                </c:pt>
                <c:pt idx="751">
                  <c:v>veganism</c:v>
                </c:pt>
                <c:pt idx="752">
                  <c:v>healthy eating</c:v>
                </c:pt>
                <c:pt idx="753">
                  <c:v>healthy eating</c:v>
                </c:pt>
                <c:pt idx="754">
                  <c:v>healthy eating</c:v>
                </c:pt>
                <c:pt idx="755">
                  <c:v>healthy eating</c:v>
                </c:pt>
                <c:pt idx="756">
                  <c:v>healthy eating</c:v>
                </c:pt>
                <c:pt idx="757">
                  <c:v>healthy eating</c:v>
                </c:pt>
                <c:pt idx="758">
                  <c:v>healthy eating</c:v>
                </c:pt>
                <c:pt idx="759">
                  <c:v>healthy eating</c:v>
                </c:pt>
                <c:pt idx="760">
                  <c:v>healthy eating</c:v>
                </c:pt>
                <c:pt idx="761">
                  <c:v>healthy eating</c:v>
                </c:pt>
                <c:pt idx="762">
                  <c:v>healthy eating</c:v>
                </c:pt>
                <c:pt idx="763">
                  <c:v>healthy eating</c:v>
                </c:pt>
                <c:pt idx="764">
                  <c:v>healthy eating</c:v>
                </c:pt>
                <c:pt idx="765">
                  <c:v>healthy eating</c:v>
                </c:pt>
                <c:pt idx="766">
                  <c:v>healthy eating</c:v>
                </c:pt>
                <c:pt idx="767">
                  <c:v>healthy eating</c:v>
                </c:pt>
                <c:pt idx="768">
                  <c:v>healthy eating</c:v>
                </c:pt>
                <c:pt idx="769">
                  <c:v>healthy eating</c:v>
                </c:pt>
                <c:pt idx="770">
                  <c:v>healthy eating</c:v>
                </c:pt>
                <c:pt idx="771">
                  <c:v>healthy eating</c:v>
                </c:pt>
                <c:pt idx="772">
                  <c:v>healthy eating</c:v>
                </c:pt>
                <c:pt idx="773">
                  <c:v>healthy eating</c:v>
                </c:pt>
                <c:pt idx="774">
                  <c:v>healthy eating</c:v>
                </c:pt>
                <c:pt idx="775">
                  <c:v>healthy eating</c:v>
                </c:pt>
                <c:pt idx="776">
                  <c:v>healthy eating</c:v>
                </c:pt>
                <c:pt idx="777">
                  <c:v>healthy eating</c:v>
                </c:pt>
                <c:pt idx="778">
                  <c:v>healthy eating</c:v>
                </c:pt>
                <c:pt idx="779">
                  <c:v>healthy eating</c:v>
                </c:pt>
                <c:pt idx="780">
                  <c:v>food</c:v>
                </c:pt>
                <c:pt idx="781">
                  <c:v>food</c:v>
                </c:pt>
                <c:pt idx="782">
                  <c:v>food</c:v>
                </c:pt>
                <c:pt idx="783">
                  <c:v>food</c:v>
                </c:pt>
                <c:pt idx="784">
                  <c:v>food</c:v>
                </c:pt>
                <c:pt idx="785">
                  <c:v>food</c:v>
                </c:pt>
                <c:pt idx="786">
                  <c:v>food</c:v>
                </c:pt>
                <c:pt idx="787">
                  <c:v>food</c:v>
                </c:pt>
                <c:pt idx="788">
                  <c:v>food</c:v>
                </c:pt>
                <c:pt idx="789">
                  <c:v>food</c:v>
                </c:pt>
                <c:pt idx="790">
                  <c:v>food</c:v>
                </c:pt>
                <c:pt idx="791">
                  <c:v>food</c:v>
                </c:pt>
                <c:pt idx="792">
                  <c:v>food</c:v>
                </c:pt>
                <c:pt idx="793">
                  <c:v>food</c:v>
                </c:pt>
                <c:pt idx="794">
                  <c:v>food</c:v>
                </c:pt>
                <c:pt idx="795">
                  <c:v>food</c:v>
                </c:pt>
                <c:pt idx="796">
                  <c:v>food</c:v>
                </c:pt>
                <c:pt idx="797">
                  <c:v>food</c:v>
                </c:pt>
                <c:pt idx="798">
                  <c:v>food</c:v>
                </c:pt>
                <c:pt idx="799">
                  <c:v>food</c:v>
                </c:pt>
                <c:pt idx="800">
                  <c:v>food</c:v>
                </c:pt>
                <c:pt idx="801">
                  <c:v>food</c:v>
                </c:pt>
                <c:pt idx="802">
                  <c:v>food</c:v>
                </c:pt>
                <c:pt idx="803">
                  <c:v>food</c:v>
                </c:pt>
                <c:pt idx="804">
                  <c:v>food</c:v>
                </c:pt>
                <c:pt idx="805">
                  <c:v>dogs</c:v>
                </c:pt>
                <c:pt idx="806">
                  <c:v>dogs</c:v>
                </c:pt>
                <c:pt idx="807">
                  <c:v>dogs</c:v>
                </c:pt>
                <c:pt idx="808">
                  <c:v>dogs</c:v>
                </c:pt>
                <c:pt idx="809">
                  <c:v>dogs</c:v>
                </c:pt>
                <c:pt idx="810">
                  <c:v>dogs</c:v>
                </c:pt>
                <c:pt idx="811">
                  <c:v>dogs</c:v>
                </c:pt>
                <c:pt idx="812">
                  <c:v>dogs</c:v>
                </c:pt>
                <c:pt idx="813">
                  <c:v>dogs</c:v>
                </c:pt>
                <c:pt idx="814">
                  <c:v>dogs</c:v>
                </c:pt>
                <c:pt idx="815">
                  <c:v>dogs</c:v>
                </c:pt>
                <c:pt idx="816">
                  <c:v>dogs</c:v>
                </c:pt>
                <c:pt idx="817">
                  <c:v>dogs</c:v>
                </c:pt>
                <c:pt idx="818">
                  <c:v>dogs</c:v>
                </c:pt>
                <c:pt idx="819">
                  <c:v>dogs</c:v>
                </c:pt>
                <c:pt idx="820">
                  <c:v>dogs</c:v>
                </c:pt>
                <c:pt idx="821">
                  <c:v>dogs</c:v>
                </c:pt>
                <c:pt idx="822">
                  <c:v>dogs</c:v>
                </c:pt>
                <c:pt idx="823">
                  <c:v>dogs</c:v>
                </c:pt>
                <c:pt idx="824">
                  <c:v>dogs</c:v>
                </c:pt>
                <c:pt idx="825">
                  <c:v>dogs</c:v>
                </c:pt>
                <c:pt idx="826">
                  <c:v>dogs</c:v>
                </c:pt>
                <c:pt idx="827">
                  <c:v>dogs</c:v>
                </c:pt>
                <c:pt idx="828">
                  <c:v>dogs</c:v>
                </c:pt>
                <c:pt idx="829">
                  <c:v>dogs</c:v>
                </c:pt>
                <c:pt idx="830">
                  <c:v>dogs</c:v>
                </c:pt>
                <c:pt idx="831">
                  <c:v>dogs</c:v>
                </c:pt>
                <c:pt idx="832">
                  <c:v>dogs</c:v>
                </c:pt>
                <c:pt idx="833">
                  <c:v>dogs</c:v>
                </c:pt>
                <c:pt idx="834">
                  <c:v>dogs</c:v>
                </c:pt>
                <c:pt idx="835">
                  <c:v>dogs</c:v>
                </c:pt>
                <c:pt idx="836">
                  <c:v>dogs</c:v>
                </c:pt>
                <c:pt idx="837">
                  <c:v>dogs</c:v>
                </c:pt>
                <c:pt idx="838">
                  <c:v>dogs</c:v>
                </c:pt>
                <c:pt idx="839">
                  <c:v>studying</c:v>
                </c:pt>
                <c:pt idx="840">
                  <c:v>studying</c:v>
                </c:pt>
                <c:pt idx="841">
                  <c:v>studying</c:v>
                </c:pt>
                <c:pt idx="842">
                  <c:v>cooking</c:v>
                </c:pt>
                <c:pt idx="843">
                  <c:v>cooking</c:v>
                </c:pt>
                <c:pt idx="844">
                  <c:v>cooking</c:v>
                </c:pt>
                <c:pt idx="845">
                  <c:v>cooking</c:v>
                </c:pt>
                <c:pt idx="846">
                  <c:v>cooking</c:v>
                </c:pt>
                <c:pt idx="847">
                  <c:v>cooking</c:v>
                </c:pt>
                <c:pt idx="848">
                  <c:v>cooking</c:v>
                </c:pt>
                <c:pt idx="849">
                  <c:v>cooking</c:v>
                </c:pt>
                <c:pt idx="850">
                  <c:v>cooking</c:v>
                </c:pt>
                <c:pt idx="851">
                  <c:v>cooking</c:v>
                </c:pt>
                <c:pt idx="852">
                  <c:v>cooking</c:v>
                </c:pt>
                <c:pt idx="853">
                  <c:v>cooking</c:v>
                </c:pt>
                <c:pt idx="854">
                  <c:v>cooking</c:v>
                </c:pt>
                <c:pt idx="855">
                  <c:v>cooking</c:v>
                </c:pt>
                <c:pt idx="856">
                  <c:v>cooking</c:v>
                </c:pt>
                <c:pt idx="857">
                  <c:v>cooking</c:v>
                </c:pt>
                <c:pt idx="858">
                  <c:v>cooking</c:v>
                </c:pt>
                <c:pt idx="859">
                  <c:v>cooking</c:v>
                </c:pt>
                <c:pt idx="860">
                  <c:v>cooking</c:v>
                </c:pt>
                <c:pt idx="861">
                  <c:v>cooking</c:v>
                </c:pt>
                <c:pt idx="862">
                  <c:v>cooking</c:v>
                </c:pt>
                <c:pt idx="863">
                  <c:v>cooking</c:v>
                </c:pt>
                <c:pt idx="864">
                  <c:v>cooking</c:v>
                </c:pt>
                <c:pt idx="865">
                  <c:v>cooking</c:v>
                </c:pt>
                <c:pt idx="866">
                  <c:v>cooking</c:v>
                </c:pt>
                <c:pt idx="867">
                  <c:v>cooking</c:v>
                </c:pt>
                <c:pt idx="868">
                  <c:v>cooking</c:v>
                </c:pt>
                <c:pt idx="869">
                  <c:v>cooking</c:v>
                </c:pt>
                <c:pt idx="870">
                  <c:v>cooking</c:v>
                </c:pt>
                <c:pt idx="871">
                  <c:v>cooking</c:v>
                </c:pt>
                <c:pt idx="872">
                  <c:v>food</c:v>
                </c:pt>
                <c:pt idx="873">
                  <c:v>food</c:v>
                </c:pt>
                <c:pt idx="874">
                  <c:v>food</c:v>
                </c:pt>
                <c:pt idx="875">
                  <c:v>food</c:v>
                </c:pt>
                <c:pt idx="876">
                  <c:v>food</c:v>
                </c:pt>
                <c:pt idx="877">
                  <c:v>food</c:v>
                </c:pt>
                <c:pt idx="878">
                  <c:v>food</c:v>
                </c:pt>
                <c:pt idx="879">
                  <c:v>food</c:v>
                </c:pt>
                <c:pt idx="880">
                  <c:v>food</c:v>
                </c:pt>
                <c:pt idx="881">
                  <c:v>food</c:v>
                </c:pt>
                <c:pt idx="882">
                  <c:v>food</c:v>
                </c:pt>
                <c:pt idx="883">
                  <c:v>food</c:v>
                </c:pt>
                <c:pt idx="884">
                  <c:v>food</c:v>
                </c:pt>
                <c:pt idx="885">
                  <c:v>food</c:v>
                </c:pt>
                <c:pt idx="886">
                  <c:v>food</c:v>
                </c:pt>
                <c:pt idx="887">
                  <c:v>food</c:v>
                </c:pt>
                <c:pt idx="888">
                  <c:v>food</c:v>
                </c:pt>
                <c:pt idx="889">
                  <c:v>food</c:v>
                </c:pt>
                <c:pt idx="890">
                  <c:v>food</c:v>
                </c:pt>
                <c:pt idx="891">
                  <c:v>food</c:v>
                </c:pt>
                <c:pt idx="892">
                  <c:v>food</c:v>
                </c:pt>
                <c:pt idx="893">
                  <c:v>food</c:v>
                </c:pt>
                <c:pt idx="894">
                  <c:v>food</c:v>
                </c:pt>
                <c:pt idx="895">
                  <c:v>food</c:v>
                </c:pt>
                <c:pt idx="896">
                  <c:v>food</c:v>
                </c:pt>
                <c:pt idx="897">
                  <c:v>food</c:v>
                </c:pt>
                <c:pt idx="898">
                  <c:v>food</c:v>
                </c:pt>
                <c:pt idx="899">
                  <c:v>food</c:v>
                </c:pt>
                <c:pt idx="900">
                  <c:v>food</c:v>
                </c:pt>
                <c:pt idx="901">
                  <c:v>food</c:v>
                </c:pt>
                <c:pt idx="902">
                  <c:v>food</c:v>
                </c:pt>
                <c:pt idx="903">
                  <c:v>food</c:v>
                </c:pt>
                <c:pt idx="904">
                  <c:v>food</c:v>
                </c:pt>
                <c:pt idx="905">
                  <c:v>food</c:v>
                </c:pt>
                <c:pt idx="906">
                  <c:v>food</c:v>
                </c:pt>
                <c:pt idx="907">
                  <c:v>food</c:v>
                </c:pt>
                <c:pt idx="908">
                  <c:v>food</c:v>
                </c:pt>
                <c:pt idx="909">
                  <c:v>food</c:v>
                </c:pt>
                <c:pt idx="910">
                  <c:v>animals</c:v>
                </c:pt>
                <c:pt idx="911">
                  <c:v>animals</c:v>
                </c:pt>
                <c:pt idx="912">
                  <c:v>animals</c:v>
                </c:pt>
                <c:pt idx="913">
                  <c:v>animals</c:v>
                </c:pt>
                <c:pt idx="914">
                  <c:v>animals</c:v>
                </c:pt>
                <c:pt idx="915">
                  <c:v>animals</c:v>
                </c:pt>
                <c:pt idx="916">
                  <c:v>animals</c:v>
                </c:pt>
                <c:pt idx="917">
                  <c:v>animals</c:v>
                </c:pt>
                <c:pt idx="918">
                  <c:v>animals</c:v>
                </c:pt>
                <c:pt idx="919">
                  <c:v>technology</c:v>
                </c:pt>
                <c:pt idx="920">
                  <c:v>technology</c:v>
                </c:pt>
                <c:pt idx="921">
                  <c:v>technology</c:v>
                </c:pt>
                <c:pt idx="922">
                  <c:v>technology</c:v>
                </c:pt>
                <c:pt idx="923">
                  <c:v>technology</c:v>
                </c:pt>
                <c:pt idx="924">
                  <c:v>technology</c:v>
                </c:pt>
                <c:pt idx="925">
                  <c:v>technology</c:v>
                </c:pt>
                <c:pt idx="926">
                  <c:v>technology</c:v>
                </c:pt>
                <c:pt idx="927">
                  <c:v>technology</c:v>
                </c:pt>
                <c:pt idx="928">
                  <c:v>technology</c:v>
                </c:pt>
                <c:pt idx="929">
                  <c:v>technology</c:v>
                </c:pt>
                <c:pt idx="930">
                  <c:v>technology</c:v>
                </c:pt>
                <c:pt idx="931">
                  <c:v>technology</c:v>
                </c:pt>
                <c:pt idx="932">
                  <c:v>technology</c:v>
                </c:pt>
                <c:pt idx="933">
                  <c:v>technology</c:v>
                </c:pt>
                <c:pt idx="934">
                  <c:v>technology</c:v>
                </c:pt>
                <c:pt idx="935">
                  <c:v>technology</c:v>
                </c:pt>
                <c:pt idx="936">
                  <c:v>technology</c:v>
                </c:pt>
                <c:pt idx="937">
                  <c:v>technology</c:v>
                </c:pt>
                <c:pt idx="938">
                  <c:v>technology</c:v>
                </c:pt>
                <c:pt idx="939">
                  <c:v>healthy eating</c:v>
                </c:pt>
                <c:pt idx="940">
                  <c:v>healthy eating</c:v>
                </c:pt>
                <c:pt idx="941">
                  <c:v>healthy eating</c:v>
                </c:pt>
                <c:pt idx="942">
                  <c:v>healthy eating</c:v>
                </c:pt>
                <c:pt idx="943">
                  <c:v>healthy eating</c:v>
                </c:pt>
                <c:pt idx="944">
                  <c:v>healthy eating</c:v>
                </c:pt>
                <c:pt idx="945">
                  <c:v>healthy eating</c:v>
                </c:pt>
                <c:pt idx="946">
                  <c:v>healthy eating</c:v>
                </c:pt>
                <c:pt idx="947">
                  <c:v>healthy eating</c:v>
                </c:pt>
                <c:pt idx="948">
                  <c:v>healthy eating</c:v>
                </c:pt>
                <c:pt idx="949">
                  <c:v>healthy eating</c:v>
                </c:pt>
                <c:pt idx="950">
                  <c:v>healthy eating</c:v>
                </c:pt>
                <c:pt idx="951">
                  <c:v>healthy eating</c:v>
                </c:pt>
                <c:pt idx="952">
                  <c:v>healthy eating</c:v>
                </c:pt>
                <c:pt idx="953">
                  <c:v>healthy eating</c:v>
                </c:pt>
                <c:pt idx="954">
                  <c:v>healthy eating</c:v>
                </c:pt>
                <c:pt idx="955">
                  <c:v>healthy eating</c:v>
                </c:pt>
                <c:pt idx="956">
                  <c:v>healthy eating</c:v>
                </c:pt>
                <c:pt idx="957">
                  <c:v>healthy eating</c:v>
                </c:pt>
                <c:pt idx="958">
                  <c:v>healthy eating</c:v>
                </c:pt>
                <c:pt idx="959">
                  <c:v>healthy eating</c:v>
                </c:pt>
                <c:pt idx="960">
                  <c:v>healthy eating</c:v>
                </c:pt>
                <c:pt idx="961">
                  <c:v>healthy eating</c:v>
                </c:pt>
                <c:pt idx="962">
                  <c:v>healthy eating</c:v>
                </c:pt>
                <c:pt idx="963">
                  <c:v>healthy eating</c:v>
                </c:pt>
                <c:pt idx="964">
                  <c:v>healthy eating</c:v>
                </c:pt>
                <c:pt idx="965">
                  <c:v>healthy eating</c:v>
                </c:pt>
                <c:pt idx="966">
                  <c:v>healthy eating</c:v>
                </c:pt>
                <c:pt idx="967">
                  <c:v>healthy eating</c:v>
                </c:pt>
                <c:pt idx="968">
                  <c:v>healthy eating</c:v>
                </c:pt>
                <c:pt idx="969">
                  <c:v>healthy eating</c:v>
                </c:pt>
                <c:pt idx="970">
                  <c:v>healthy eating</c:v>
                </c:pt>
                <c:pt idx="971">
                  <c:v>healthy eating</c:v>
                </c:pt>
                <c:pt idx="972">
                  <c:v>healthy eating</c:v>
                </c:pt>
                <c:pt idx="973">
                  <c:v>healthy eating</c:v>
                </c:pt>
                <c:pt idx="974">
                  <c:v>healthy eating</c:v>
                </c:pt>
                <c:pt idx="975">
                  <c:v>healthy eating</c:v>
                </c:pt>
                <c:pt idx="976">
                  <c:v>healthy eating</c:v>
                </c:pt>
                <c:pt idx="977">
                  <c:v>healthy eating</c:v>
                </c:pt>
                <c:pt idx="978">
                  <c:v>healthy eating</c:v>
                </c:pt>
                <c:pt idx="979">
                  <c:v>healthy eating</c:v>
                </c:pt>
                <c:pt idx="980">
                  <c:v>healthy eating</c:v>
                </c:pt>
                <c:pt idx="981">
                  <c:v>healthy eating</c:v>
                </c:pt>
                <c:pt idx="982">
                  <c:v>healthy eating</c:v>
                </c:pt>
                <c:pt idx="983">
                  <c:v>healthy eating</c:v>
                </c:pt>
                <c:pt idx="984">
                  <c:v>healthy eating</c:v>
                </c:pt>
                <c:pt idx="985">
                  <c:v>healthy eating</c:v>
                </c:pt>
                <c:pt idx="986">
                  <c:v>animals</c:v>
                </c:pt>
                <c:pt idx="987">
                  <c:v>animals</c:v>
                </c:pt>
                <c:pt idx="988">
                  <c:v>animals</c:v>
                </c:pt>
                <c:pt idx="989">
                  <c:v>animals</c:v>
                </c:pt>
                <c:pt idx="990">
                  <c:v>animals</c:v>
                </c:pt>
                <c:pt idx="991">
                  <c:v>animals</c:v>
                </c:pt>
                <c:pt idx="992">
                  <c:v>animals</c:v>
                </c:pt>
                <c:pt idx="993">
                  <c:v>animals</c:v>
                </c:pt>
                <c:pt idx="994">
                  <c:v>animals</c:v>
                </c:pt>
                <c:pt idx="995">
                  <c:v>animals</c:v>
                </c:pt>
                <c:pt idx="996">
                  <c:v>animals</c:v>
                </c:pt>
                <c:pt idx="997">
                  <c:v>animals</c:v>
                </c:pt>
                <c:pt idx="998">
                  <c:v>animals</c:v>
                </c:pt>
                <c:pt idx="999">
                  <c:v>animals</c:v>
                </c:pt>
                <c:pt idx="1000">
                  <c:v>animals</c:v>
                </c:pt>
                <c:pt idx="1001">
                  <c:v>animals</c:v>
                </c:pt>
                <c:pt idx="1002">
                  <c:v>animals</c:v>
                </c:pt>
                <c:pt idx="1003">
                  <c:v>animals</c:v>
                </c:pt>
                <c:pt idx="1004">
                  <c:v>animals</c:v>
                </c:pt>
                <c:pt idx="1005">
                  <c:v>animals</c:v>
                </c:pt>
                <c:pt idx="1006">
                  <c:v>animals</c:v>
                </c:pt>
                <c:pt idx="1007">
                  <c:v>animals</c:v>
                </c:pt>
                <c:pt idx="1008">
                  <c:v>animals</c:v>
                </c:pt>
                <c:pt idx="1009">
                  <c:v>animals</c:v>
                </c:pt>
                <c:pt idx="1010">
                  <c:v>animals</c:v>
                </c:pt>
                <c:pt idx="1011">
                  <c:v>technology</c:v>
                </c:pt>
                <c:pt idx="1012">
                  <c:v>fitness</c:v>
                </c:pt>
                <c:pt idx="1013">
                  <c:v>fitness</c:v>
                </c:pt>
                <c:pt idx="1014">
                  <c:v>fitness</c:v>
                </c:pt>
                <c:pt idx="1015">
                  <c:v>fitness</c:v>
                </c:pt>
                <c:pt idx="1016">
                  <c:v>fitness</c:v>
                </c:pt>
                <c:pt idx="1017">
                  <c:v>fitness</c:v>
                </c:pt>
                <c:pt idx="1018">
                  <c:v>fitness</c:v>
                </c:pt>
                <c:pt idx="1019">
                  <c:v>fitness</c:v>
                </c:pt>
                <c:pt idx="1020">
                  <c:v>fitness</c:v>
                </c:pt>
                <c:pt idx="1021">
                  <c:v>fitness</c:v>
                </c:pt>
                <c:pt idx="1022">
                  <c:v>fitness</c:v>
                </c:pt>
                <c:pt idx="1023">
                  <c:v>fitness</c:v>
                </c:pt>
                <c:pt idx="1024">
                  <c:v>fitness</c:v>
                </c:pt>
                <c:pt idx="1025">
                  <c:v>fitness</c:v>
                </c:pt>
                <c:pt idx="1026">
                  <c:v>fitness</c:v>
                </c:pt>
                <c:pt idx="1027">
                  <c:v>fitness</c:v>
                </c:pt>
                <c:pt idx="1028">
                  <c:v>fitness</c:v>
                </c:pt>
                <c:pt idx="1029">
                  <c:v>fitness</c:v>
                </c:pt>
                <c:pt idx="1030">
                  <c:v>fitness</c:v>
                </c:pt>
                <c:pt idx="1031">
                  <c:v>fitness</c:v>
                </c:pt>
                <c:pt idx="1032">
                  <c:v>fitness</c:v>
                </c:pt>
                <c:pt idx="1033">
                  <c:v>fitness</c:v>
                </c:pt>
                <c:pt idx="1034">
                  <c:v>fitness</c:v>
                </c:pt>
                <c:pt idx="1035">
                  <c:v>fitness</c:v>
                </c:pt>
                <c:pt idx="1036">
                  <c:v>fitness</c:v>
                </c:pt>
                <c:pt idx="1037">
                  <c:v>fitness</c:v>
                </c:pt>
                <c:pt idx="1038">
                  <c:v>animals</c:v>
                </c:pt>
                <c:pt idx="1039">
                  <c:v>animals</c:v>
                </c:pt>
                <c:pt idx="1040">
                  <c:v>animals</c:v>
                </c:pt>
                <c:pt idx="1041">
                  <c:v>animals</c:v>
                </c:pt>
                <c:pt idx="1042">
                  <c:v>animals</c:v>
                </c:pt>
                <c:pt idx="1043">
                  <c:v>animals</c:v>
                </c:pt>
                <c:pt idx="1044">
                  <c:v>animals</c:v>
                </c:pt>
                <c:pt idx="1045">
                  <c:v>animals</c:v>
                </c:pt>
                <c:pt idx="1046">
                  <c:v>animals</c:v>
                </c:pt>
                <c:pt idx="1047">
                  <c:v>animals</c:v>
                </c:pt>
                <c:pt idx="1048">
                  <c:v>animals</c:v>
                </c:pt>
                <c:pt idx="1049">
                  <c:v>animals</c:v>
                </c:pt>
                <c:pt idx="1050">
                  <c:v>animals</c:v>
                </c:pt>
                <c:pt idx="1051">
                  <c:v>fitness</c:v>
                </c:pt>
                <c:pt idx="1052">
                  <c:v>fitness</c:v>
                </c:pt>
                <c:pt idx="1053">
                  <c:v>fitness</c:v>
                </c:pt>
                <c:pt idx="1054">
                  <c:v>fitness</c:v>
                </c:pt>
                <c:pt idx="1055">
                  <c:v>fitness</c:v>
                </c:pt>
                <c:pt idx="1056">
                  <c:v>fitness</c:v>
                </c:pt>
                <c:pt idx="1057">
                  <c:v>fitness</c:v>
                </c:pt>
                <c:pt idx="1058">
                  <c:v>fitness</c:v>
                </c:pt>
                <c:pt idx="1059">
                  <c:v>fitness</c:v>
                </c:pt>
                <c:pt idx="1060">
                  <c:v>fitness</c:v>
                </c:pt>
                <c:pt idx="1061">
                  <c:v>fitness</c:v>
                </c:pt>
                <c:pt idx="1062">
                  <c:v>fitness</c:v>
                </c:pt>
                <c:pt idx="1063">
                  <c:v>fitness</c:v>
                </c:pt>
                <c:pt idx="1064">
                  <c:v>fitness</c:v>
                </c:pt>
                <c:pt idx="1065">
                  <c:v>fitness</c:v>
                </c:pt>
                <c:pt idx="1066">
                  <c:v>fitness</c:v>
                </c:pt>
                <c:pt idx="1067">
                  <c:v>fitness</c:v>
                </c:pt>
                <c:pt idx="1068">
                  <c:v>fitness</c:v>
                </c:pt>
                <c:pt idx="1069">
                  <c:v>fitness</c:v>
                </c:pt>
                <c:pt idx="1070">
                  <c:v>fitness</c:v>
                </c:pt>
                <c:pt idx="1071">
                  <c:v>fitness</c:v>
                </c:pt>
                <c:pt idx="1072">
                  <c:v>fitness</c:v>
                </c:pt>
                <c:pt idx="1073">
                  <c:v>fitness</c:v>
                </c:pt>
                <c:pt idx="1074">
                  <c:v>fitness</c:v>
                </c:pt>
                <c:pt idx="1075">
                  <c:v>fitness</c:v>
                </c:pt>
                <c:pt idx="1076">
                  <c:v>fitness</c:v>
                </c:pt>
                <c:pt idx="1077">
                  <c:v>fitness</c:v>
                </c:pt>
                <c:pt idx="1078">
                  <c:v>fitness</c:v>
                </c:pt>
                <c:pt idx="1079">
                  <c:v>fitness</c:v>
                </c:pt>
                <c:pt idx="1080">
                  <c:v>fitness</c:v>
                </c:pt>
                <c:pt idx="1081">
                  <c:v>fitness</c:v>
                </c:pt>
                <c:pt idx="1082">
                  <c:v>fitness</c:v>
                </c:pt>
                <c:pt idx="1083">
                  <c:v>fitness</c:v>
                </c:pt>
                <c:pt idx="1084">
                  <c:v>fitness</c:v>
                </c:pt>
                <c:pt idx="1085">
                  <c:v>fitness</c:v>
                </c:pt>
                <c:pt idx="1086">
                  <c:v>fitness</c:v>
                </c:pt>
                <c:pt idx="1087">
                  <c:v>fitness</c:v>
                </c:pt>
                <c:pt idx="1088">
                  <c:v>fitness</c:v>
                </c:pt>
                <c:pt idx="1089">
                  <c:v>fitness</c:v>
                </c:pt>
                <c:pt idx="1090">
                  <c:v>fitness</c:v>
                </c:pt>
                <c:pt idx="1091">
                  <c:v>fitness</c:v>
                </c:pt>
                <c:pt idx="1092">
                  <c:v>fitness</c:v>
                </c:pt>
                <c:pt idx="1093">
                  <c:v>fitness</c:v>
                </c:pt>
                <c:pt idx="1094">
                  <c:v>veganism</c:v>
                </c:pt>
                <c:pt idx="1095">
                  <c:v>veganism</c:v>
                </c:pt>
                <c:pt idx="1096">
                  <c:v>veganism</c:v>
                </c:pt>
                <c:pt idx="1097">
                  <c:v>veganism</c:v>
                </c:pt>
                <c:pt idx="1098">
                  <c:v>veganism</c:v>
                </c:pt>
                <c:pt idx="1099">
                  <c:v>veganism</c:v>
                </c:pt>
                <c:pt idx="1100">
                  <c:v>veganism</c:v>
                </c:pt>
                <c:pt idx="1101">
                  <c:v>veganism</c:v>
                </c:pt>
                <c:pt idx="1102">
                  <c:v>veganism</c:v>
                </c:pt>
                <c:pt idx="1103">
                  <c:v>veganism</c:v>
                </c:pt>
                <c:pt idx="1104">
                  <c:v>veganism</c:v>
                </c:pt>
                <c:pt idx="1105">
                  <c:v>dogs</c:v>
                </c:pt>
                <c:pt idx="1106">
                  <c:v>dogs</c:v>
                </c:pt>
                <c:pt idx="1107">
                  <c:v>dogs</c:v>
                </c:pt>
                <c:pt idx="1108">
                  <c:v>dogs</c:v>
                </c:pt>
                <c:pt idx="1109">
                  <c:v>dogs</c:v>
                </c:pt>
                <c:pt idx="1110">
                  <c:v>dogs</c:v>
                </c:pt>
                <c:pt idx="1111">
                  <c:v>dogs</c:v>
                </c:pt>
                <c:pt idx="1112">
                  <c:v>dogs</c:v>
                </c:pt>
                <c:pt idx="1113">
                  <c:v>dogs</c:v>
                </c:pt>
                <c:pt idx="1114">
                  <c:v>dogs</c:v>
                </c:pt>
                <c:pt idx="1115">
                  <c:v>dogs</c:v>
                </c:pt>
                <c:pt idx="1116">
                  <c:v>dogs</c:v>
                </c:pt>
                <c:pt idx="1117">
                  <c:v>dogs</c:v>
                </c:pt>
                <c:pt idx="1118">
                  <c:v>dogs</c:v>
                </c:pt>
                <c:pt idx="1119">
                  <c:v>dogs</c:v>
                </c:pt>
                <c:pt idx="1120">
                  <c:v>dogs</c:v>
                </c:pt>
                <c:pt idx="1121">
                  <c:v>dogs</c:v>
                </c:pt>
                <c:pt idx="1122">
                  <c:v>dogs</c:v>
                </c:pt>
                <c:pt idx="1123">
                  <c:v>dogs</c:v>
                </c:pt>
                <c:pt idx="1124">
                  <c:v>dogs</c:v>
                </c:pt>
                <c:pt idx="1125">
                  <c:v>dogs</c:v>
                </c:pt>
                <c:pt idx="1126">
                  <c:v>dogs</c:v>
                </c:pt>
                <c:pt idx="1127">
                  <c:v>dogs</c:v>
                </c:pt>
                <c:pt idx="1128">
                  <c:v>dogs</c:v>
                </c:pt>
                <c:pt idx="1129">
                  <c:v>dogs</c:v>
                </c:pt>
                <c:pt idx="1130">
                  <c:v>dogs</c:v>
                </c:pt>
                <c:pt idx="1131">
                  <c:v>dogs</c:v>
                </c:pt>
                <c:pt idx="1132">
                  <c:v>dogs</c:v>
                </c:pt>
                <c:pt idx="1133">
                  <c:v>dogs</c:v>
                </c:pt>
                <c:pt idx="1134">
                  <c:v>dogs</c:v>
                </c:pt>
                <c:pt idx="1135">
                  <c:v>dogs</c:v>
                </c:pt>
                <c:pt idx="1136">
                  <c:v>dogs</c:v>
                </c:pt>
                <c:pt idx="1137">
                  <c:v>dogs</c:v>
                </c:pt>
                <c:pt idx="1138">
                  <c:v>dogs</c:v>
                </c:pt>
                <c:pt idx="1139">
                  <c:v>dogs</c:v>
                </c:pt>
                <c:pt idx="1140">
                  <c:v>dogs</c:v>
                </c:pt>
                <c:pt idx="1141">
                  <c:v>dogs</c:v>
                </c:pt>
                <c:pt idx="1142">
                  <c:v>dogs</c:v>
                </c:pt>
                <c:pt idx="1143">
                  <c:v>dogs</c:v>
                </c:pt>
                <c:pt idx="1144">
                  <c:v>dogs</c:v>
                </c:pt>
                <c:pt idx="1145">
                  <c:v>dogs</c:v>
                </c:pt>
                <c:pt idx="1146">
                  <c:v>healthy eating</c:v>
                </c:pt>
                <c:pt idx="1147">
                  <c:v>healthy eating</c:v>
                </c:pt>
                <c:pt idx="1148">
                  <c:v>healthy eating</c:v>
                </c:pt>
                <c:pt idx="1149">
                  <c:v>healthy eating</c:v>
                </c:pt>
                <c:pt idx="1150">
                  <c:v>healthy eating</c:v>
                </c:pt>
                <c:pt idx="1151">
                  <c:v>healthy eating</c:v>
                </c:pt>
                <c:pt idx="1152">
                  <c:v>healthy eating</c:v>
                </c:pt>
                <c:pt idx="1153">
                  <c:v>healthy eating</c:v>
                </c:pt>
                <c:pt idx="1154">
                  <c:v>healthy eating</c:v>
                </c:pt>
                <c:pt idx="1155">
                  <c:v>healthy eating</c:v>
                </c:pt>
                <c:pt idx="1156">
                  <c:v>healthy eating</c:v>
                </c:pt>
                <c:pt idx="1157">
                  <c:v>healthy eating</c:v>
                </c:pt>
                <c:pt idx="1158">
                  <c:v>healthy eating</c:v>
                </c:pt>
                <c:pt idx="1159">
                  <c:v>healthy eating</c:v>
                </c:pt>
                <c:pt idx="1160">
                  <c:v>healthy eating</c:v>
                </c:pt>
                <c:pt idx="1161">
                  <c:v>healthy eating</c:v>
                </c:pt>
                <c:pt idx="1162">
                  <c:v>healthy eating</c:v>
                </c:pt>
                <c:pt idx="1163">
                  <c:v>healthy eating</c:v>
                </c:pt>
                <c:pt idx="1164">
                  <c:v>healthy eating</c:v>
                </c:pt>
                <c:pt idx="1165">
                  <c:v>healthy eating</c:v>
                </c:pt>
                <c:pt idx="1166">
                  <c:v>healthy eating</c:v>
                </c:pt>
                <c:pt idx="1167">
                  <c:v>healthy eating</c:v>
                </c:pt>
                <c:pt idx="1168">
                  <c:v>healthy eating</c:v>
                </c:pt>
                <c:pt idx="1169">
                  <c:v>healthy eating</c:v>
                </c:pt>
                <c:pt idx="1170">
                  <c:v>healthy eating</c:v>
                </c:pt>
                <c:pt idx="1171">
                  <c:v>healthy eating</c:v>
                </c:pt>
                <c:pt idx="1172">
                  <c:v>healthy eating</c:v>
                </c:pt>
                <c:pt idx="1173">
                  <c:v>healthy eating</c:v>
                </c:pt>
                <c:pt idx="1174">
                  <c:v>healthy eating</c:v>
                </c:pt>
                <c:pt idx="1175">
                  <c:v>healthy eating</c:v>
                </c:pt>
                <c:pt idx="1176">
                  <c:v>studying</c:v>
                </c:pt>
                <c:pt idx="1177">
                  <c:v>studying</c:v>
                </c:pt>
                <c:pt idx="1178">
                  <c:v>studying</c:v>
                </c:pt>
                <c:pt idx="1179">
                  <c:v>studying</c:v>
                </c:pt>
                <c:pt idx="1180">
                  <c:v>studying</c:v>
                </c:pt>
                <c:pt idx="1181">
                  <c:v>studying</c:v>
                </c:pt>
                <c:pt idx="1182">
                  <c:v>studying</c:v>
                </c:pt>
                <c:pt idx="1183">
                  <c:v>studying</c:v>
                </c:pt>
                <c:pt idx="1184">
                  <c:v>studying</c:v>
                </c:pt>
                <c:pt idx="1185">
                  <c:v>studying</c:v>
                </c:pt>
                <c:pt idx="1186">
                  <c:v>studying</c:v>
                </c:pt>
                <c:pt idx="1187">
                  <c:v>studying</c:v>
                </c:pt>
                <c:pt idx="1188">
                  <c:v>studying</c:v>
                </c:pt>
                <c:pt idx="1189">
                  <c:v>studying</c:v>
                </c:pt>
                <c:pt idx="1190">
                  <c:v>studying</c:v>
                </c:pt>
                <c:pt idx="1191">
                  <c:v>studying</c:v>
                </c:pt>
                <c:pt idx="1192">
                  <c:v>studying</c:v>
                </c:pt>
                <c:pt idx="1193">
                  <c:v>studying</c:v>
                </c:pt>
                <c:pt idx="1194">
                  <c:v>studying</c:v>
                </c:pt>
                <c:pt idx="1195">
                  <c:v>studying</c:v>
                </c:pt>
                <c:pt idx="1196">
                  <c:v>studying</c:v>
                </c:pt>
                <c:pt idx="1197">
                  <c:v>studying</c:v>
                </c:pt>
                <c:pt idx="1198">
                  <c:v>studying</c:v>
                </c:pt>
                <c:pt idx="1199">
                  <c:v>studying</c:v>
                </c:pt>
                <c:pt idx="1200">
                  <c:v>studying</c:v>
                </c:pt>
                <c:pt idx="1201">
                  <c:v>studying</c:v>
                </c:pt>
                <c:pt idx="1202">
                  <c:v>studying</c:v>
                </c:pt>
                <c:pt idx="1203">
                  <c:v>studying</c:v>
                </c:pt>
                <c:pt idx="1204">
                  <c:v>studying</c:v>
                </c:pt>
                <c:pt idx="1205">
                  <c:v>studying</c:v>
                </c:pt>
                <c:pt idx="1206">
                  <c:v>studying</c:v>
                </c:pt>
                <c:pt idx="1207">
                  <c:v>studying</c:v>
                </c:pt>
                <c:pt idx="1208">
                  <c:v>studying</c:v>
                </c:pt>
                <c:pt idx="1209">
                  <c:v>studying</c:v>
                </c:pt>
                <c:pt idx="1210">
                  <c:v>studying</c:v>
                </c:pt>
                <c:pt idx="1211">
                  <c:v>studying</c:v>
                </c:pt>
                <c:pt idx="1212">
                  <c:v>studying</c:v>
                </c:pt>
                <c:pt idx="1213">
                  <c:v>studying</c:v>
                </c:pt>
                <c:pt idx="1214">
                  <c:v>studying</c:v>
                </c:pt>
                <c:pt idx="1215">
                  <c:v>culture</c:v>
                </c:pt>
                <c:pt idx="1216">
                  <c:v>culture</c:v>
                </c:pt>
                <c:pt idx="1217">
                  <c:v>culture</c:v>
                </c:pt>
                <c:pt idx="1218">
                  <c:v>culture</c:v>
                </c:pt>
                <c:pt idx="1219">
                  <c:v>culture</c:v>
                </c:pt>
                <c:pt idx="1220">
                  <c:v>culture</c:v>
                </c:pt>
                <c:pt idx="1221">
                  <c:v>culture</c:v>
                </c:pt>
                <c:pt idx="1222">
                  <c:v>culture</c:v>
                </c:pt>
                <c:pt idx="1223">
                  <c:v>culture</c:v>
                </c:pt>
                <c:pt idx="1224">
                  <c:v>culture</c:v>
                </c:pt>
                <c:pt idx="1225">
                  <c:v>culture</c:v>
                </c:pt>
                <c:pt idx="1226">
                  <c:v>culture</c:v>
                </c:pt>
                <c:pt idx="1227">
                  <c:v>culture</c:v>
                </c:pt>
                <c:pt idx="1228">
                  <c:v>culture</c:v>
                </c:pt>
                <c:pt idx="1229">
                  <c:v>culture</c:v>
                </c:pt>
                <c:pt idx="1230">
                  <c:v>culture</c:v>
                </c:pt>
                <c:pt idx="1231">
                  <c:v>tennis</c:v>
                </c:pt>
                <c:pt idx="1232">
                  <c:v>tennis</c:v>
                </c:pt>
                <c:pt idx="1233">
                  <c:v>tennis</c:v>
                </c:pt>
                <c:pt idx="1234">
                  <c:v>tennis</c:v>
                </c:pt>
                <c:pt idx="1235">
                  <c:v>tennis</c:v>
                </c:pt>
                <c:pt idx="1236">
                  <c:v>tennis</c:v>
                </c:pt>
                <c:pt idx="1237">
                  <c:v>tennis</c:v>
                </c:pt>
                <c:pt idx="1238">
                  <c:v>tennis</c:v>
                </c:pt>
                <c:pt idx="1239">
                  <c:v>tennis</c:v>
                </c:pt>
                <c:pt idx="1240">
                  <c:v>tennis</c:v>
                </c:pt>
                <c:pt idx="1241">
                  <c:v>tennis</c:v>
                </c:pt>
                <c:pt idx="1242">
                  <c:v>tennis</c:v>
                </c:pt>
                <c:pt idx="1243">
                  <c:v>tennis</c:v>
                </c:pt>
                <c:pt idx="1244">
                  <c:v>tennis</c:v>
                </c:pt>
                <c:pt idx="1245">
                  <c:v>tennis</c:v>
                </c:pt>
                <c:pt idx="1246">
                  <c:v>tennis</c:v>
                </c:pt>
                <c:pt idx="1247">
                  <c:v>tennis</c:v>
                </c:pt>
                <c:pt idx="1248">
                  <c:v>tennis</c:v>
                </c:pt>
                <c:pt idx="1249">
                  <c:v>tennis</c:v>
                </c:pt>
                <c:pt idx="1250">
                  <c:v>tennis</c:v>
                </c:pt>
                <c:pt idx="1251">
                  <c:v>tennis</c:v>
                </c:pt>
                <c:pt idx="1252">
                  <c:v>tennis</c:v>
                </c:pt>
                <c:pt idx="1253">
                  <c:v>tennis</c:v>
                </c:pt>
                <c:pt idx="1254">
                  <c:v>tennis</c:v>
                </c:pt>
                <c:pt idx="1255">
                  <c:v>tennis</c:v>
                </c:pt>
                <c:pt idx="1256">
                  <c:v>tennis</c:v>
                </c:pt>
                <c:pt idx="1257">
                  <c:v>tennis</c:v>
                </c:pt>
                <c:pt idx="1258">
                  <c:v>tennis</c:v>
                </c:pt>
                <c:pt idx="1259">
                  <c:v>tennis</c:v>
                </c:pt>
                <c:pt idx="1260">
                  <c:v>tennis</c:v>
                </c:pt>
                <c:pt idx="1261">
                  <c:v>tennis</c:v>
                </c:pt>
                <c:pt idx="1262">
                  <c:v>tennis</c:v>
                </c:pt>
                <c:pt idx="1263">
                  <c:v>tennis</c:v>
                </c:pt>
                <c:pt idx="1264">
                  <c:v>tennis</c:v>
                </c:pt>
                <c:pt idx="1265">
                  <c:v>tennis</c:v>
                </c:pt>
                <c:pt idx="1266">
                  <c:v>tennis</c:v>
                </c:pt>
                <c:pt idx="1267">
                  <c:v>tennis</c:v>
                </c:pt>
                <c:pt idx="1268">
                  <c:v>tennis</c:v>
                </c:pt>
                <c:pt idx="1269">
                  <c:v>tennis</c:v>
                </c:pt>
                <c:pt idx="1270">
                  <c:v>tennis</c:v>
                </c:pt>
                <c:pt idx="1271">
                  <c:v>tennis</c:v>
                </c:pt>
                <c:pt idx="1272">
                  <c:v>tennis</c:v>
                </c:pt>
                <c:pt idx="1273">
                  <c:v>tennis</c:v>
                </c:pt>
                <c:pt idx="1274">
                  <c:v>tennis</c:v>
                </c:pt>
                <c:pt idx="1275">
                  <c:v>tennis</c:v>
                </c:pt>
                <c:pt idx="1276">
                  <c:v>tennis</c:v>
                </c:pt>
                <c:pt idx="1277">
                  <c:v>tennis</c:v>
                </c:pt>
                <c:pt idx="1278">
                  <c:v>tennis</c:v>
                </c:pt>
                <c:pt idx="1279">
                  <c:v>culture</c:v>
                </c:pt>
                <c:pt idx="1280">
                  <c:v>culture</c:v>
                </c:pt>
                <c:pt idx="1281">
                  <c:v>culture</c:v>
                </c:pt>
                <c:pt idx="1282">
                  <c:v>culture</c:v>
                </c:pt>
                <c:pt idx="1283">
                  <c:v>culture</c:v>
                </c:pt>
                <c:pt idx="1284">
                  <c:v>travel</c:v>
                </c:pt>
                <c:pt idx="1285">
                  <c:v>travel</c:v>
                </c:pt>
                <c:pt idx="1286">
                  <c:v>travel</c:v>
                </c:pt>
                <c:pt idx="1287">
                  <c:v>travel</c:v>
                </c:pt>
                <c:pt idx="1288">
                  <c:v>travel</c:v>
                </c:pt>
                <c:pt idx="1289">
                  <c:v>travel</c:v>
                </c:pt>
                <c:pt idx="1290">
                  <c:v>travel</c:v>
                </c:pt>
                <c:pt idx="1291">
                  <c:v>travel</c:v>
                </c:pt>
                <c:pt idx="1292">
                  <c:v>travel</c:v>
                </c:pt>
                <c:pt idx="1293">
                  <c:v>travel</c:v>
                </c:pt>
                <c:pt idx="1294">
                  <c:v>travel</c:v>
                </c:pt>
                <c:pt idx="1295">
                  <c:v>travel</c:v>
                </c:pt>
                <c:pt idx="1296">
                  <c:v>travel</c:v>
                </c:pt>
                <c:pt idx="1297">
                  <c:v>travel</c:v>
                </c:pt>
                <c:pt idx="1298">
                  <c:v>travel</c:v>
                </c:pt>
                <c:pt idx="1299">
                  <c:v>travel</c:v>
                </c:pt>
                <c:pt idx="1300">
                  <c:v>travel</c:v>
                </c:pt>
                <c:pt idx="1301">
                  <c:v>travel</c:v>
                </c:pt>
                <c:pt idx="1302">
                  <c:v>travel</c:v>
                </c:pt>
                <c:pt idx="1303">
                  <c:v>travel</c:v>
                </c:pt>
                <c:pt idx="1304">
                  <c:v>travel</c:v>
                </c:pt>
                <c:pt idx="1305">
                  <c:v>travel</c:v>
                </c:pt>
                <c:pt idx="1306">
                  <c:v>travel</c:v>
                </c:pt>
                <c:pt idx="1307">
                  <c:v>travel</c:v>
                </c:pt>
                <c:pt idx="1308">
                  <c:v>travel</c:v>
                </c:pt>
                <c:pt idx="1309">
                  <c:v>travel</c:v>
                </c:pt>
                <c:pt idx="1310">
                  <c:v>travel</c:v>
                </c:pt>
                <c:pt idx="1311">
                  <c:v>travel</c:v>
                </c:pt>
                <c:pt idx="1312">
                  <c:v>travel</c:v>
                </c:pt>
                <c:pt idx="1313">
                  <c:v>travel</c:v>
                </c:pt>
                <c:pt idx="1314">
                  <c:v>travel</c:v>
                </c:pt>
                <c:pt idx="1315">
                  <c:v>travel</c:v>
                </c:pt>
                <c:pt idx="1316">
                  <c:v>travel</c:v>
                </c:pt>
                <c:pt idx="1317">
                  <c:v>travel</c:v>
                </c:pt>
                <c:pt idx="1318">
                  <c:v>travel</c:v>
                </c:pt>
                <c:pt idx="1319">
                  <c:v>travel</c:v>
                </c:pt>
                <c:pt idx="1320">
                  <c:v>travel</c:v>
                </c:pt>
                <c:pt idx="1321">
                  <c:v>travel</c:v>
                </c:pt>
                <c:pt idx="1322">
                  <c:v>travel</c:v>
                </c:pt>
                <c:pt idx="1323">
                  <c:v>travel</c:v>
                </c:pt>
                <c:pt idx="1324">
                  <c:v>travel</c:v>
                </c:pt>
                <c:pt idx="1325">
                  <c:v>science</c:v>
                </c:pt>
                <c:pt idx="1326">
                  <c:v>science</c:v>
                </c:pt>
                <c:pt idx="1327">
                  <c:v>science</c:v>
                </c:pt>
                <c:pt idx="1328">
                  <c:v>science</c:v>
                </c:pt>
                <c:pt idx="1329">
                  <c:v>science</c:v>
                </c:pt>
                <c:pt idx="1330">
                  <c:v>science</c:v>
                </c:pt>
                <c:pt idx="1331">
                  <c:v>science</c:v>
                </c:pt>
                <c:pt idx="1332">
                  <c:v>science</c:v>
                </c:pt>
                <c:pt idx="1333">
                  <c:v>science</c:v>
                </c:pt>
                <c:pt idx="1334">
                  <c:v>science</c:v>
                </c:pt>
                <c:pt idx="1335">
                  <c:v>science</c:v>
                </c:pt>
                <c:pt idx="1336">
                  <c:v>science</c:v>
                </c:pt>
                <c:pt idx="1337">
                  <c:v>science</c:v>
                </c:pt>
                <c:pt idx="1338">
                  <c:v>science</c:v>
                </c:pt>
                <c:pt idx="1339">
                  <c:v>science</c:v>
                </c:pt>
                <c:pt idx="1340">
                  <c:v>science</c:v>
                </c:pt>
                <c:pt idx="1341">
                  <c:v>science</c:v>
                </c:pt>
                <c:pt idx="1342">
                  <c:v>science</c:v>
                </c:pt>
                <c:pt idx="1343">
                  <c:v>science</c:v>
                </c:pt>
                <c:pt idx="1344">
                  <c:v>science</c:v>
                </c:pt>
                <c:pt idx="1345">
                  <c:v>science</c:v>
                </c:pt>
                <c:pt idx="1346">
                  <c:v>science</c:v>
                </c:pt>
                <c:pt idx="1347">
                  <c:v>science</c:v>
                </c:pt>
                <c:pt idx="1348">
                  <c:v>science</c:v>
                </c:pt>
                <c:pt idx="1349">
                  <c:v>science</c:v>
                </c:pt>
                <c:pt idx="1350">
                  <c:v>science</c:v>
                </c:pt>
                <c:pt idx="1351">
                  <c:v>science</c:v>
                </c:pt>
                <c:pt idx="1352">
                  <c:v>science</c:v>
                </c:pt>
                <c:pt idx="1353">
                  <c:v>science</c:v>
                </c:pt>
                <c:pt idx="1354">
                  <c:v>science</c:v>
                </c:pt>
                <c:pt idx="1355">
                  <c:v>science</c:v>
                </c:pt>
                <c:pt idx="1356">
                  <c:v>science</c:v>
                </c:pt>
                <c:pt idx="1357">
                  <c:v>science</c:v>
                </c:pt>
                <c:pt idx="1358">
                  <c:v>science</c:v>
                </c:pt>
                <c:pt idx="1359">
                  <c:v>science</c:v>
                </c:pt>
                <c:pt idx="1360">
                  <c:v>science</c:v>
                </c:pt>
                <c:pt idx="1361">
                  <c:v>science</c:v>
                </c:pt>
                <c:pt idx="1362">
                  <c:v>technology</c:v>
                </c:pt>
                <c:pt idx="1363">
                  <c:v>technology</c:v>
                </c:pt>
                <c:pt idx="1364">
                  <c:v>technology</c:v>
                </c:pt>
                <c:pt idx="1365">
                  <c:v>technology</c:v>
                </c:pt>
                <c:pt idx="1366">
                  <c:v>technology</c:v>
                </c:pt>
                <c:pt idx="1367">
                  <c:v>technology</c:v>
                </c:pt>
                <c:pt idx="1368">
                  <c:v>technology</c:v>
                </c:pt>
                <c:pt idx="1369">
                  <c:v>technology</c:v>
                </c:pt>
                <c:pt idx="1370">
                  <c:v>technology</c:v>
                </c:pt>
                <c:pt idx="1371">
                  <c:v>technology</c:v>
                </c:pt>
                <c:pt idx="1372">
                  <c:v>technology</c:v>
                </c:pt>
                <c:pt idx="1373">
                  <c:v>technology</c:v>
                </c:pt>
                <c:pt idx="1374">
                  <c:v>technology</c:v>
                </c:pt>
                <c:pt idx="1375">
                  <c:v>technology</c:v>
                </c:pt>
                <c:pt idx="1376">
                  <c:v>technology</c:v>
                </c:pt>
                <c:pt idx="1377">
                  <c:v>technology</c:v>
                </c:pt>
                <c:pt idx="1378">
                  <c:v>technology</c:v>
                </c:pt>
                <c:pt idx="1379">
                  <c:v>technology</c:v>
                </c:pt>
                <c:pt idx="1380">
                  <c:v>technology</c:v>
                </c:pt>
                <c:pt idx="1381">
                  <c:v>technology</c:v>
                </c:pt>
                <c:pt idx="1382">
                  <c:v>technology</c:v>
                </c:pt>
                <c:pt idx="1383">
                  <c:v>technology</c:v>
                </c:pt>
                <c:pt idx="1384">
                  <c:v>science</c:v>
                </c:pt>
                <c:pt idx="1385">
                  <c:v>science</c:v>
                </c:pt>
                <c:pt idx="1386">
                  <c:v>science</c:v>
                </c:pt>
                <c:pt idx="1387">
                  <c:v>science</c:v>
                </c:pt>
                <c:pt idx="1388">
                  <c:v>science</c:v>
                </c:pt>
                <c:pt idx="1389">
                  <c:v>science</c:v>
                </c:pt>
                <c:pt idx="1390">
                  <c:v>science</c:v>
                </c:pt>
                <c:pt idx="1391">
                  <c:v>science</c:v>
                </c:pt>
                <c:pt idx="1392">
                  <c:v>science</c:v>
                </c:pt>
                <c:pt idx="1393">
                  <c:v>science</c:v>
                </c:pt>
                <c:pt idx="1394">
                  <c:v>science</c:v>
                </c:pt>
                <c:pt idx="1395">
                  <c:v>science</c:v>
                </c:pt>
                <c:pt idx="1396">
                  <c:v>science</c:v>
                </c:pt>
                <c:pt idx="1397">
                  <c:v>science</c:v>
                </c:pt>
                <c:pt idx="1398">
                  <c:v>science</c:v>
                </c:pt>
                <c:pt idx="1399">
                  <c:v>science</c:v>
                </c:pt>
                <c:pt idx="1400">
                  <c:v>science</c:v>
                </c:pt>
                <c:pt idx="1401">
                  <c:v>science</c:v>
                </c:pt>
                <c:pt idx="1402">
                  <c:v>science</c:v>
                </c:pt>
                <c:pt idx="1403">
                  <c:v>science</c:v>
                </c:pt>
                <c:pt idx="1404">
                  <c:v>food</c:v>
                </c:pt>
                <c:pt idx="1405">
                  <c:v>food</c:v>
                </c:pt>
                <c:pt idx="1406">
                  <c:v>food</c:v>
                </c:pt>
                <c:pt idx="1407">
                  <c:v>food</c:v>
                </c:pt>
                <c:pt idx="1408">
                  <c:v>food</c:v>
                </c:pt>
                <c:pt idx="1409">
                  <c:v>food</c:v>
                </c:pt>
                <c:pt idx="1410">
                  <c:v>food</c:v>
                </c:pt>
                <c:pt idx="1411">
                  <c:v>food</c:v>
                </c:pt>
                <c:pt idx="1412">
                  <c:v>food</c:v>
                </c:pt>
                <c:pt idx="1413">
                  <c:v>food</c:v>
                </c:pt>
                <c:pt idx="1414">
                  <c:v>food</c:v>
                </c:pt>
                <c:pt idx="1415">
                  <c:v>food</c:v>
                </c:pt>
                <c:pt idx="1416">
                  <c:v>food</c:v>
                </c:pt>
                <c:pt idx="1417">
                  <c:v>food</c:v>
                </c:pt>
                <c:pt idx="1418">
                  <c:v>food</c:v>
                </c:pt>
                <c:pt idx="1419">
                  <c:v>food</c:v>
                </c:pt>
                <c:pt idx="1420">
                  <c:v>food</c:v>
                </c:pt>
                <c:pt idx="1421">
                  <c:v>food</c:v>
                </c:pt>
                <c:pt idx="1422">
                  <c:v>food</c:v>
                </c:pt>
                <c:pt idx="1423">
                  <c:v>food</c:v>
                </c:pt>
                <c:pt idx="1424">
                  <c:v>food</c:v>
                </c:pt>
                <c:pt idx="1425">
                  <c:v>food</c:v>
                </c:pt>
                <c:pt idx="1426">
                  <c:v>food</c:v>
                </c:pt>
                <c:pt idx="1427">
                  <c:v>food</c:v>
                </c:pt>
                <c:pt idx="1428">
                  <c:v>food</c:v>
                </c:pt>
                <c:pt idx="1429">
                  <c:v>food</c:v>
                </c:pt>
                <c:pt idx="1430">
                  <c:v>food</c:v>
                </c:pt>
                <c:pt idx="1431">
                  <c:v>food</c:v>
                </c:pt>
                <c:pt idx="1432">
                  <c:v>food</c:v>
                </c:pt>
                <c:pt idx="1433">
                  <c:v>food</c:v>
                </c:pt>
                <c:pt idx="1434">
                  <c:v>food</c:v>
                </c:pt>
                <c:pt idx="1435">
                  <c:v>food</c:v>
                </c:pt>
                <c:pt idx="1436">
                  <c:v>food</c:v>
                </c:pt>
                <c:pt idx="1437">
                  <c:v>food</c:v>
                </c:pt>
                <c:pt idx="1438">
                  <c:v>food</c:v>
                </c:pt>
                <c:pt idx="1439">
                  <c:v>food</c:v>
                </c:pt>
                <c:pt idx="1440">
                  <c:v>food</c:v>
                </c:pt>
                <c:pt idx="1441">
                  <c:v>food</c:v>
                </c:pt>
                <c:pt idx="1442">
                  <c:v>food</c:v>
                </c:pt>
                <c:pt idx="1443">
                  <c:v>food</c:v>
                </c:pt>
                <c:pt idx="1444">
                  <c:v>food</c:v>
                </c:pt>
                <c:pt idx="1445">
                  <c:v>food</c:v>
                </c:pt>
                <c:pt idx="1446">
                  <c:v>food</c:v>
                </c:pt>
                <c:pt idx="1447">
                  <c:v>food</c:v>
                </c:pt>
                <c:pt idx="1448">
                  <c:v>fitness</c:v>
                </c:pt>
                <c:pt idx="1449">
                  <c:v>dogs</c:v>
                </c:pt>
                <c:pt idx="1450">
                  <c:v>dogs</c:v>
                </c:pt>
                <c:pt idx="1451">
                  <c:v>dogs</c:v>
                </c:pt>
                <c:pt idx="1452">
                  <c:v>dogs</c:v>
                </c:pt>
                <c:pt idx="1453">
                  <c:v>dogs</c:v>
                </c:pt>
                <c:pt idx="1454">
                  <c:v>dogs</c:v>
                </c:pt>
                <c:pt idx="1455">
                  <c:v>dogs</c:v>
                </c:pt>
                <c:pt idx="1456">
                  <c:v>dogs</c:v>
                </c:pt>
                <c:pt idx="1457">
                  <c:v>dogs</c:v>
                </c:pt>
                <c:pt idx="1458">
                  <c:v>dogs</c:v>
                </c:pt>
                <c:pt idx="1459">
                  <c:v>dogs</c:v>
                </c:pt>
                <c:pt idx="1460">
                  <c:v>dogs</c:v>
                </c:pt>
                <c:pt idx="1461">
                  <c:v>dogs</c:v>
                </c:pt>
                <c:pt idx="1462">
                  <c:v>dogs</c:v>
                </c:pt>
                <c:pt idx="1463">
                  <c:v>dogs</c:v>
                </c:pt>
                <c:pt idx="1464">
                  <c:v>dogs</c:v>
                </c:pt>
                <c:pt idx="1465">
                  <c:v>healthy eating</c:v>
                </c:pt>
                <c:pt idx="1466">
                  <c:v>healthy eating</c:v>
                </c:pt>
                <c:pt idx="1467">
                  <c:v>healthy eating</c:v>
                </c:pt>
                <c:pt idx="1468">
                  <c:v>healthy eating</c:v>
                </c:pt>
                <c:pt idx="1469">
                  <c:v>healthy eating</c:v>
                </c:pt>
                <c:pt idx="1470">
                  <c:v>healthy eating</c:v>
                </c:pt>
                <c:pt idx="1471">
                  <c:v>healthy eating</c:v>
                </c:pt>
                <c:pt idx="1472">
                  <c:v>healthy eating</c:v>
                </c:pt>
                <c:pt idx="1473">
                  <c:v>healthy eating</c:v>
                </c:pt>
                <c:pt idx="1474">
                  <c:v>healthy eating</c:v>
                </c:pt>
                <c:pt idx="1475">
                  <c:v>healthy eating</c:v>
                </c:pt>
                <c:pt idx="1476">
                  <c:v>healthy eating</c:v>
                </c:pt>
                <c:pt idx="1477">
                  <c:v>healthy eating</c:v>
                </c:pt>
                <c:pt idx="1478">
                  <c:v>healthy eating</c:v>
                </c:pt>
                <c:pt idx="1479">
                  <c:v>healthy eating</c:v>
                </c:pt>
                <c:pt idx="1480">
                  <c:v>healthy eating</c:v>
                </c:pt>
                <c:pt idx="1481">
                  <c:v>healthy eating</c:v>
                </c:pt>
                <c:pt idx="1482">
                  <c:v>healthy eating</c:v>
                </c:pt>
                <c:pt idx="1483">
                  <c:v>healthy eating</c:v>
                </c:pt>
                <c:pt idx="1484">
                  <c:v>healthy eating</c:v>
                </c:pt>
                <c:pt idx="1485">
                  <c:v>healthy eating</c:v>
                </c:pt>
                <c:pt idx="1486">
                  <c:v>healthy eating</c:v>
                </c:pt>
                <c:pt idx="1487">
                  <c:v>healthy eating</c:v>
                </c:pt>
                <c:pt idx="1488">
                  <c:v>healthy eating</c:v>
                </c:pt>
                <c:pt idx="1489">
                  <c:v>healthy eating</c:v>
                </c:pt>
                <c:pt idx="1490">
                  <c:v>healthy eating</c:v>
                </c:pt>
                <c:pt idx="1491">
                  <c:v>healthy eating</c:v>
                </c:pt>
                <c:pt idx="1492">
                  <c:v>healthy eating</c:v>
                </c:pt>
                <c:pt idx="1493">
                  <c:v>healthy eating</c:v>
                </c:pt>
                <c:pt idx="1494">
                  <c:v>healthy eating</c:v>
                </c:pt>
                <c:pt idx="1495">
                  <c:v>healthy eating</c:v>
                </c:pt>
                <c:pt idx="1496">
                  <c:v>healthy eating</c:v>
                </c:pt>
                <c:pt idx="1497">
                  <c:v>healthy eating</c:v>
                </c:pt>
                <c:pt idx="1498">
                  <c:v>healthy eating</c:v>
                </c:pt>
                <c:pt idx="1499">
                  <c:v>healthy eating</c:v>
                </c:pt>
                <c:pt idx="1500">
                  <c:v>healthy eating</c:v>
                </c:pt>
                <c:pt idx="1501">
                  <c:v>healthy eating</c:v>
                </c:pt>
                <c:pt idx="1502">
                  <c:v>healthy eating</c:v>
                </c:pt>
                <c:pt idx="1503">
                  <c:v>healthy eating</c:v>
                </c:pt>
                <c:pt idx="1504">
                  <c:v>healthy eating</c:v>
                </c:pt>
                <c:pt idx="1505">
                  <c:v>healthy eating</c:v>
                </c:pt>
                <c:pt idx="1506">
                  <c:v>healthy eating</c:v>
                </c:pt>
                <c:pt idx="1507">
                  <c:v>culture</c:v>
                </c:pt>
                <c:pt idx="1508">
                  <c:v>culture</c:v>
                </c:pt>
                <c:pt idx="1509">
                  <c:v>culture</c:v>
                </c:pt>
                <c:pt idx="1510">
                  <c:v>culture</c:v>
                </c:pt>
                <c:pt idx="1511">
                  <c:v>culture</c:v>
                </c:pt>
                <c:pt idx="1512">
                  <c:v>culture</c:v>
                </c:pt>
                <c:pt idx="1513">
                  <c:v>culture</c:v>
                </c:pt>
                <c:pt idx="1514">
                  <c:v>culture</c:v>
                </c:pt>
                <c:pt idx="1515">
                  <c:v>culture</c:v>
                </c:pt>
                <c:pt idx="1516">
                  <c:v>culture</c:v>
                </c:pt>
                <c:pt idx="1517">
                  <c:v>culture</c:v>
                </c:pt>
                <c:pt idx="1518">
                  <c:v>culture</c:v>
                </c:pt>
                <c:pt idx="1519">
                  <c:v>culture</c:v>
                </c:pt>
                <c:pt idx="1520">
                  <c:v>culture</c:v>
                </c:pt>
                <c:pt idx="1521">
                  <c:v>culture</c:v>
                </c:pt>
                <c:pt idx="1522">
                  <c:v>culture</c:v>
                </c:pt>
                <c:pt idx="1523">
                  <c:v>culture</c:v>
                </c:pt>
                <c:pt idx="1524">
                  <c:v>culture</c:v>
                </c:pt>
                <c:pt idx="1525">
                  <c:v>culture</c:v>
                </c:pt>
                <c:pt idx="1526">
                  <c:v>culture</c:v>
                </c:pt>
                <c:pt idx="1527">
                  <c:v>culture</c:v>
                </c:pt>
                <c:pt idx="1528">
                  <c:v>culture</c:v>
                </c:pt>
                <c:pt idx="1529">
                  <c:v>culture</c:v>
                </c:pt>
                <c:pt idx="1530">
                  <c:v>culture</c:v>
                </c:pt>
                <c:pt idx="1531">
                  <c:v>culture</c:v>
                </c:pt>
                <c:pt idx="1532">
                  <c:v>culture</c:v>
                </c:pt>
                <c:pt idx="1533">
                  <c:v>culture</c:v>
                </c:pt>
                <c:pt idx="1534">
                  <c:v>culture</c:v>
                </c:pt>
                <c:pt idx="1535">
                  <c:v>culture</c:v>
                </c:pt>
                <c:pt idx="1536">
                  <c:v>culture</c:v>
                </c:pt>
                <c:pt idx="1537">
                  <c:v>culture</c:v>
                </c:pt>
                <c:pt idx="1538">
                  <c:v>culture</c:v>
                </c:pt>
                <c:pt idx="1539">
                  <c:v>culture</c:v>
                </c:pt>
                <c:pt idx="1540">
                  <c:v>culture</c:v>
                </c:pt>
                <c:pt idx="1541">
                  <c:v>culture</c:v>
                </c:pt>
                <c:pt idx="1542">
                  <c:v>culture</c:v>
                </c:pt>
                <c:pt idx="1543">
                  <c:v>soccer</c:v>
                </c:pt>
                <c:pt idx="1544">
                  <c:v>soccer</c:v>
                </c:pt>
                <c:pt idx="1545">
                  <c:v>soccer</c:v>
                </c:pt>
                <c:pt idx="1546">
                  <c:v>soccer</c:v>
                </c:pt>
                <c:pt idx="1547">
                  <c:v>soccer</c:v>
                </c:pt>
                <c:pt idx="1548">
                  <c:v>soccer</c:v>
                </c:pt>
                <c:pt idx="1549">
                  <c:v>soccer</c:v>
                </c:pt>
                <c:pt idx="1550">
                  <c:v>soccer</c:v>
                </c:pt>
                <c:pt idx="1551">
                  <c:v>soccer</c:v>
                </c:pt>
                <c:pt idx="1552">
                  <c:v>soccer</c:v>
                </c:pt>
                <c:pt idx="1553">
                  <c:v>soccer</c:v>
                </c:pt>
                <c:pt idx="1554">
                  <c:v>soccer</c:v>
                </c:pt>
                <c:pt idx="1555">
                  <c:v>soccer</c:v>
                </c:pt>
                <c:pt idx="1556">
                  <c:v>soccer</c:v>
                </c:pt>
                <c:pt idx="1557">
                  <c:v>soccer</c:v>
                </c:pt>
                <c:pt idx="1558">
                  <c:v>soccer</c:v>
                </c:pt>
                <c:pt idx="1559">
                  <c:v>soccer</c:v>
                </c:pt>
                <c:pt idx="1560">
                  <c:v>soccer</c:v>
                </c:pt>
                <c:pt idx="1561">
                  <c:v>soccer</c:v>
                </c:pt>
                <c:pt idx="1562">
                  <c:v>soccer</c:v>
                </c:pt>
                <c:pt idx="1563">
                  <c:v>soccer</c:v>
                </c:pt>
                <c:pt idx="1564">
                  <c:v>soccer</c:v>
                </c:pt>
                <c:pt idx="1565">
                  <c:v>soccer</c:v>
                </c:pt>
                <c:pt idx="1566">
                  <c:v>soccer</c:v>
                </c:pt>
                <c:pt idx="1567">
                  <c:v>soccer</c:v>
                </c:pt>
                <c:pt idx="1568">
                  <c:v>soccer</c:v>
                </c:pt>
                <c:pt idx="1569">
                  <c:v>soccer</c:v>
                </c:pt>
                <c:pt idx="1570">
                  <c:v>soccer</c:v>
                </c:pt>
                <c:pt idx="1571">
                  <c:v>soccer</c:v>
                </c:pt>
                <c:pt idx="1572">
                  <c:v>soccer</c:v>
                </c:pt>
                <c:pt idx="1573">
                  <c:v>soccer</c:v>
                </c:pt>
                <c:pt idx="1574">
                  <c:v>soccer</c:v>
                </c:pt>
                <c:pt idx="1575">
                  <c:v>soccer</c:v>
                </c:pt>
                <c:pt idx="1576">
                  <c:v>soccer</c:v>
                </c:pt>
                <c:pt idx="1577">
                  <c:v>soccer</c:v>
                </c:pt>
                <c:pt idx="1578">
                  <c:v>soccer</c:v>
                </c:pt>
                <c:pt idx="1579">
                  <c:v>soccer</c:v>
                </c:pt>
                <c:pt idx="1580">
                  <c:v>soccer</c:v>
                </c:pt>
                <c:pt idx="1581">
                  <c:v>soccer</c:v>
                </c:pt>
                <c:pt idx="1582">
                  <c:v>soccer</c:v>
                </c:pt>
                <c:pt idx="1583">
                  <c:v>soccer</c:v>
                </c:pt>
                <c:pt idx="1584">
                  <c:v>soccer</c:v>
                </c:pt>
                <c:pt idx="1585">
                  <c:v>culture</c:v>
                </c:pt>
                <c:pt idx="1586">
                  <c:v>culture</c:v>
                </c:pt>
                <c:pt idx="1587">
                  <c:v>culture</c:v>
                </c:pt>
                <c:pt idx="1588">
                  <c:v>culture</c:v>
                </c:pt>
                <c:pt idx="1589">
                  <c:v>culture</c:v>
                </c:pt>
                <c:pt idx="1590">
                  <c:v>culture</c:v>
                </c:pt>
                <c:pt idx="1591">
                  <c:v>culture</c:v>
                </c:pt>
                <c:pt idx="1592">
                  <c:v>culture</c:v>
                </c:pt>
                <c:pt idx="1593">
                  <c:v>culture</c:v>
                </c:pt>
                <c:pt idx="1594">
                  <c:v>culture</c:v>
                </c:pt>
                <c:pt idx="1595">
                  <c:v>culture</c:v>
                </c:pt>
                <c:pt idx="1596">
                  <c:v>culture</c:v>
                </c:pt>
                <c:pt idx="1597">
                  <c:v>culture</c:v>
                </c:pt>
                <c:pt idx="1598">
                  <c:v>culture</c:v>
                </c:pt>
                <c:pt idx="1599">
                  <c:v>culture</c:v>
                </c:pt>
                <c:pt idx="1600">
                  <c:v>culture</c:v>
                </c:pt>
                <c:pt idx="1601">
                  <c:v>culture</c:v>
                </c:pt>
                <c:pt idx="1602">
                  <c:v>culture</c:v>
                </c:pt>
                <c:pt idx="1603">
                  <c:v>culture</c:v>
                </c:pt>
                <c:pt idx="1604">
                  <c:v>culture</c:v>
                </c:pt>
                <c:pt idx="1605">
                  <c:v>culture</c:v>
                </c:pt>
                <c:pt idx="1606">
                  <c:v>culture</c:v>
                </c:pt>
                <c:pt idx="1607">
                  <c:v>culture</c:v>
                </c:pt>
                <c:pt idx="1608">
                  <c:v>culture</c:v>
                </c:pt>
                <c:pt idx="1609">
                  <c:v>culture</c:v>
                </c:pt>
                <c:pt idx="1610">
                  <c:v>culture</c:v>
                </c:pt>
                <c:pt idx="1611">
                  <c:v>culture</c:v>
                </c:pt>
                <c:pt idx="1612">
                  <c:v>culture</c:v>
                </c:pt>
                <c:pt idx="1613">
                  <c:v>culture</c:v>
                </c:pt>
                <c:pt idx="1614">
                  <c:v>culture</c:v>
                </c:pt>
                <c:pt idx="1615">
                  <c:v>culture</c:v>
                </c:pt>
                <c:pt idx="1616">
                  <c:v>culture</c:v>
                </c:pt>
                <c:pt idx="1617">
                  <c:v>culture</c:v>
                </c:pt>
                <c:pt idx="1618">
                  <c:v>culture</c:v>
                </c:pt>
                <c:pt idx="1619">
                  <c:v>culture</c:v>
                </c:pt>
                <c:pt idx="1620">
                  <c:v>culture</c:v>
                </c:pt>
                <c:pt idx="1621">
                  <c:v>education</c:v>
                </c:pt>
                <c:pt idx="1622">
                  <c:v>education</c:v>
                </c:pt>
                <c:pt idx="1623">
                  <c:v>education</c:v>
                </c:pt>
                <c:pt idx="1624">
                  <c:v>education</c:v>
                </c:pt>
                <c:pt idx="1625">
                  <c:v>education</c:v>
                </c:pt>
                <c:pt idx="1626">
                  <c:v>education</c:v>
                </c:pt>
                <c:pt idx="1627">
                  <c:v>education</c:v>
                </c:pt>
                <c:pt idx="1628">
                  <c:v>education</c:v>
                </c:pt>
                <c:pt idx="1629">
                  <c:v>education</c:v>
                </c:pt>
                <c:pt idx="1630">
                  <c:v>education</c:v>
                </c:pt>
                <c:pt idx="1631">
                  <c:v>education</c:v>
                </c:pt>
                <c:pt idx="1632">
                  <c:v>education</c:v>
                </c:pt>
                <c:pt idx="1633">
                  <c:v>education</c:v>
                </c:pt>
                <c:pt idx="1634">
                  <c:v>education</c:v>
                </c:pt>
                <c:pt idx="1635">
                  <c:v>education</c:v>
                </c:pt>
                <c:pt idx="1636">
                  <c:v>education</c:v>
                </c:pt>
                <c:pt idx="1637">
                  <c:v>education</c:v>
                </c:pt>
                <c:pt idx="1638">
                  <c:v>education</c:v>
                </c:pt>
                <c:pt idx="1639">
                  <c:v>education</c:v>
                </c:pt>
                <c:pt idx="1640">
                  <c:v>education</c:v>
                </c:pt>
                <c:pt idx="1641">
                  <c:v>education</c:v>
                </c:pt>
                <c:pt idx="1642">
                  <c:v>education</c:v>
                </c:pt>
                <c:pt idx="1643">
                  <c:v>education</c:v>
                </c:pt>
                <c:pt idx="1644">
                  <c:v>education</c:v>
                </c:pt>
                <c:pt idx="1645">
                  <c:v>education</c:v>
                </c:pt>
                <c:pt idx="1646">
                  <c:v>education</c:v>
                </c:pt>
                <c:pt idx="1647">
                  <c:v>education</c:v>
                </c:pt>
                <c:pt idx="1648">
                  <c:v>education</c:v>
                </c:pt>
                <c:pt idx="1649">
                  <c:v>education</c:v>
                </c:pt>
                <c:pt idx="1650">
                  <c:v>education</c:v>
                </c:pt>
                <c:pt idx="1651">
                  <c:v>education</c:v>
                </c:pt>
                <c:pt idx="1652">
                  <c:v>education</c:v>
                </c:pt>
                <c:pt idx="1653">
                  <c:v>education</c:v>
                </c:pt>
                <c:pt idx="1654">
                  <c:v>education</c:v>
                </c:pt>
                <c:pt idx="1655">
                  <c:v>education</c:v>
                </c:pt>
                <c:pt idx="1656">
                  <c:v>education</c:v>
                </c:pt>
                <c:pt idx="1657">
                  <c:v>education</c:v>
                </c:pt>
                <c:pt idx="1658">
                  <c:v>education</c:v>
                </c:pt>
                <c:pt idx="1659">
                  <c:v>education</c:v>
                </c:pt>
                <c:pt idx="1660">
                  <c:v>education</c:v>
                </c:pt>
                <c:pt idx="1661">
                  <c:v>education</c:v>
                </c:pt>
                <c:pt idx="1662">
                  <c:v>education</c:v>
                </c:pt>
                <c:pt idx="1663">
                  <c:v>education</c:v>
                </c:pt>
                <c:pt idx="1664">
                  <c:v>education</c:v>
                </c:pt>
                <c:pt idx="1665">
                  <c:v>education</c:v>
                </c:pt>
                <c:pt idx="1666">
                  <c:v>education</c:v>
                </c:pt>
                <c:pt idx="1667">
                  <c:v>education</c:v>
                </c:pt>
                <c:pt idx="1668">
                  <c:v>education</c:v>
                </c:pt>
                <c:pt idx="1669">
                  <c:v>education</c:v>
                </c:pt>
                <c:pt idx="1670">
                  <c:v>education</c:v>
                </c:pt>
                <c:pt idx="1671">
                  <c:v>education</c:v>
                </c:pt>
                <c:pt idx="1672">
                  <c:v>education</c:v>
                </c:pt>
                <c:pt idx="1673">
                  <c:v>education</c:v>
                </c:pt>
                <c:pt idx="1674">
                  <c:v>education</c:v>
                </c:pt>
                <c:pt idx="1675">
                  <c:v>education</c:v>
                </c:pt>
                <c:pt idx="1676">
                  <c:v>education</c:v>
                </c:pt>
                <c:pt idx="1677">
                  <c:v>education</c:v>
                </c:pt>
                <c:pt idx="1678">
                  <c:v>education</c:v>
                </c:pt>
                <c:pt idx="1679">
                  <c:v>education</c:v>
                </c:pt>
                <c:pt idx="1680">
                  <c:v>education</c:v>
                </c:pt>
                <c:pt idx="1681">
                  <c:v>education</c:v>
                </c:pt>
                <c:pt idx="1682">
                  <c:v>education</c:v>
                </c:pt>
                <c:pt idx="1683">
                  <c:v>education</c:v>
                </c:pt>
                <c:pt idx="1684">
                  <c:v>education</c:v>
                </c:pt>
                <c:pt idx="1685">
                  <c:v>education</c:v>
                </c:pt>
                <c:pt idx="1686">
                  <c:v>education</c:v>
                </c:pt>
                <c:pt idx="1687">
                  <c:v>education</c:v>
                </c:pt>
                <c:pt idx="1688">
                  <c:v>education</c:v>
                </c:pt>
                <c:pt idx="1689">
                  <c:v>education</c:v>
                </c:pt>
                <c:pt idx="1690">
                  <c:v>education</c:v>
                </c:pt>
                <c:pt idx="1691">
                  <c:v>education</c:v>
                </c:pt>
                <c:pt idx="1692">
                  <c:v>education</c:v>
                </c:pt>
                <c:pt idx="1693">
                  <c:v>education</c:v>
                </c:pt>
                <c:pt idx="1694">
                  <c:v>education</c:v>
                </c:pt>
                <c:pt idx="1695">
                  <c:v>education</c:v>
                </c:pt>
                <c:pt idx="1696">
                  <c:v>education</c:v>
                </c:pt>
                <c:pt idx="1697">
                  <c:v>education</c:v>
                </c:pt>
                <c:pt idx="1698">
                  <c:v>education</c:v>
                </c:pt>
                <c:pt idx="1699">
                  <c:v>education</c:v>
                </c:pt>
                <c:pt idx="1700">
                  <c:v>education</c:v>
                </c:pt>
                <c:pt idx="1701">
                  <c:v>education</c:v>
                </c:pt>
                <c:pt idx="1702">
                  <c:v>education</c:v>
                </c:pt>
                <c:pt idx="1703">
                  <c:v>education</c:v>
                </c:pt>
                <c:pt idx="1704">
                  <c:v>education</c:v>
                </c:pt>
                <c:pt idx="1705">
                  <c:v>education</c:v>
                </c:pt>
                <c:pt idx="1706">
                  <c:v>education</c:v>
                </c:pt>
                <c:pt idx="1707">
                  <c:v>education</c:v>
                </c:pt>
                <c:pt idx="1708">
                  <c:v>education</c:v>
                </c:pt>
                <c:pt idx="1709">
                  <c:v>education</c:v>
                </c:pt>
                <c:pt idx="1710">
                  <c:v>education</c:v>
                </c:pt>
                <c:pt idx="1711">
                  <c:v>education</c:v>
                </c:pt>
                <c:pt idx="1712">
                  <c:v>education</c:v>
                </c:pt>
                <c:pt idx="1713">
                  <c:v>education</c:v>
                </c:pt>
                <c:pt idx="1714">
                  <c:v>studying</c:v>
                </c:pt>
                <c:pt idx="1715">
                  <c:v>studying</c:v>
                </c:pt>
                <c:pt idx="1716">
                  <c:v>studying</c:v>
                </c:pt>
                <c:pt idx="1717">
                  <c:v>studying</c:v>
                </c:pt>
                <c:pt idx="1718">
                  <c:v>studying</c:v>
                </c:pt>
                <c:pt idx="1719">
                  <c:v>studying</c:v>
                </c:pt>
                <c:pt idx="1720">
                  <c:v>studying</c:v>
                </c:pt>
                <c:pt idx="1721">
                  <c:v>studying</c:v>
                </c:pt>
                <c:pt idx="1722">
                  <c:v>studying</c:v>
                </c:pt>
                <c:pt idx="1723">
                  <c:v>studying</c:v>
                </c:pt>
                <c:pt idx="1724">
                  <c:v>studying</c:v>
                </c:pt>
                <c:pt idx="1725">
                  <c:v>studying</c:v>
                </c:pt>
                <c:pt idx="1726">
                  <c:v>studying</c:v>
                </c:pt>
                <c:pt idx="1727">
                  <c:v>studying</c:v>
                </c:pt>
                <c:pt idx="1728">
                  <c:v>studying</c:v>
                </c:pt>
                <c:pt idx="1729">
                  <c:v>studying</c:v>
                </c:pt>
                <c:pt idx="1730">
                  <c:v>studying</c:v>
                </c:pt>
                <c:pt idx="1731">
                  <c:v>studying</c:v>
                </c:pt>
                <c:pt idx="1732">
                  <c:v>studying</c:v>
                </c:pt>
                <c:pt idx="1733">
                  <c:v>studying</c:v>
                </c:pt>
                <c:pt idx="1734">
                  <c:v>studying</c:v>
                </c:pt>
                <c:pt idx="1735">
                  <c:v>studying</c:v>
                </c:pt>
                <c:pt idx="1736">
                  <c:v>studying</c:v>
                </c:pt>
                <c:pt idx="1737">
                  <c:v>studying</c:v>
                </c:pt>
                <c:pt idx="1738">
                  <c:v>studying</c:v>
                </c:pt>
                <c:pt idx="1739">
                  <c:v>studying</c:v>
                </c:pt>
                <c:pt idx="1740">
                  <c:v>studying</c:v>
                </c:pt>
                <c:pt idx="1741">
                  <c:v>studying</c:v>
                </c:pt>
                <c:pt idx="1742">
                  <c:v>studying</c:v>
                </c:pt>
                <c:pt idx="1743">
                  <c:v>studying</c:v>
                </c:pt>
                <c:pt idx="1744">
                  <c:v>studying</c:v>
                </c:pt>
                <c:pt idx="1745">
                  <c:v>studying</c:v>
                </c:pt>
                <c:pt idx="1746">
                  <c:v>studying</c:v>
                </c:pt>
                <c:pt idx="1747">
                  <c:v>studying</c:v>
                </c:pt>
                <c:pt idx="1748">
                  <c:v>studying</c:v>
                </c:pt>
                <c:pt idx="1749">
                  <c:v>studying</c:v>
                </c:pt>
                <c:pt idx="1750">
                  <c:v>studying</c:v>
                </c:pt>
                <c:pt idx="1751">
                  <c:v>studying</c:v>
                </c:pt>
                <c:pt idx="1752">
                  <c:v>studying</c:v>
                </c:pt>
                <c:pt idx="1753">
                  <c:v>studying</c:v>
                </c:pt>
                <c:pt idx="1754">
                  <c:v>studying</c:v>
                </c:pt>
                <c:pt idx="1755">
                  <c:v>studying</c:v>
                </c:pt>
                <c:pt idx="1756">
                  <c:v>studying</c:v>
                </c:pt>
                <c:pt idx="1757">
                  <c:v>studying</c:v>
                </c:pt>
                <c:pt idx="1758">
                  <c:v>studying</c:v>
                </c:pt>
                <c:pt idx="1759">
                  <c:v>studying</c:v>
                </c:pt>
                <c:pt idx="1760">
                  <c:v>science</c:v>
                </c:pt>
                <c:pt idx="1761">
                  <c:v>science</c:v>
                </c:pt>
                <c:pt idx="1762">
                  <c:v>science</c:v>
                </c:pt>
                <c:pt idx="1763">
                  <c:v>science</c:v>
                </c:pt>
                <c:pt idx="1764">
                  <c:v>science</c:v>
                </c:pt>
                <c:pt idx="1765">
                  <c:v>science</c:v>
                </c:pt>
                <c:pt idx="1766">
                  <c:v>science</c:v>
                </c:pt>
                <c:pt idx="1767">
                  <c:v>science</c:v>
                </c:pt>
                <c:pt idx="1768">
                  <c:v>science</c:v>
                </c:pt>
                <c:pt idx="1769">
                  <c:v>science</c:v>
                </c:pt>
                <c:pt idx="1770">
                  <c:v>science</c:v>
                </c:pt>
                <c:pt idx="1771">
                  <c:v>science</c:v>
                </c:pt>
                <c:pt idx="1772">
                  <c:v>science</c:v>
                </c:pt>
                <c:pt idx="1773">
                  <c:v>science</c:v>
                </c:pt>
                <c:pt idx="1774">
                  <c:v>science</c:v>
                </c:pt>
                <c:pt idx="1775">
                  <c:v>science</c:v>
                </c:pt>
                <c:pt idx="1776">
                  <c:v>science</c:v>
                </c:pt>
                <c:pt idx="1777">
                  <c:v>science</c:v>
                </c:pt>
                <c:pt idx="1778">
                  <c:v>science</c:v>
                </c:pt>
                <c:pt idx="1779">
                  <c:v>science</c:v>
                </c:pt>
                <c:pt idx="1780">
                  <c:v>science</c:v>
                </c:pt>
                <c:pt idx="1781">
                  <c:v>science</c:v>
                </c:pt>
                <c:pt idx="1782">
                  <c:v>science</c:v>
                </c:pt>
                <c:pt idx="1783">
                  <c:v>science</c:v>
                </c:pt>
                <c:pt idx="1784">
                  <c:v>science</c:v>
                </c:pt>
                <c:pt idx="1785">
                  <c:v>science</c:v>
                </c:pt>
                <c:pt idx="1786">
                  <c:v>science</c:v>
                </c:pt>
                <c:pt idx="1787">
                  <c:v>science</c:v>
                </c:pt>
                <c:pt idx="1788">
                  <c:v>science</c:v>
                </c:pt>
                <c:pt idx="1789">
                  <c:v>science</c:v>
                </c:pt>
                <c:pt idx="1790">
                  <c:v>science</c:v>
                </c:pt>
                <c:pt idx="1791">
                  <c:v>science</c:v>
                </c:pt>
                <c:pt idx="1792">
                  <c:v>science</c:v>
                </c:pt>
                <c:pt idx="1793">
                  <c:v>science</c:v>
                </c:pt>
                <c:pt idx="1794">
                  <c:v>science</c:v>
                </c:pt>
                <c:pt idx="1795">
                  <c:v>science</c:v>
                </c:pt>
                <c:pt idx="1796">
                  <c:v>science</c:v>
                </c:pt>
                <c:pt idx="1797">
                  <c:v>science</c:v>
                </c:pt>
                <c:pt idx="1798">
                  <c:v>science</c:v>
                </c:pt>
                <c:pt idx="1799">
                  <c:v>science</c:v>
                </c:pt>
                <c:pt idx="1800">
                  <c:v>science</c:v>
                </c:pt>
                <c:pt idx="1801">
                  <c:v>science</c:v>
                </c:pt>
                <c:pt idx="1802">
                  <c:v>science</c:v>
                </c:pt>
                <c:pt idx="1803">
                  <c:v>studying</c:v>
                </c:pt>
                <c:pt idx="1804">
                  <c:v>studying</c:v>
                </c:pt>
                <c:pt idx="1805">
                  <c:v>studying</c:v>
                </c:pt>
                <c:pt idx="1806">
                  <c:v>studying</c:v>
                </c:pt>
                <c:pt idx="1807">
                  <c:v>studying</c:v>
                </c:pt>
                <c:pt idx="1808">
                  <c:v>studying</c:v>
                </c:pt>
                <c:pt idx="1809">
                  <c:v>studying</c:v>
                </c:pt>
                <c:pt idx="1810">
                  <c:v>studying</c:v>
                </c:pt>
                <c:pt idx="1811">
                  <c:v>studying</c:v>
                </c:pt>
                <c:pt idx="1812">
                  <c:v>studying</c:v>
                </c:pt>
                <c:pt idx="1813">
                  <c:v>studying</c:v>
                </c:pt>
                <c:pt idx="1814">
                  <c:v>studying</c:v>
                </c:pt>
                <c:pt idx="1815">
                  <c:v>studying</c:v>
                </c:pt>
                <c:pt idx="1816">
                  <c:v>studying</c:v>
                </c:pt>
                <c:pt idx="1817">
                  <c:v>studying</c:v>
                </c:pt>
                <c:pt idx="1818">
                  <c:v>studying</c:v>
                </c:pt>
                <c:pt idx="1819">
                  <c:v>studying</c:v>
                </c:pt>
                <c:pt idx="1820">
                  <c:v>studying</c:v>
                </c:pt>
                <c:pt idx="1821">
                  <c:v>studying</c:v>
                </c:pt>
                <c:pt idx="1822">
                  <c:v>studying</c:v>
                </c:pt>
                <c:pt idx="1823">
                  <c:v>studying</c:v>
                </c:pt>
                <c:pt idx="1824">
                  <c:v>studying</c:v>
                </c:pt>
                <c:pt idx="1825">
                  <c:v>studying</c:v>
                </c:pt>
                <c:pt idx="1826">
                  <c:v>studying</c:v>
                </c:pt>
                <c:pt idx="1827">
                  <c:v>studying</c:v>
                </c:pt>
                <c:pt idx="1828">
                  <c:v>studying</c:v>
                </c:pt>
                <c:pt idx="1829">
                  <c:v>studying</c:v>
                </c:pt>
                <c:pt idx="1830">
                  <c:v>studying</c:v>
                </c:pt>
                <c:pt idx="1831">
                  <c:v>studying</c:v>
                </c:pt>
                <c:pt idx="1832">
                  <c:v>fitness</c:v>
                </c:pt>
                <c:pt idx="1833">
                  <c:v>fitness</c:v>
                </c:pt>
                <c:pt idx="1834">
                  <c:v>fitness</c:v>
                </c:pt>
                <c:pt idx="1835">
                  <c:v>fitness</c:v>
                </c:pt>
                <c:pt idx="1836">
                  <c:v>fitness</c:v>
                </c:pt>
                <c:pt idx="1837">
                  <c:v>fitness</c:v>
                </c:pt>
                <c:pt idx="1838">
                  <c:v>fitness</c:v>
                </c:pt>
                <c:pt idx="1839">
                  <c:v>fitness</c:v>
                </c:pt>
                <c:pt idx="1840">
                  <c:v>fitness</c:v>
                </c:pt>
                <c:pt idx="1841">
                  <c:v>fitness</c:v>
                </c:pt>
                <c:pt idx="1842">
                  <c:v>fitness</c:v>
                </c:pt>
                <c:pt idx="1843">
                  <c:v>fitness</c:v>
                </c:pt>
                <c:pt idx="1844">
                  <c:v>fitness</c:v>
                </c:pt>
                <c:pt idx="1845">
                  <c:v>fitness</c:v>
                </c:pt>
                <c:pt idx="1846">
                  <c:v>fitness</c:v>
                </c:pt>
                <c:pt idx="1847">
                  <c:v>fitness</c:v>
                </c:pt>
                <c:pt idx="1848">
                  <c:v>fitness</c:v>
                </c:pt>
                <c:pt idx="1849">
                  <c:v>fitness</c:v>
                </c:pt>
                <c:pt idx="1850">
                  <c:v>fitness</c:v>
                </c:pt>
                <c:pt idx="1851">
                  <c:v>fitness</c:v>
                </c:pt>
                <c:pt idx="1852">
                  <c:v>fitness</c:v>
                </c:pt>
                <c:pt idx="1853">
                  <c:v>fitness</c:v>
                </c:pt>
                <c:pt idx="1854">
                  <c:v>fitness</c:v>
                </c:pt>
                <c:pt idx="1855">
                  <c:v>fitness</c:v>
                </c:pt>
                <c:pt idx="1856">
                  <c:v>fitness</c:v>
                </c:pt>
                <c:pt idx="1857">
                  <c:v>fitness</c:v>
                </c:pt>
                <c:pt idx="1858">
                  <c:v>fitness</c:v>
                </c:pt>
                <c:pt idx="1859">
                  <c:v>fitness</c:v>
                </c:pt>
                <c:pt idx="1860">
                  <c:v>fitness</c:v>
                </c:pt>
                <c:pt idx="1861">
                  <c:v>fitness</c:v>
                </c:pt>
                <c:pt idx="1862">
                  <c:v>fitness</c:v>
                </c:pt>
                <c:pt idx="1863">
                  <c:v>fitness</c:v>
                </c:pt>
                <c:pt idx="1864">
                  <c:v>fitness</c:v>
                </c:pt>
                <c:pt idx="1865">
                  <c:v>fitness</c:v>
                </c:pt>
                <c:pt idx="1866">
                  <c:v>fitness</c:v>
                </c:pt>
                <c:pt idx="1867">
                  <c:v>veganism</c:v>
                </c:pt>
                <c:pt idx="1868">
                  <c:v>veganism</c:v>
                </c:pt>
                <c:pt idx="1869">
                  <c:v>veganism</c:v>
                </c:pt>
                <c:pt idx="1870">
                  <c:v>veganism</c:v>
                </c:pt>
                <c:pt idx="1871">
                  <c:v>science</c:v>
                </c:pt>
                <c:pt idx="1872">
                  <c:v>science</c:v>
                </c:pt>
                <c:pt idx="1873">
                  <c:v>science</c:v>
                </c:pt>
                <c:pt idx="1874">
                  <c:v>science</c:v>
                </c:pt>
                <c:pt idx="1875">
                  <c:v>science</c:v>
                </c:pt>
                <c:pt idx="1876">
                  <c:v>science</c:v>
                </c:pt>
                <c:pt idx="1877">
                  <c:v>science</c:v>
                </c:pt>
                <c:pt idx="1878">
                  <c:v>science</c:v>
                </c:pt>
                <c:pt idx="1879">
                  <c:v>science</c:v>
                </c:pt>
                <c:pt idx="1880">
                  <c:v>science</c:v>
                </c:pt>
                <c:pt idx="1881">
                  <c:v>science</c:v>
                </c:pt>
                <c:pt idx="1882">
                  <c:v>science</c:v>
                </c:pt>
                <c:pt idx="1883">
                  <c:v>science</c:v>
                </c:pt>
                <c:pt idx="1884">
                  <c:v>science</c:v>
                </c:pt>
                <c:pt idx="1885">
                  <c:v>science</c:v>
                </c:pt>
                <c:pt idx="1886">
                  <c:v>science</c:v>
                </c:pt>
                <c:pt idx="1887">
                  <c:v>science</c:v>
                </c:pt>
                <c:pt idx="1888">
                  <c:v>science</c:v>
                </c:pt>
                <c:pt idx="1889">
                  <c:v>science</c:v>
                </c:pt>
                <c:pt idx="1890">
                  <c:v>science</c:v>
                </c:pt>
                <c:pt idx="1891">
                  <c:v>science</c:v>
                </c:pt>
                <c:pt idx="1892">
                  <c:v>science</c:v>
                </c:pt>
                <c:pt idx="1893">
                  <c:v>science</c:v>
                </c:pt>
                <c:pt idx="1894">
                  <c:v>science</c:v>
                </c:pt>
                <c:pt idx="1895">
                  <c:v>science</c:v>
                </c:pt>
                <c:pt idx="1896">
                  <c:v>science</c:v>
                </c:pt>
                <c:pt idx="1897">
                  <c:v>science</c:v>
                </c:pt>
                <c:pt idx="1898">
                  <c:v>science</c:v>
                </c:pt>
                <c:pt idx="1899">
                  <c:v>science</c:v>
                </c:pt>
                <c:pt idx="1900">
                  <c:v>science</c:v>
                </c:pt>
                <c:pt idx="1901">
                  <c:v>science</c:v>
                </c:pt>
                <c:pt idx="1902">
                  <c:v>science</c:v>
                </c:pt>
                <c:pt idx="1903">
                  <c:v>science</c:v>
                </c:pt>
                <c:pt idx="1904">
                  <c:v>travel</c:v>
                </c:pt>
                <c:pt idx="1905">
                  <c:v>travel</c:v>
                </c:pt>
                <c:pt idx="1906">
                  <c:v>travel</c:v>
                </c:pt>
                <c:pt idx="1907">
                  <c:v>travel</c:v>
                </c:pt>
                <c:pt idx="1908">
                  <c:v>travel</c:v>
                </c:pt>
                <c:pt idx="1909">
                  <c:v>travel</c:v>
                </c:pt>
                <c:pt idx="1910">
                  <c:v>travel</c:v>
                </c:pt>
                <c:pt idx="1911">
                  <c:v>travel</c:v>
                </c:pt>
                <c:pt idx="1912">
                  <c:v>travel</c:v>
                </c:pt>
                <c:pt idx="1913">
                  <c:v>travel</c:v>
                </c:pt>
                <c:pt idx="1914">
                  <c:v>travel</c:v>
                </c:pt>
                <c:pt idx="1915">
                  <c:v>travel</c:v>
                </c:pt>
                <c:pt idx="1916">
                  <c:v>travel</c:v>
                </c:pt>
                <c:pt idx="1917">
                  <c:v>travel</c:v>
                </c:pt>
                <c:pt idx="1918">
                  <c:v>travel</c:v>
                </c:pt>
                <c:pt idx="1919">
                  <c:v>travel</c:v>
                </c:pt>
                <c:pt idx="1920">
                  <c:v>travel</c:v>
                </c:pt>
                <c:pt idx="1921">
                  <c:v>travel</c:v>
                </c:pt>
                <c:pt idx="1922">
                  <c:v>travel</c:v>
                </c:pt>
                <c:pt idx="1923">
                  <c:v>travel</c:v>
                </c:pt>
                <c:pt idx="1924">
                  <c:v>travel</c:v>
                </c:pt>
                <c:pt idx="1925">
                  <c:v>travel</c:v>
                </c:pt>
                <c:pt idx="1926">
                  <c:v>travel</c:v>
                </c:pt>
                <c:pt idx="1927">
                  <c:v>travel</c:v>
                </c:pt>
                <c:pt idx="1928">
                  <c:v>travel</c:v>
                </c:pt>
                <c:pt idx="1929">
                  <c:v>travel</c:v>
                </c:pt>
                <c:pt idx="1930">
                  <c:v>travel</c:v>
                </c:pt>
                <c:pt idx="1931">
                  <c:v>travel</c:v>
                </c:pt>
                <c:pt idx="1932">
                  <c:v>travel</c:v>
                </c:pt>
                <c:pt idx="1933">
                  <c:v>travel</c:v>
                </c:pt>
                <c:pt idx="1934">
                  <c:v>travel</c:v>
                </c:pt>
                <c:pt idx="1935">
                  <c:v>travel</c:v>
                </c:pt>
                <c:pt idx="1936">
                  <c:v>travel</c:v>
                </c:pt>
                <c:pt idx="1937">
                  <c:v>travel</c:v>
                </c:pt>
                <c:pt idx="1938">
                  <c:v>travel</c:v>
                </c:pt>
                <c:pt idx="1939">
                  <c:v>travel</c:v>
                </c:pt>
                <c:pt idx="1940">
                  <c:v>travel</c:v>
                </c:pt>
                <c:pt idx="1941">
                  <c:v>travel</c:v>
                </c:pt>
                <c:pt idx="1942">
                  <c:v>travel</c:v>
                </c:pt>
                <c:pt idx="1943">
                  <c:v>travel</c:v>
                </c:pt>
                <c:pt idx="1944">
                  <c:v>studying</c:v>
                </c:pt>
                <c:pt idx="1945">
                  <c:v>studying</c:v>
                </c:pt>
                <c:pt idx="1946">
                  <c:v>studying</c:v>
                </c:pt>
                <c:pt idx="1947">
                  <c:v>studying</c:v>
                </c:pt>
                <c:pt idx="1948">
                  <c:v>studying</c:v>
                </c:pt>
                <c:pt idx="1949">
                  <c:v>studying</c:v>
                </c:pt>
                <c:pt idx="1950">
                  <c:v>studying</c:v>
                </c:pt>
                <c:pt idx="1951">
                  <c:v>studying</c:v>
                </c:pt>
                <c:pt idx="1952">
                  <c:v>studying</c:v>
                </c:pt>
                <c:pt idx="1953">
                  <c:v>studying</c:v>
                </c:pt>
                <c:pt idx="1954">
                  <c:v>studying</c:v>
                </c:pt>
                <c:pt idx="1955">
                  <c:v>studying</c:v>
                </c:pt>
                <c:pt idx="1956">
                  <c:v>studying</c:v>
                </c:pt>
                <c:pt idx="1957">
                  <c:v>studying</c:v>
                </c:pt>
                <c:pt idx="1958">
                  <c:v>studying</c:v>
                </c:pt>
                <c:pt idx="1959">
                  <c:v>studying</c:v>
                </c:pt>
                <c:pt idx="1960">
                  <c:v>studying</c:v>
                </c:pt>
                <c:pt idx="1961">
                  <c:v>studying</c:v>
                </c:pt>
                <c:pt idx="1962">
                  <c:v>studying</c:v>
                </c:pt>
                <c:pt idx="1963">
                  <c:v>studying</c:v>
                </c:pt>
                <c:pt idx="1964">
                  <c:v>studying</c:v>
                </c:pt>
                <c:pt idx="1965">
                  <c:v>studying</c:v>
                </c:pt>
                <c:pt idx="1966">
                  <c:v>studying</c:v>
                </c:pt>
                <c:pt idx="1967">
                  <c:v>studying</c:v>
                </c:pt>
                <c:pt idx="1968">
                  <c:v>culture</c:v>
                </c:pt>
                <c:pt idx="1969">
                  <c:v>culture</c:v>
                </c:pt>
                <c:pt idx="1970">
                  <c:v>culture</c:v>
                </c:pt>
                <c:pt idx="1971">
                  <c:v>culture</c:v>
                </c:pt>
                <c:pt idx="1972">
                  <c:v>culture</c:v>
                </c:pt>
                <c:pt idx="1973">
                  <c:v>culture</c:v>
                </c:pt>
                <c:pt idx="1974">
                  <c:v>culture</c:v>
                </c:pt>
                <c:pt idx="1975">
                  <c:v>culture</c:v>
                </c:pt>
                <c:pt idx="1976">
                  <c:v>culture</c:v>
                </c:pt>
                <c:pt idx="1977">
                  <c:v>culture</c:v>
                </c:pt>
                <c:pt idx="1978">
                  <c:v>culture</c:v>
                </c:pt>
                <c:pt idx="1979">
                  <c:v>culture</c:v>
                </c:pt>
                <c:pt idx="1980">
                  <c:v>culture</c:v>
                </c:pt>
                <c:pt idx="1981">
                  <c:v>culture</c:v>
                </c:pt>
                <c:pt idx="1982">
                  <c:v>culture</c:v>
                </c:pt>
                <c:pt idx="1983">
                  <c:v>culture</c:v>
                </c:pt>
                <c:pt idx="1984">
                  <c:v>culture</c:v>
                </c:pt>
                <c:pt idx="1985">
                  <c:v>culture</c:v>
                </c:pt>
                <c:pt idx="1986">
                  <c:v>culture</c:v>
                </c:pt>
                <c:pt idx="1987">
                  <c:v>culture</c:v>
                </c:pt>
                <c:pt idx="1988">
                  <c:v>culture</c:v>
                </c:pt>
                <c:pt idx="1989">
                  <c:v>culture</c:v>
                </c:pt>
                <c:pt idx="1990">
                  <c:v>culture</c:v>
                </c:pt>
                <c:pt idx="1991">
                  <c:v>culture</c:v>
                </c:pt>
                <c:pt idx="1992">
                  <c:v>culture</c:v>
                </c:pt>
                <c:pt idx="1993">
                  <c:v>culture</c:v>
                </c:pt>
                <c:pt idx="1994">
                  <c:v>culture</c:v>
                </c:pt>
                <c:pt idx="1995">
                  <c:v>culture</c:v>
                </c:pt>
                <c:pt idx="1996">
                  <c:v>culture</c:v>
                </c:pt>
                <c:pt idx="1997">
                  <c:v>culture</c:v>
                </c:pt>
                <c:pt idx="1998">
                  <c:v>culture</c:v>
                </c:pt>
                <c:pt idx="1999">
                  <c:v>culture</c:v>
                </c:pt>
                <c:pt idx="2000">
                  <c:v>culture</c:v>
                </c:pt>
                <c:pt idx="2001">
                  <c:v>culture</c:v>
                </c:pt>
                <c:pt idx="2002">
                  <c:v>culture</c:v>
                </c:pt>
                <c:pt idx="2003">
                  <c:v>culture</c:v>
                </c:pt>
                <c:pt idx="2004">
                  <c:v>culture</c:v>
                </c:pt>
                <c:pt idx="2005">
                  <c:v>culture</c:v>
                </c:pt>
                <c:pt idx="2006">
                  <c:v>culture</c:v>
                </c:pt>
                <c:pt idx="2007">
                  <c:v>culture</c:v>
                </c:pt>
                <c:pt idx="2008">
                  <c:v>culture</c:v>
                </c:pt>
                <c:pt idx="2009">
                  <c:v>culture</c:v>
                </c:pt>
                <c:pt idx="2010">
                  <c:v>culture</c:v>
                </c:pt>
                <c:pt idx="2011">
                  <c:v>animals</c:v>
                </c:pt>
                <c:pt idx="2012">
                  <c:v>animals</c:v>
                </c:pt>
                <c:pt idx="2013">
                  <c:v>animals</c:v>
                </c:pt>
                <c:pt idx="2014">
                  <c:v>animals</c:v>
                </c:pt>
                <c:pt idx="2015">
                  <c:v>animals</c:v>
                </c:pt>
                <c:pt idx="2016">
                  <c:v>animals</c:v>
                </c:pt>
                <c:pt idx="2017">
                  <c:v>animals</c:v>
                </c:pt>
                <c:pt idx="2018">
                  <c:v>animals</c:v>
                </c:pt>
                <c:pt idx="2019">
                  <c:v>animals</c:v>
                </c:pt>
                <c:pt idx="2020">
                  <c:v>animals</c:v>
                </c:pt>
                <c:pt idx="2021">
                  <c:v>animals</c:v>
                </c:pt>
                <c:pt idx="2022">
                  <c:v>animals</c:v>
                </c:pt>
                <c:pt idx="2023">
                  <c:v>animals</c:v>
                </c:pt>
                <c:pt idx="2024">
                  <c:v>animals</c:v>
                </c:pt>
                <c:pt idx="2025">
                  <c:v>animals</c:v>
                </c:pt>
                <c:pt idx="2026">
                  <c:v>science</c:v>
                </c:pt>
                <c:pt idx="2027">
                  <c:v>science</c:v>
                </c:pt>
                <c:pt idx="2028">
                  <c:v>science</c:v>
                </c:pt>
                <c:pt idx="2029">
                  <c:v>science</c:v>
                </c:pt>
                <c:pt idx="2030">
                  <c:v>science</c:v>
                </c:pt>
                <c:pt idx="2031">
                  <c:v>science</c:v>
                </c:pt>
                <c:pt idx="2032">
                  <c:v>science</c:v>
                </c:pt>
                <c:pt idx="2033">
                  <c:v>science</c:v>
                </c:pt>
                <c:pt idx="2034">
                  <c:v>science</c:v>
                </c:pt>
                <c:pt idx="2035">
                  <c:v>science</c:v>
                </c:pt>
                <c:pt idx="2036">
                  <c:v>science</c:v>
                </c:pt>
                <c:pt idx="2037">
                  <c:v>science</c:v>
                </c:pt>
                <c:pt idx="2038">
                  <c:v>science</c:v>
                </c:pt>
                <c:pt idx="2039">
                  <c:v>science</c:v>
                </c:pt>
                <c:pt idx="2040">
                  <c:v>science</c:v>
                </c:pt>
                <c:pt idx="2041">
                  <c:v>science</c:v>
                </c:pt>
                <c:pt idx="2042">
                  <c:v>science</c:v>
                </c:pt>
                <c:pt idx="2043">
                  <c:v>science</c:v>
                </c:pt>
                <c:pt idx="2044">
                  <c:v>science</c:v>
                </c:pt>
                <c:pt idx="2045">
                  <c:v>science</c:v>
                </c:pt>
                <c:pt idx="2046">
                  <c:v>science</c:v>
                </c:pt>
                <c:pt idx="2047">
                  <c:v>science</c:v>
                </c:pt>
                <c:pt idx="2048">
                  <c:v>science</c:v>
                </c:pt>
                <c:pt idx="2049">
                  <c:v>science</c:v>
                </c:pt>
                <c:pt idx="2050">
                  <c:v>science</c:v>
                </c:pt>
                <c:pt idx="2051">
                  <c:v>science</c:v>
                </c:pt>
                <c:pt idx="2052">
                  <c:v>science</c:v>
                </c:pt>
                <c:pt idx="2053">
                  <c:v>science</c:v>
                </c:pt>
                <c:pt idx="2054">
                  <c:v>science</c:v>
                </c:pt>
                <c:pt idx="2055">
                  <c:v>science</c:v>
                </c:pt>
                <c:pt idx="2056">
                  <c:v>science</c:v>
                </c:pt>
                <c:pt idx="2057">
                  <c:v>science</c:v>
                </c:pt>
                <c:pt idx="2058">
                  <c:v>science</c:v>
                </c:pt>
                <c:pt idx="2059">
                  <c:v>science</c:v>
                </c:pt>
                <c:pt idx="2060">
                  <c:v>science</c:v>
                </c:pt>
                <c:pt idx="2061">
                  <c:v>science</c:v>
                </c:pt>
                <c:pt idx="2062">
                  <c:v>science</c:v>
                </c:pt>
                <c:pt idx="2063">
                  <c:v>science</c:v>
                </c:pt>
                <c:pt idx="2064">
                  <c:v>science</c:v>
                </c:pt>
                <c:pt idx="2065">
                  <c:v>science</c:v>
                </c:pt>
                <c:pt idx="2066">
                  <c:v>science</c:v>
                </c:pt>
                <c:pt idx="2067">
                  <c:v>science</c:v>
                </c:pt>
                <c:pt idx="2068">
                  <c:v>science</c:v>
                </c:pt>
                <c:pt idx="2069">
                  <c:v>science</c:v>
                </c:pt>
                <c:pt idx="2070">
                  <c:v>science</c:v>
                </c:pt>
                <c:pt idx="2071">
                  <c:v>science</c:v>
                </c:pt>
                <c:pt idx="2072">
                  <c:v>science</c:v>
                </c:pt>
                <c:pt idx="2073">
                  <c:v>science</c:v>
                </c:pt>
                <c:pt idx="2074">
                  <c:v>veganism</c:v>
                </c:pt>
                <c:pt idx="2075">
                  <c:v>veganism</c:v>
                </c:pt>
                <c:pt idx="2076">
                  <c:v>veganism</c:v>
                </c:pt>
                <c:pt idx="2077">
                  <c:v>veganism</c:v>
                </c:pt>
                <c:pt idx="2078">
                  <c:v>veganism</c:v>
                </c:pt>
                <c:pt idx="2079">
                  <c:v>veganism</c:v>
                </c:pt>
                <c:pt idx="2080">
                  <c:v>veganism</c:v>
                </c:pt>
                <c:pt idx="2081">
                  <c:v>veganism</c:v>
                </c:pt>
                <c:pt idx="2082">
                  <c:v>veganism</c:v>
                </c:pt>
                <c:pt idx="2083">
                  <c:v>food</c:v>
                </c:pt>
                <c:pt idx="2084">
                  <c:v>food</c:v>
                </c:pt>
                <c:pt idx="2085">
                  <c:v>food</c:v>
                </c:pt>
                <c:pt idx="2086">
                  <c:v>food</c:v>
                </c:pt>
                <c:pt idx="2087">
                  <c:v>food</c:v>
                </c:pt>
                <c:pt idx="2088">
                  <c:v>food</c:v>
                </c:pt>
                <c:pt idx="2089">
                  <c:v>food</c:v>
                </c:pt>
                <c:pt idx="2090">
                  <c:v>food</c:v>
                </c:pt>
                <c:pt idx="2091">
                  <c:v>food</c:v>
                </c:pt>
                <c:pt idx="2092">
                  <c:v>food</c:v>
                </c:pt>
                <c:pt idx="2093">
                  <c:v>food</c:v>
                </c:pt>
                <c:pt idx="2094">
                  <c:v>food</c:v>
                </c:pt>
                <c:pt idx="2095">
                  <c:v>food</c:v>
                </c:pt>
                <c:pt idx="2096">
                  <c:v>food</c:v>
                </c:pt>
                <c:pt idx="2097">
                  <c:v>food</c:v>
                </c:pt>
                <c:pt idx="2098">
                  <c:v>food</c:v>
                </c:pt>
                <c:pt idx="2099">
                  <c:v>food</c:v>
                </c:pt>
                <c:pt idx="2100">
                  <c:v>food</c:v>
                </c:pt>
                <c:pt idx="2101">
                  <c:v>food</c:v>
                </c:pt>
                <c:pt idx="2102">
                  <c:v>food</c:v>
                </c:pt>
                <c:pt idx="2103">
                  <c:v>food</c:v>
                </c:pt>
                <c:pt idx="2104">
                  <c:v>food</c:v>
                </c:pt>
                <c:pt idx="2105">
                  <c:v>food</c:v>
                </c:pt>
                <c:pt idx="2106">
                  <c:v>food</c:v>
                </c:pt>
                <c:pt idx="2107">
                  <c:v>food</c:v>
                </c:pt>
                <c:pt idx="2108">
                  <c:v>food</c:v>
                </c:pt>
                <c:pt idx="2109">
                  <c:v>food</c:v>
                </c:pt>
                <c:pt idx="2110">
                  <c:v>food</c:v>
                </c:pt>
                <c:pt idx="2111">
                  <c:v>food</c:v>
                </c:pt>
                <c:pt idx="2112">
                  <c:v>food</c:v>
                </c:pt>
                <c:pt idx="2113">
                  <c:v>food</c:v>
                </c:pt>
                <c:pt idx="2114">
                  <c:v>food</c:v>
                </c:pt>
                <c:pt idx="2115">
                  <c:v>food</c:v>
                </c:pt>
                <c:pt idx="2116">
                  <c:v>food</c:v>
                </c:pt>
                <c:pt idx="2117">
                  <c:v>food</c:v>
                </c:pt>
                <c:pt idx="2118">
                  <c:v>food</c:v>
                </c:pt>
                <c:pt idx="2119">
                  <c:v>food</c:v>
                </c:pt>
                <c:pt idx="2120">
                  <c:v>food</c:v>
                </c:pt>
                <c:pt idx="2121">
                  <c:v>food</c:v>
                </c:pt>
                <c:pt idx="2122">
                  <c:v>food</c:v>
                </c:pt>
                <c:pt idx="2123">
                  <c:v>food</c:v>
                </c:pt>
                <c:pt idx="2124">
                  <c:v>food</c:v>
                </c:pt>
                <c:pt idx="2125">
                  <c:v>food</c:v>
                </c:pt>
                <c:pt idx="2126">
                  <c:v>healthy eating</c:v>
                </c:pt>
                <c:pt idx="2127">
                  <c:v>healthy eating</c:v>
                </c:pt>
                <c:pt idx="2128">
                  <c:v>healthy eating</c:v>
                </c:pt>
                <c:pt idx="2129">
                  <c:v>healthy eating</c:v>
                </c:pt>
                <c:pt idx="2130">
                  <c:v>healthy eating</c:v>
                </c:pt>
                <c:pt idx="2131">
                  <c:v>healthy eating</c:v>
                </c:pt>
                <c:pt idx="2132">
                  <c:v>healthy eating</c:v>
                </c:pt>
                <c:pt idx="2133">
                  <c:v>healthy eating</c:v>
                </c:pt>
                <c:pt idx="2134">
                  <c:v>healthy eating</c:v>
                </c:pt>
                <c:pt idx="2135">
                  <c:v>healthy eating</c:v>
                </c:pt>
                <c:pt idx="2136">
                  <c:v>healthy eating</c:v>
                </c:pt>
                <c:pt idx="2137">
                  <c:v>healthy eating</c:v>
                </c:pt>
                <c:pt idx="2138">
                  <c:v>healthy eating</c:v>
                </c:pt>
                <c:pt idx="2139">
                  <c:v>healthy eating</c:v>
                </c:pt>
                <c:pt idx="2140">
                  <c:v>healthy eating</c:v>
                </c:pt>
                <c:pt idx="2141">
                  <c:v>healthy eating</c:v>
                </c:pt>
                <c:pt idx="2142">
                  <c:v>healthy eating</c:v>
                </c:pt>
                <c:pt idx="2143">
                  <c:v>healthy eating</c:v>
                </c:pt>
                <c:pt idx="2144">
                  <c:v>healthy eating</c:v>
                </c:pt>
                <c:pt idx="2145">
                  <c:v>healthy eating</c:v>
                </c:pt>
                <c:pt idx="2146">
                  <c:v>healthy eating</c:v>
                </c:pt>
                <c:pt idx="2147">
                  <c:v>healthy eating</c:v>
                </c:pt>
                <c:pt idx="2148">
                  <c:v>healthy eating</c:v>
                </c:pt>
                <c:pt idx="2149">
                  <c:v>healthy eating</c:v>
                </c:pt>
                <c:pt idx="2150">
                  <c:v>healthy eating</c:v>
                </c:pt>
                <c:pt idx="2151">
                  <c:v>studying</c:v>
                </c:pt>
                <c:pt idx="2152">
                  <c:v>studying</c:v>
                </c:pt>
                <c:pt idx="2153">
                  <c:v>studying</c:v>
                </c:pt>
                <c:pt idx="2154">
                  <c:v>studying</c:v>
                </c:pt>
                <c:pt idx="2155">
                  <c:v>studying</c:v>
                </c:pt>
                <c:pt idx="2156">
                  <c:v>studying</c:v>
                </c:pt>
                <c:pt idx="2157">
                  <c:v>studying</c:v>
                </c:pt>
                <c:pt idx="2158">
                  <c:v>studying</c:v>
                </c:pt>
                <c:pt idx="2159">
                  <c:v>studying</c:v>
                </c:pt>
                <c:pt idx="2160">
                  <c:v>studying</c:v>
                </c:pt>
                <c:pt idx="2161">
                  <c:v>studying</c:v>
                </c:pt>
                <c:pt idx="2162">
                  <c:v>studying</c:v>
                </c:pt>
                <c:pt idx="2163">
                  <c:v>studying</c:v>
                </c:pt>
                <c:pt idx="2164">
                  <c:v>studying</c:v>
                </c:pt>
                <c:pt idx="2165">
                  <c:v>studying</c:v>
                </c:pt>
                <c:pt idx="2166">
                  <c:v>studying</c:v>
                </c:pt>
                <c:pt idx="2167">
                  <c:v>studying</c:v>
                </c:pt>
                <c:pt idx="2168">
                  <c:v>studying</c:v>
                </c:pt>
                <c:pt idx="2169">
                  <c:v>travel</c:v>
                </c:pt>
                <c:pt idx="2170">
                  <c:v>travel</c:v>
                </c:pt>
                <c:pt idx="2171">
                  <c:v>travel</c:v>
                </c:pt>
                <c:pt idx="2172">
                  <c:v>travel</c:v>
                </c:pt>
                <c:pt idx="2173">
                  <c:v>travel</c:v>
                </c:pt>
                <c:pt idx="2174">
                  <c:v>travel</c:v>
                </c:pt>
                <c:pt idx="2175">
                  <c:v>travel</c:v>
                </c:pt>
                <c:pt idx="2176">
                  <c:v>travel</c:v>
                </c:pt>
                <c:pt idx="2177">
                  <c:v>travel</c:v>
                </c:pt>
                <c:pt idx="2178">
                  <c:v>travel</c:v>
                </c:pt>
                <c:pt idx="2179">
                  <c:v>travel</c:v>
                </c:pt>
                <c:pt idx="2180">
                  <c:v>travel</c:v>
                </c:pt>
                <c:pt idx="2181">
                  <c:v>travel</c:v>
                </c:pt>
                <c:pt idx="2182">
                  <c:v>travel</c:v>
                </c:pt>
                <c:pt idx="2183">
                  <c:v>travel</c:v>
                </c:pt>
                <c:pt idx="2184">
                  <c:v>travel</c:v>
                </c:pt>
                <c:pt idx="2185">
                  <c:v>travel</c:v>
                </c:pt>
                <c:pt idx="2186">
                  <c:v>travel</c:v>
                </c:pt>
                <c:pt idx="2187">
                  <c:v>travel</c:v>
                </c:pt>
                <c:pt idx="2188">
                  <c:v>travel</c:v>
                </c:pt>
                <c:pt idx="2189">
                  <c:v>travel</c:v>
                </c:pt>
                <c:pt idx="2190">
                  <c:v>travel</c:v>
                </c:pt>
                <c:pt idx="2191">
                  <c:v>travel</c:v>
                </c:pt>
                <c:pt idx="2192">
                  <c:v>travel</c:v>
                </c:pt>
                <c:pt idx="2193">
                  <c:v>travel</c:v>
                </c:pt>
                <c:pt idx="2194">
                  <c:v>travel</c:v>
                </c:pt>
                <c:pt idx="2195">
                  <c:v>travel</c:v>
                </c:pt>
                <c:pt idx="2196">
                  <c:v>travel</c:v>
                </c:pt>
                <c:pt idx="2197">
                  <c:v>travel</c:v>
                </c:pt>
                <c:pt idx="2198">
                  <c:v>travel</c:v>
                </c:pt>
                <c:pt idx="2199">
                  <c:v>travel</c:v>
                </c:pt>
                <c:pt idx="2200">
                  <c:v>travel</c:v>
                </c:pt>
                <c:pt idx="2201">
                  <c:v>travel</c:v>
                </c:pt>
                <c:pt idx="2202">
                  <c:v>travel</c:v>
                </c:pt>
                <c:pt idx="2203">
                  <c:v>travel</c:v>
                </c:pt>
                <c:pt idx="2204">
                  <c:v>travel</c:v>
                </c:pt>
                <c:pt idx="2205">
                  <c:v>travel</c:v>
                </c:pt>
                <c:pt idx="2206">
                  <c:v>travel</c:v>
                </c:pt>
                <c:pt idx="2207">
                  <c:v>travel</c:v>
                </c:pt>
                <c:pt idx="2208">
                  <c:v>travel</c:v>
                </c:pt>
                <c:pt idx="2209">
                  <c:v>travel</c:v>
                </c:pt>
                <c:pt idx="2210">
                  <c:v>travel</c:v>
                </c:pt>
                <c:pt idx="2211">
                  <c:v>travel</c:v>
                </c:pt>
                <c:pt idx="2212">
                  <c:v>travel</c:v>
                </c:pt>
                <c:pt idx="2213">
                  <c:v>travel</c:v>
                </c:pt>
                <c:pt idx="2214">
                  <c:v>fitness</c:v>
                </c:pt>
                <c:pt idx="2215">
                  <c:v>fitness</c:v>
                </c:pt>
                <c:pt idx="2216">
                  <c:v>fitness</c:v>
                </c:pt>
                <c:pt idx="2217">
                  <c:v>fitness</c:v>
                </c:pt>
                <c:pt idx="2218">
                  <c:v>fitness</c:v>
                </c:pt>
                <c:pt idx="2219">
                  <c:v>fitness</c:v>
                </c:pt>
                <c:pt idx="2220">
                  <c:v>fitness</c:v>
                </c:pt>
                <c:pt idx="2221">
                  <c:v>studying</c:v>
                </c:pt>
                <c:pt idx="2222">
                  <c:v>studying</c:v>
                </c:pt>
                <c:pt idx="2223">
                  <c:v>studying</c:v>
                </c:pt>
                <c:pt idx="2224">
                  <c:v>studying</c:v>
                </c:pt>
                <c:pt idx="2225">
                  <c:v>studying</c:v>
                </c:pt>
                <c:pt idx="2226">
                  <c:v>studying</c:v>
                </c:pt>
                <c:pt idx="2227">
                  <c:v>studying</c:v>
                </c:pt>
                <c:pt idx="2228">
                  <c:v>studying</c:v>
                </c:pt>
                <c:pt idx="2229">
                  <c:v>studying</c:v>
                </c:pt>
                <c:pt idx="2230">
                  <c:v>studying</c:v>
                </c:pt>
                <c:pt idx="2231">
                  <c:v>studying</c:v>
                </c:pt>
                <c:pt idx="2232">
                  <c:v>studying</c:v>
                </c:pt>
                <c:pt idx="2233">
                  <c:v>studying</c:v>
                </c:pt>
                <c:pt idx="2234">
                  <c:v>studying</c:v>
                </c:pt>
                <c:pt idx="2235">
                  <c:v>studying</c:v>
                </c:pt>
                <c:pt idx="2236">
                  <c:v>studying</c:v>
                </c:pt>
                <c:pt idx="2237">
                  <c:v>studying</c:v>
                </c:pt>
                <c:pt idx="2238">
                  <c:v>studying</c:v>
                </c:pt>
                <c:pt idx="2239">
                  <c:v>studying</c:v>
                </c:pt>
                <c:pt idx="2240">
                  <c:v>studying</c:v>
                </c:pt>
                <c:pt idx="2241">
                  <c:v>studying</c:v>
                </c:pt>
                <c:pt idx="2242">
                  <c:v>studying</c:v>
                </c:pt>
                <c:pt idx="2243">
                  <c:v>studying</c:v>
                </c:pt>
                <c:pt idx="2244">
                  <c:v>studying</c:v>
                </c:pt>
                <c:pt idx="2245">
                  <c:v>studying</c:v>
                </c:pt>
                <c:pt idx="2246">
                  <c:v>studying</c:v>
                </c:pt>
                <c:pt idx="2247">
                  <c:v>studying</c:v>
                </c:pt>
                <c:pt idx="2248">
                  <c:v>studying</c:v>
                </c:pt>
                <c:pt idx="2249">
                  <c:v>studying</c:v>
                </c:pt>
                <c:pt idx="2250">
                  <c:v>studying</c:v>
                </c:pt>
                <c:pt idx="2251">
                  <c:v>studying</c:v>
                </c:pt>
                <c:pt idx="2252">
                  <c:v>studying</c:v>
                </c:pt>
                <c:pt idx="2253">
                  <c:v>studying</c:v>
                </c:pt>
                <c:pt idx="2254">
                  <c:v>studying</c:v>
                </c:pt>
                <c:pt idx="2255">
                  <c:v>studying</c:v>
                </c:pt>
                <c:pt idx="2256">
                  <c:v>dogs</c:v>
                </c:pt>
                <c:pt idx="2257">
                  <c:v>dogs</c:v>
                </c:pt>
                <c:pt idx="2258">
                  <c:v>dogs</c:v>
                </c:pt>
                <c:pt idx="2259">
                  <c:v>dogs</c:v>
                </c:pt>
                <c:pt idx="2260">
                  <c:v>dogs</c:v>
                </c:pt>
                <c:pt idx="2261">
                  <c:v>dogs</c:v>
                </c:pt>
                <c:pt idx="2262">
                  <c:v>dogs</c:v>
                </c:pt>
                <c:pt idx="2263">
                  <c:v>dogs</c:v>
                </c:pt>
                <c:pt idx="2264">
                  <c:v>dogs</c:v>
                </c:pt>
                <c:pt idx="2265">
                  <c:v>dogs</c:v>
                </c:pt>
                <c:pt idx="2266">
                  <c:v>dogs</c:v>
                </c:pt>
                <c:pt idx="2267">
                  <c:v>dogs</c:v>
                </c:pt>
                <c:pt idx="2268">
                  <c:v>dogs</c:v>
                </c:pt>
                <c:pt idx="2269">
                  <c:v>dogs</c:v>
                </c:pt>
                <c:pt idx="2270">
                  <c:v>dogs</c:v>
                </c:pt>
                <c:pt idx="2271">
                  <c:v>dogs</c:v>
                </c:pt>
                <c:pt idx="2272">
                  <c:v>dogs</c:v>
                </c:pt>
                <c:pt idx="2273">
                  <c:v>dogs</c:v>
                </c:pt>
                <c:pt idx="2274">
                  <c:v>dogs</c:v>
                </c:pt>
                <c:pt idx="2275">
                  <c:v>dogs</c:v>
                </c:pt>
                <c:pt idx="2276">
                  <c:v>dogs</c:v>
                </c:pt>
                <c:pt idx="2277">
                  <c:v>dogs</c:v>
                </c:pt>
                <c:pt idx="2278">
                  <c:v>dogs</c:v>
                </c:pt>
                <c:pt idx="2279">
                  <c:v>dogs</c:v>
                </c:pt>
                <c:pt idx="2280">
                  <c:v>dogs</c:v>
                </c:pt>
                <c:pt idx="2281">
                  <c:v>dogs</c:v>
                </c:pt>
                <c:pt idx="2282">
                  <c:v>dogs</c:v>
                </c:pt>
                <c:pt idx="2283">
                  <c:v>veganism</c:v>
                </c:pt>
                <c:pt idx="2284">
                  <c:v>veganism</c:v>
                </c:pt>
                <c:pt idx="2285">
                  <c:v>veganism</c:v>
                </c:pt>
                <c:pt idx="2286">
                  <c:v>veganism</c:v>
                </c:pt>
                <c:pt idx="2287">
                  <c:v>science</c:v>
                </c:pt>
                <c:pt idx="2288">
                  <c:v>science</c:v>
                </c:pt>
                <c:pt idx="2289">
                  <c:v>science</c:v>
                </c:pt>
                <c:pt idx="2290">
                  <c:v>science</c:v>
                </c:pt>
                <c:pt idx="2291">
                  <c:v>science</c:v>
                </c:pt>
                <c:pt idx="2292">
                  <c:v>science</c:v>
                </c:pt>
                <c:pt idx="2293">
                  <c:v>science</c:v>
                </c:pt>
                <c:pt idx="2294">
                  <c:v>science</c:v>
                </c:pt>
                <c:pt idx="2295">
                  <c:v>science</c:v>
                </c:pt>
                <c:pt idx="2296">
                  <c:v>science</c:v>
                </c:pt>
                <c:pt idx="2297">
                  <c:v>science</c:v>
                </c:pt>
                <c:pt idx="2298">
                  <c:v>science</c:v>
                </c:pt>
                <c:pt idx="2299">
                  <c:v>science</c:v>
                </c:pt>
                <c:pt idx="2300">
                  <c:v>science</c:v>
                </c:pt>
                <c:pt idx="2301">
                  <c:v>science</c:v>
                </c:pt>
                <c:pt idx="2302">
                  <c:v>science</c:v>
                </c:pt>
                <c:pt idx="2303">
                  <c:v>science</c:v>
                </c:pt>
                <c:pt idx="2304">
                  <c:v>science</c:v>
                </c:pt>
                <c:pt idx="2305">
                  <c:v>science</c:v>
                </c:pt>
                <c:pt idx="2306">
                  <c:v>science</c:v>
                </c:pt>
                <c:pt idx="2307">
                  <c:v>science</c:v>
                </c:pt>
                <c:pt idx="2308">
                  <c:v>science</c:v>
                </c:pt>
                <c:pt idx="2309">
                  <c:v>science</c:v>
                </c:pt>
                <c:pt idx="2310">
                  <c:v>science</c:v>
                </c:pt>
                <c:pt idx="2311">
                  <c:v>science</c:v>
                </c:pt>
                <c:pt idx="2312">
                  <c:v>science</c:v>
                </c:pt>
                <c:pt idx="2313">
                  <c:v>science</c:v>
                </c:pt>
                <c:pt idx="2314">
                  <c:v>science</c:v>
                </c:pt>
                <c:pt idx="2315">
                  <c:v>science</c:v>
                </c:pt>
                <c:pt idx="2316">
                  <c:v>science</c:v>
                </c:pt>
                <c:pt idx="2317">
                  <c:v>science</c:v>
                </c:pt>
                <c:pt idx="2318">
                  <c:v>cooking</c:v>
                </c:pt>
                <c:pt idx="2319">
                  <c:v>cooking</c:v>
                </c:pt>
                <c:pt idx="2320">
                  <c:v>cooking</c:v>
                </c:pt>
                <c:pt idx="2321">
                  <c:v>cooking</c:v>
                </c:pt>
                <c:pt idx="2322">
                  <c:v>culture</c:v>
                </c:pt>
                <c:pt idx="2323">
                  <c:v>culture</c:v>
                </c:pt>
                <c:pt idx="2324">
                  <c:v>culture</c:v>
                </c:pt>
                <c:pt idx="2325">
                  <c:v>culture</c:v>
                </c:pt>
                <c:pt idx="2326">
                  <c:v>culture</c:v>
                </c:pt>
                <c:pt idx="2327">
                  <c:v>culture</c:v>
                </c:pt>
                <c:pt idx="2328">
                  <c:v>culture</c:v>
                </c:pt>
                <c:pt idx="2329">
                  <c:v>culture</c:v>
                </c:pt>
                <c:pt idx="2330">
                  <c:v>culture</c:v>
                </c:pt>
                <c:pt idx="2331">
                  <c:v>culture</c:v>
                </c:pt>
                <c:pt idx="2332">
                  <c:v>culture</c:v>
                </c:pt>
                <c:pt idx="2333">
                  <c:v>culture</c:v>
                </c:pt>
                <c:pt idx="2334">
                  <c:v>culture</c:v>
                </c:pt>
                <c:pt idx="2335">
                  <c:v>culture</c:v>
                </c:pt>
                <c:pt idx="2336">
                  <c:v>culture</c:v>
                </c:pt>
                <c:pt idx="2337">
                  <c:v>culture</c:v>
                </c:pt>
                <c:pt idx="2338">
                  <c:v>culture</c:v>
                </c:pt>
                <c:pt idx="2339">
                  <c:v>culture</c:v>
                </c:pt>
                <c:pt idx="2340">
                  <c:v>culture</c:v>
                </c:pt>
                <c:pt idx="2341">
                  <c:v>culture</c:v>
                </c:pt>
                <c:pt idx="2342">
                  <c:v>culture</c:v>
                </c:pt>
                <c:pt idx="2343">
                  <c:v>culture</c:v>
                </c:pt>
                <c:pt idx="2344">
                  <c:v>culture</c:v>
                </c:pt>
                <c:pt idx="2345">
                  <c:v>culture</c:v>
                </c:pt>
                <c:pt idx="2346">
                  <c:v>culture</c:v>
                </c:pt>
                <c:pt idx="2347">
                  <c:v>culture</c:v>
                </c:pt>
                <c:pt idx="2348">
                  <c:v>culture</c:v>
                </c:pt>
                <c:pt idx="2349">
                  <c:v>culture</c:v>
                </c:pt>
                <c:pt idx="2350">
                  <c:v>culture</c:v>
                </c:pt>
                <c:pt idx="2351">
                  <c:v>culture</c:v>
                </c:pt>
                <c:pt idx="2352">
                  <c:v>culture</c:v>
                </c:pt>
                <c:pt idx="2353">
                  <c:v>culture</c:v>
                </c:pt>
                <c:pt idx="2354">
                  <c:v>culture</c:v>
                </c:pt>
                <c:pt idx="2355">
                  <c:v>culture</c:v>
                </c:pt>
                <c:pt idx="2356">
                  <c:v>culture</c:v>
                </c:pt>
                <c:pt idx="2357">
                  <c:v>culture</c:v>
                </c:pt>
                <c:pt idx="2358">
                  <c:v>culture</c:v>
                </c:pt>
                <c:pt idx="2359">
                  <c:v>culture</c:v>
                </c:pt>
                <c:pt idx="2360">
                  <c:v>culture</c:v>
                </c:pt>
                <c:pt idx="2361">
                  <c:v>culture</c:v>
                </c:pt>
                <c:pt idx="2362">
                  <c:v>culture</c:v>
                </c:pt>
                <c:pt idx="2363">
                  <c:v>culture</c:v>
                </c:pt>
                <c:pt idx="2364">
                  <c:v>culture</c:v>
                </c:pt>
                <c:pt idx="2365">
                  <c:v>culture</c:v>
                </c:pt>
                <c:pt idx="2366">
                  <c:v>culture</c:v>
                </c:pt>
                <c:pt idx="2367">
                  <c:v>culture</c:v>
                </c:pt>
                <c:pt idx="2368">
                  <c:v>culture</c:v>
                </c:pt>
                <c:pt idx="2369">
                  <c:v>culture</c:v>
                </c:pt>
                <c:pt idx="2370">
                  <c:v>culture</c:v>
                </c:pt>
                <c:pt idx="2371">
                  <c:v>culture</c:v>
                </c:pt>
                <c:pt idx="2372">
                  <c:v>culture</c:v>
                </c:pt>
                <c:pt idx="2373">
                  <c:v>culture</c:v>
                </c:pt>
                <c:pt idx="2374">
                  <c:v>culture</c:v>
                </c:pt>
                <c:pt idx="2375">
                  <c:v>culture</c:v>
                </c:pt>
                <c:pt idx="2376">
                  <c:v>culture</c:v>
                </c:pt>
                <c:pt idx="2377">
                  <c:v>culture</c:v>
                </c:pt>
                <c:pt idx="2378">
                  <c:v>technology</c:v>
                </c:pt>
                <c:pt idx="2379">
                  <c:v>technology</c:v>
                </c:pt>
                <c:pt idx="2380">
                  <c:v>technology</c:v>
                </c:pt>
                <c:pt idx="2381">
                  <c:v>technology</c:v>
                </c:pt>
                <c:pt idx="2382">
                  <c:v>technology</c:v>
                </c:pt>
                <c:pt idx="2383">
                  <c:v>technology</c:v>
                </c:pt>
                <c:pt idx="2384">
                  <c:v>technology</c:v>
                </c:pt>
                <c:pt idx="2385">
                  <c:v>technology</c:v>
                </c:pt>
                <c:pt idx="2386">
                  <c:v>technology</c:v>
                </c:pt>
                <c:pt idx="2387">
                  <c:v>technology</c:v>
                </c:pt>
                <c:pt idx="2388">
                  <c:v>technology</c:v>
                </c:pt>
                <c:pt idx="2389">
                  <c:v>technology</c:v>
                </c:pt>
                <c:pt idx="2390">
                  <c:v>technology</c:v>
                </c:pt>
                <c:pt idx="2391">
                  <c:v>technology</c:v>
                </c:pt>
                <c:pt idx="2392">
                  <c:v>technology</c:v>
                </c:pt>
                <c:pt idx="2393">
                  <c:v>technology</c:v>
                </c:pt>
                <c:pt idx="2394">
                  <c:v>technology</c:v>
                </c:pt>
                <c:pt idx="2395">
                  <c:v>technology</c:v>
                </c:pt>
                <c:pt idx="2396">
                  <c:v>technology</c:v>
                </c:pt>
                <c:pt idx="2397">
                  <c:v>technology</c:v>
                </c:pt>
                <c:pt idx="2398">
                  <c:v>culture</c:v>
                </c:pt>
                <c:pt idx="2399">
                  <c:v>culture</c:v>
                </c:pt>
                <c:pt idx="2400">
                  <c:v>culture</c:v>
                </c:pt>
                <c:pt idx="2401">
                  <c:v>culture</c:v>
                </c:pt>
                <c:pt idx="2402">
                  <c:v>culture</c:v>
                </c:pt>
                <c:pt idx="2403">
                  <c:v>culture</c:v>
                </c:pt>
                <c:pt idx="2404">
                  <c:v>culture</c:v>
                </c:pt>
                <c:pt idx="2405">
                  <c:v>culture</c:v>
                </c:pt>
                <c:pt idx="2406">
                  <c:v>culture</c:v>
                </c:pt>
                <c:pt idx="2407">
                  <c:v>culture</c:v>
                </c:pt>
                <c:pt idx="2408">
                  <c:v>culture</c:v>
                </c:pt>
                <c:pt idx="2409">
                  <c:v>culture</c:v>
                </c:pt>
                <c:pt idx="2410">
                  <c:v>culture</c:v>
                </c:pt>
                <c:pt idx="2411">
                  <c:v>culture</c:v>
                </c:pt>
                <c:pt idx="2412">
                  <c:v>culture</c:v>
                </c:pt>
                <c:pt idx="2413">
                  <c:v>culture</c:v>
                </c:pt>
                <c:pt idx="2414">
                  <c:v>culture</c:v>
                </c:pt>
                <c:pt idx="2415">
                  <c:v>culture</c:v>
                </c:pt>
                <c:pt idx="2416">
                  <c:v>culture</c:v>
                </c:pt>
                <c:pt idx="2417">
                  <c:v>culture</c:v>
                </c:pt>
                <c:pt idx="2418">
                  <c:v>culture</c:v>
                </c:pt>
                <c:pt idx="2419">
                  <c:v>culture</c:v>
                </c:pt>
                <c:pt idx="2420">
                  <c:v>culture</c:v>
                </c:pt>
                <c:pt idx="2421">
                  <c:v>culture</c:v>
                </c:pt>
                <c:pt idx="2422">
                  <c:v>culture</c:v>
                </c:pt>
                <c:pt idx="2423">
                  <c:v>culture</c:v>
                </c:pt>
                <c:pt idx="2424">
                  <c:v>science</c:v>
                </c:pt>
                <c:pt idx="2425">
                  <c:v>science</c:v>
                </c:pt>
                <c:pt idx="2426">
                  <c:v>science</c:v>
                </c:pt>
                <c:pt idx="2427">
                  <c:v>science</c:v>
                </c:pt>
                <c:pt idx="2428">
                  <c:v>science</c:v>
                </c:pt>
                <c:pt idx="2429">
                  <c:v>science</c:v>
                </c:pt>
                <c:pt idx="2430">
                  <c:v>science</c:v>
                </c:pt>
                <c:pt idx="2431">
                  <c:v>science</c:v>
                </c:pt>
                <c:pt idx="2432">
                  <c:v>science</c:v>
                </c:pt>
                <c:pt idx="2433">
                  <c:v>science</c:v>
                </c:pt>
                <c:pt idx="2434">
                  <c:v>science</c:v>
                </c:pt>
                <c:pt idx="2435">
                  <c:v>science</c:v>
                </c:pt>
                <c:pt idx="2436">
                  <c:v>science</c:v>
                </c:pt>
                <c:pt idx="2437">
                  <c:v>science</c:v>
                </c:pt>
                <c:pt idx="2438">
                  <c:v>science</c:v>
                </c:pt>
                <c:pt idx="2439">
                  <c:v>science</c:v>
                </c:pt>
                <c:pt idx="2440">
                  <c:v>science</c:v>
                </c:pt>
                <c:pt idx="2441">
                  <c:v>science</c:v>
                </c:pt>
                <c:pt idx="2442">
                  <c:v>science</c:v>
                </c:pt>
                <c:pt idx="2443">
                  <c:v>science</c:v>
                </c:pt>
                <c:pt idx="2444">
                  <c:v>science</c:v>
                </c:pt>
                <c:pt idx="2445">
                  <c:v>food</c:v>
                </c:pt>
                <c:pt idx="2446">
                  <c:v>food</c:v>
                </c:pt>
                <c:pt idx="2447">
                  <c:v>food</c:v>
                </c:pt>
                <c:pt idx="2448">
                  <c:v>food</c:v>
                </c:pt>
                <c:pt idx="2449">
                  <c:v>food</c:v>
                </c:pt>
                <c:pt idx="2450">
                  <c:v>food</c:v>
                </c:pt>
                <c:pt idx="2451">
                  <c:v>food</c:v>
                </c:pt>
                <c:pt idx="2452">
                  <c:v>food</c:v>
                </c:pt>
                <c:pt idx="2453">
                  <c:v>veganism</c:v>
                </c:pt>
                <c:pt idx="2454">
                  <c:v>veganism</c:v>
                </c:pt>
                <c:pt idx="2455">
                  <c:v>veganism</c:v>
                </c:pt>
                <c:pt idx="2456">
                  <c:v>veganism</c:v>
                </c:pt>
                <c:pt idx="2457">
                  <c:v>veganism</c:v>
                </c:pt>
                <c:pt idx="2458">
                  <c:v>veganism</c:v>
                </c:pt>
                <c:pt idx="2459">
                  <c:v>veganism</c:v>
                </c:pt>
                <c:pt idx="2460">
                  <c:v>veganism</c:v>
                </c:pt>
                <c:pt idx="2461">
                  <c:v>veganism</c:v>
                </c:pt>
                <c:pt idx="2462">
                  <c:v>veganism</c:v>
                </c:pt>
                <c:pt idx="2463">
                  <c:v>veganism</c:v>
                </c:pt>
                <c:pt idx="2464">
                  <c:v>veganism</c:v>
                </c:pt>
                <c:pt idx="2465">
                  <c:v>veganism</c:v>
                </c:pt>
                <c:pt idx="2466">
                  <c:v>veganism</c:v>
                </c:pt>
                <c:pt idx="2467">
                  <c:v>veganism</c:v>
                </c:pt>
                <c:pt idx="2468">
                  <c:v>healthy eating</c:v>
                </c:pt>
                <c:pt idx="2469">
                  <c:v>healthy eating</c:v>
                </c:pt>
                <c:pt idx="2470">
                  <c:v>healthy eating</c:v>
                </c:pt>
                <c:pt idx="2471">
                  <c:v>healthy eating</c:v>
                </c:pt>
                <c:pt idx="2472">
                  <c:v>healthy eating</c:v>
                </c:pt>
                <c:pt idx="2473">
                  <c:v>healthy eating</c:v>
                </c:pt>
                <c:pt idx="2474">
                  <c:v>healthy eating</c:v>
                </c:pt>
                <c:pt idx="2475">
                  <c:v>healthy eating</c:v>
                </c:pt>
                <c:pt idx="2476">
                  <c:v>healthy eating</c:v>
                </c:pt>
                <c:pt idx="2477">
                  <c:v>healthy eating</c:v>
                </c:pt>
                <c:pt idx="2478">
                  <c:v>healthy eating</c:v>
                </c:pt>
                <c:pt idx="2479">
                  <c:v>healthy eating</c:v>
                </c:pt>
                <c:pt idx="2480">
                  <c:v>healthy eating</c:v>
                </c:pt>
                <c:pt idx="2481">
                  <c:v>healthy eating</c:v>
                </c:pt>
                <c:pt idx="2482">
                  <c:v>healthy eating</c:v>
                </c:pt>
                <c:pt idx="2483">
                  <c:v>healthy eating</c:v>
                </c:pt>
                <c:pt idx="2484">
                  <c:v>healthy eating</c:v>
                </c:pt>
                <c:pt idx="2485">
                  <c:v>healthy eating</c:v>
                </c:pt>
                <c:pt idx="2486">
                  <c:v>healthy eating</c:v>
                </c:pt>
                <c:pt idx="2487">
                  <c:v>healthy eating</c:v>
                </c:pt>
                <c:pt idx="2488">
                  <c:v>healthy eating</c:v>
                </c:pt>
                <c:pt idx="2489">
                  <c:v>healthy eating</c:v>
                </c:pt>
                <c:pt idx="2490">
                  <c:v>healthy eating</c:v>
                </c:pt>
                <c:pt idx="2491">
                  <c:v>healthy eating</c:v>
                </c:pt>
                <c:pt idx="2492">
                  <c:v>healthy eating</c:v>
                </c:pt>
                <c:pt idx="2493">
                  <c:v>healthy eating</c:v>
                </c:pt>
                <c:pt idx="2494">
                  <c:v>healthy eating</c:v>
                </c:pt>
                <c:pt idx="2495">
                  <c:v>healthy eating</c:v>
                </c:pt>
                <c:pt idx="2496">
                  <c:v>healthy eating</c:v>
                </c:pt>
                <c:pt idx="2497">
                  <c:v>healthy eating</c:v>
                </c:pt>
                <c:pt idx="2498">
                  <c:v>healthy eating</c:v>
                </c:pt>
                <c:pt idx="2499">
                  <c:v>healthy eating</c:v>
                </c:pt>
                <c:pt idx="2500">
                  <c:v>healthy eating</c:v>
                </c:pt>
                <c:pt idx="2501">
                  <c:v>healthy eating</c:v>
                </c:pt>
                <c:pt idx="2502">
                  <c:v>healthy eating</c:v>
                </c:pt>
                <c:pt idx="2503">
                  <c:v>healthy eating</c:v>
                </c:pt>
                <c:pt idx="2504">
                  <c:v>healthy eating</c:v>
                </c:pt>
                <c:pt idx="2505">
                  <c:v>healthy eating</c:v>
                </c:pt>
                <c:pt idx="2506">
                  <c:v>healthy eating</c:v>
                </c:pt>
                <c:pt idx="2507">
                  <c:v>healthy eating</c:v>
                </c:pt>
                <c:pt idx="2508">
                  <c:v>healthy eating</c:v>
                </c:pt>
                <c:pt idx="2509">
                  <c:v>healthy eating</c:v>
                </c:pt>
                <c:pt idx="2510">
                  <c:v>healthy eating</c:v>
                </c:pt>
                <c:pt idx="2511">
                  <c:v>healthy eating</c:v>
                </c:pt>
                <c:pt idx="2512">
                  <c:v>healthy eating</c:v>
                </c:pt>
                <c:pt idx="2513">
                  <c:v>veganism</c:v>
                </c:pt>
                <c:pt idx="2514">
                  <c:v>veganism</c:v>
                </c:pt>
                <c:pt idx="2515">
                  <c:v>veganism</c:v>
                </c:pt>
                <c:pt idx="2516">
                  <c:v>veganism</c:v>
                </c:pt>
                <c:pt idx="2517">
                  <c:v>veganism</c:v>
                </c:pt>
                <c:pt idx="2518">
                  <c:v>veganism</c:v>
                </c:pt>
                <c:pt idx="2519">
                  <c:v>veganism</c:v>
                </c:pt>
                <c:pt idx="2520">
                  <c:v>veganism</c:v>
                </c:pt>
                <c:pt idx="2521">
                  <c:v>veganism</c:v>
                </c:pt>
                <c:pt idx="2522">
                  <c:v>veganism</c:v>
                </c:pt>
                <c:pt idx="2523">
                  <c:v>veganism</c:v>
                </c:pt>
                <c:pt idx="2524">
                  <c:v>veganism</c:v>
                </c:pt>
                <c:pt idx="2525">
                  <c:v>veganism</c:v>
                </c:pt>
                <c:pt idx="2526">
                  <c:v>veganism</c:v>
                </c:pt>
                <c:pt idx="2527">
                  <c:v>veganism</c:v>
                </c:pt>
                <c:pt idx="2528">
                  <c:v>veganism</c:v>
                </c:pt>
                <c:pt idx="2529">
                  <c:v>veganism</c:v>
                </c:pt>
                <c:pt idx="2530">
                  <c:v>veganism</c:v>
                </c:pt>
                <c:pt idx="2531">
                  <c:v>healthy eating</c:v>
                </c:pt>
                <c:pt idx="2532">
                  <c:v>healthy eating</c:v>
                </c:pt>
                <c:pt idx="2533">
                  <c:v>healthy eating</c:v>
                </c:pt>
                <c:pt idx="2534">
                  <c:v>healthy eating</c:v>
                </c:pt>
                <c:pt idx="2535">
                  <c:v>healthy eating</c:v>
                </c:pt>
                <c:pt idx="2536">
                  <c:v>healthy eating</c:v>
                </c:pt>
                <c:pt idx="2537">
                  <c:v>healthy eating</c:v>
                </c:pt>
                <c:pt idx="2538">
                  <c:v>healthy eating</c:v>
                </c:pt>
                <c:pt idx="2539">
                  <c:v>healthy eating</c:v>
                </c:pt>
                <c:pt idx="2540">
                  <c:v>healthy eating</c:v>
                </c:pt>
                <c:pt idx="2541">
                  <c:v>healthy eating</c:v>
                </c:pt>
                <c:pt idx="2542">
                  <c:v>healthy eating</c:v>
                </c:pt>
                <c:pt idx="2543">
                  <c:v>healthy eating</c:v>
                </c:pt>
                <c:pt idx="2544">
                  <c:v>healthy eating</c:v>
                </c:pt>
                <c:pt idx="2545">
                  <c:v>healthy eating</c:v>
                </c:pt>
                <c:pt idx="2546">
                  <c:v>healthy eating</c:v>
                </c:pt>
                <c:pt idx="2547">
                  <c:v>healthy eating</c:v>
                </c:pt>
                <c:pt idx="2548">
                  <c:v>healthy eating</c:v>
                </c:pt>
                <c:pt idx="2549">
                  <c:v>healthy eating</c:v>
                </c:pt>
                <c:pt idx="2550">
                  <c:v>healthy eating</c:v>
                </c:pt>
                <c:pt idx="2551">
                  <c:v>healthy eating</c:v>
                </c:pt>
                <c:pt idx="2552">
                  <c:v>healthy eating</c:v>
                </c:pt>
                <c:pt idx="2553">
                  <c:v>healthy eating</c:v>
                </c:pt>
                <c:pt idx="2554">
                  <c:v>healthy eating</c:v>
                </c:pt>
                <c:pt idx="2555">
                  <c:v>healthy eating</c:v>
                </c:pt>
                <c:pt idx="2556">
                  <c:v>healthy eating</c:v>
                </c:pt>
                <c:pt idx="2557">
                  <c:v>healthy eating</c:v>
                </c:pt>
                <c:pt idx="2558">
                  <c:v>healthy eating</c:v>
                </c:pt>
                <c:pt idx="2559">
                  <c:v>healthy eating</c:v>
                </c:pt>
                <c:pt idx="2560">
                  <c:v>healthy eating</c:v>
                </c:pt>
                <c:pt idx="2561">
                  <c:v>healthy eating</c:v>
                </c:pt>
                <c:pt idx="2562">
                  <c:v>studying</c:v>
                </c:pt>
                <c:pt idx="2563">
                  <c:v>studying</c:v>
                </c:pt>
                <c:pt idx="2564">
                  <c:v>studying</c:v>
                </c:pt>
                <c:pt idx="2565">
                  <c:v>studying</c:v>
                </c:pt>
                <c:pt idx="2566">
                  <c:v>studying</c:v>
                </c:pt>
                <c:pt idx="2567">
                  <c:v>studying</c:v>
                </c:pt>
                <c:pt idx="2568">
                  <c:v>studying</c:v>
                </c:pt>
                <c:pt idx="2569">
                  <c:v>studying</c:v>
                </c:pt>
                <c:pt idx="2570">
                  <c:v>studying</c:v>
                </c:pt>
                <c:pt idx="2571">
                  <c:v>studying</c:v>
                </c:pt>
                <c:pt idx="2572">
                  <c:v>studying</c:v>
                </c:pt>
                <c:pt idx="2573">
                  <c:v>studying</c:v>
                </c:pt>
                <c:pt idx="2574">
                  <c:v>studying</c:v>
                </c:pt>
                <c:pt idx="2575">
                  <c:v>studying</c:v>
                </c:pt>
                <c:pt idx="2576">
                  <c:v>studying</c:v>
                </c:pt>
                <c:pt idx="2577">
                  <c:v>dogs</c:v>
                </c:pt>
                <c:pt idx="2578">
                  <c:v>dogs</c:v>
                </c:pt>
                <c:pt idx="2579">
                  <c:v>dogs</c:v>
                </c:pt>
                <c:pt idx="2580">
                  <c:v>dogs</c:v>
                </c:pt>
                <c:pt idx="2581">
                  <c:v>dogs</c:v>
                </c:pt>
                <c:pt idx="2582">
                  <c:v>dogs</c:v>
                </c:pt>
                <c:pt idx="2583">
                  <c:v>dogs</c:v>
                </c:pt>
                <c:pt idx="2584">
                  <c:v>dogs</c:v>
                </c:pt>
                <c:pt idx="2585">
                  <c:v>dogs</c:v>
                </c:pt>
                <c:pt idx="2586">
                  <c:v>dogs</c:v>
                </c:pt>
                <c:pt idx="2587">
                  <c:v>dogs</c:v>
                </c:pt>
                <c:pt idx="2588">
                  <c:v>dogs</c:v>
                </c:pt>
                <c:pt idx="2589">
                  <c:v>dogs</c:v>
                </c:pt>
                <c:pt idx="2590">
                  <c:v>dogs</c:v>
                </c:pt>
                <c:pt idx="2591">
                  <c:v>dogs</c:v>
                </c:pt>
                <c:pt idx="2592">
                  <c:v>dogs</c:v>
                </c:pt>
                <c:pt idx="2593">
                  <c:v>dogs</c:v>
                </c:pt>
                <c:pt idx="2594">
                  <c:v>dogs</c:v>
                </c:pt>
                <c:pt idx="2595">
                  <c:v>dogs</c:v>
                </c:pt>
                <c:pt idx="2596">
                  <c:v>dogs</c:v>
                </c:pt>
                <c:pt idx="2597">
                  <c:v>dogs</c:v>
                </c:pt>
                <c:pt idx="2598">
                  <c:v>dogs</c:v>
                </c:pt>
                <c:pt idx="2599">
                  <c:v>dogs</c:v>
                </c:pt>
                <c:pt idx="2600">
                  <c:v>dogs</c:v>
                </c:pt>
                <c:pt idx="2601">
                  <c:v>dogs</c:v>
                </c:pt>
                <c:pt idx="2602">
                  <c:v>dogs</c:v>
                </c:pt>
                <c:pt idx="2603">
                  <c:v>dogs</c:v>
                </c:pt>
                <c:pt idx="2604">
                  <c:v>dogs</c:v>
                </c:pt>
                <c:pt idx="2605">
                  <c:v>dogs</c:v>
                </c:pt>
                <c:pt idx="2606">
                  <c:v>dogs</c:v>
                </c:pt>
                <c:pt idx="2607">
                  <c:v>dogs</c:v>
                </c:pt>
                <c:pt idx="2608">
                  <c:v>dogs</c:v>
                </c:pt>
                <c:pt idx="2609">
                  <c:v>dogs</c:v>
                </c:pt>
                <c:pt idx="2610">
                  <c:v>dogs</c:v>
                </c:pt>
                <c:pt idx="2611">
                  <c:v>dogs</c:v>
                </c:pt>
                <c:pt idx="2612">
                  <c:v>dogs</c:v>
                </c:pt>
                <c:pt idx="2613">
                  <c:v>dogs</c:v>
                </c:pt>
                <c:pt idx="2614">
                  <c:v>dogs</c:v>
                </c:pt>
                <c:pt idx="2615">
                  <c:v>dogs</c:v>
                </c:pt>
                <c:pt idx="2616">
                  <c:v>dogs</c:v>
                </c:pt>
                <c:pt idx="2617">
                  <c:v>dogs</c:v>
                </c:pt>
                <c:pt idx="2618">
                  <c:v>dogs</c:v>
                </c:pt>
                <c:pt idx="2619">
                  <c:v>dogs</c:v>
                </c:pt>
                <c:pt idx="2620">
                  <c:v>dogs</c:v>
                </c:pt>
                <c:pt idx="2621">
                  <c:v>dogs</c:v>
                </c:pt>
                <c:pt idx="2622">
                  <c:v>dogs</c:v>
                </c:pt>
                <c:pt idx="2623">
                  <c:v>dogs</c:v>
                </c:pt>
                <c:pt idx="2624">
                  <c:v>dogs</c:v>
                </c:pt>
                <c:pt idx="2625">
                  <c:v>travel</c:v>
                </c:pt>
                <c:pt idx="2626">
                  <c:v>travel</c:v>
                </c:pt>
                <c:pt idx="2627">
                  <c:v>travel</c:v>
                </c:pt>
                <c:pt idx="2628">
                  <c:v>travel</c:v>
                </c:pt>
                <c:pt idx="2629">
                  <c:v>travel</c:v>
                </c:pt>
                <c:pt idx="2630">
                  <c:v>travel</c:v>
                </c:pt>
                <c:pt idx="2631">
                  <c:v>travel</c:v>
                </c:pt>
                <c:pt idx="2632">
                  <c:v>travel</c:v>
                </c:pt>
                <c:pt idx="2633">
                  <c:v>travel</c:v>
                </c:pt>
                <c:pt idx="2634">
                  <c:v>travel</c:v>
                </c:pt>
                <c:pt idx="2635">
                  <c:v>travel</c:v>
                </c:pt>
                <c:pt idx="2636">
                  <c:v>travel</c:v>
                </c:pt>
                <c:pt idx="2637">
                  <c:v>travel</c:v>
                </c:pt>
                <c:pt idx="2638">
                  <c:v>travel</c:v>
                </c:pt>
                <c:pt idx="2639">
                  <c:v>travel</c:v>
                </c:pt>
                <c:pt idx="2640">
                  <c:v>travel</c:v>
                </c:pt>
                <c:pt idx="2641">
                  <c:v>travel</c:v>
                </c:pt>
                <c:pt idx="2642">
                  <c:v>travel</c:v>
                </c:pt>
                <c:pt idx="2643">
                  <c:v>travel</c:v>
                </c:pt>
                <c:pt idx="2644">
                  <c:v>travel</c:v>
                </c:pt>
                <c:pt idx="2645">
                  <c:v>travel</c:v>
                </c:pt>
                <c:pt idx="2646">
                  <c:v>travel</c:v>
                </c:pt>
                <c:pt idx="2647">
                  <c:v>travel</c:v>
                </c:pt>
                <c:pt idx="2648">
                  <c:v>travel</c:v>
                </c:pt>
                <c:pt idx="2649">
                  <c:v>travel</c:v>
                </c:pt>
                <c:pt idx="2650">
                  <c:v>travel</c:v>
                </c:pt>
                <c:pt idx="2651">
                  <c:v>travel</c:v>
                </c:pt>
                <c:pt idx="2652">
                  <c:v>travel</c:v>
                </c:pt>
                <c:pt idx="2653">
                  <c:v>soccer</c:v>
                </c:pt>
                <c:pt idx="2654">
                  <c:v>soccer</c:v>
                </c:pt>
                <c:pt idx="2655">
                  <c:v>soccer</c:v>
                </c:pt>
                <c:pt idx="2656">
                  <c:v>soccer</c:v>
                </c:pt>
                <c:pt idx="2657">
                  <c:v>soccer</c:v>
                </c:pt>
                <c:pt idx="2658">
                  <c:v>soccer</c:v>
                </c:pt>
                <c:pt idx="2659">
                  <c:v>soccer</c:v>
                </c:pt>
                <c:pt idx="2660">
                  <c:v>soccer</c:v>
                </c:pt>
                <c:pt idx="2661">
                  <c:v>soccer</c:v>
                </c:pt>
                <c:pt idx="2662">
                  <c:v>soccer</c:v>
                </c:pt>
                <c:pt idx="2663">
                  <c:v>soccer</c:v>
                </c:pt>
                <c:pt idx="2664">
                  <c:v>soccer</c:v>
                </c:pt>
                <c:pt idx="2665">
                  <c:v>soccer</c:v>
                </c:pt>
                <c:pt idx="2666">
                  <c:v>soccer</c:v>
                </c:pt>
                <c:pt idx="2667">
                  <c:v>soccer</c:v>
                </c:pt>
                <c:pt idx="2668">
                  <c:v>soccer</c:v>
                </c:pt>
                <c:pt idx="2669">
                  <c:v>soccer</c:v>
                </c:pt>
                <c:pt idx="2670">
                  <c:v>soccer</c:v>
                </c:pt>
                <c:pt idx="2671">
                  <c:v>soccer</c:v>
                </c:pt>
                <c:pt idx="2672">
                  <c:v>soccer</c:v>
                </c:pt>
                <c:pt idx="2673">
                  <c:v>soccer</c:v>
                </c:pt>
                <c:pt idx="2674">
                  <c:v>soccer</c:v>
                </c:pt>
                <c:pt idx="2675">
                  <c:v>soccer</c:v>
                </c:pt>
                <c:pt idx="2676">
                  <c:v>soccer</c:v>
                </c:pt>
                <c:pt idx="2677">
                  <c:v>soccer</c:v>
                </c:pt>
                <c:pt idx="2678">
                  <c:v>soccer</c:v>
                </c:pt>
                <c:pt idx="2679">
                  <c:v>soccer</c:v>
                </c:pt>
                <c:pt idx="2680">
                  <c:v>soccer</c:v>
                </c:pt>
                <c:pt idx="2681">
                  <c:v>soccer</c:v>
                </c:pt>
                <c:pt idx="2682">
                  <c:v>soccer</c:v>
                </c:pt>
                <c:pt idx="2683">
                  <c:v>soccer</c:v>
                </c:pt>
                <c:pt idx="2684">
                  <c:v>soccer</c:v>
                </c:pt>
                <c:pt idx="2685">
                  <c:v>soccer</c:v>
                </c:pt>
                <c:pt idx="2686">
                  <c:v>soccer</c:v>
                </c:pt>
                <c:pt idx="2687">
                  <c:v>soccer</c:v>
                </c:pt>
                <c:pt idx="2688">
                  <c:v>soccer</c:v>
                </c:pt>
                <c:pt idx="2689">
                  <c:v>soccer</c:v>
                </c:pt>
                <c:pt idx="2690">
                  <c:v>soccer</c:v>
                </c:pt>
                <c:pt idx="2691">
                  <c:v>soccer</c:v>
                </c:pt>
                <c:pt idx="2692">
                  <c:v>soccer</c:v>
                </c:pt>
                <c:pt idx="2693">
                  <c:v>soccer</c:v>
                </c:pt>
                <c:pt idx="2694">
                  <c:v>culture</c:v>
                </c:pt>
                <c:pt idx="2695">
                  <c:v>culture</c:v>
                </c:pt>
                <c:pt idx="2696">
                  <c:v>culture</c:v>
                </c:pt>
                <c:pt idx="2697">
                  <c:v>culture</c:v>
                </c:pt>
                <c:pt idx="2698">
                  <c:v>veganism</c:v>
                </c:pt>
                <c:pt idx="2699">
                  <c:v>veganism</c:v>
                </c:pt>
                <c:pt idx="2700">
                  <c:v>veganism</c:v>
                </c:pt>
                <c:pt idx="2701">
                  <c:v>veganism</c:v>
                </c:pt>
                <c:pt idx="2702">
                  <c:v>veganism</c:v>
                </c:pt>
                <c:pt idx="2703">
                  <c:v>veganism</c:v>
                </c:pt>
                <c:pt idx="2704">
                  <c:v>veganism</c:v>
                </c:pt>
                <c:pt idx="2705">
                  <c:v>veganism</c:v>
                </c:pt>
                <c:pt idx="2706">
                  <c:v>veganism</c:v>
                </c:pt>
                <c:pt idx="2707">
                  <c:v>veganism</c:v>
                </c:pt>
                <c:pt idx="2708">
                  <c:v>veganism</c:v>
                </c:pt>
                <c:pt idx="2709">
                  <c:v>healthy eating</c:v>
                </c:pt>
                <c:pt idx="2710">
                  <c:v>healthy eating</c:v>
                </c:pt>
                <c:pt idx="2711">
                  <c:v>healthy eating</c:v>
                </c:pt>
                <c:pt idx="2712">
                  <c:v>healthy eating</c:v>
                </c:pt>
                <c:pt idx="2713">
                  <c:v>healthy eating</c:v>
                </c:pt>
                <c:pt idx="2714">
                  <c:v>healthy eating</c:v>
                </c:pt>
                <c:pt idx="2715">
                  <c:v>healthy eating</c:v>
                </c:pt>
                <c:pt idx="2716">
                  <c:v>healthy eating</c:v>
                </c:pt>
                <c:pt idx="2717">
                  <c:v>healthy eating</c:v>
                </c:pt>
                <c:pt idx="2718">
                  <c:v>healthy eating</c:v>
                </c:pt>
                <c:pt idx="2719">
                  <c:v>healthy eating</c:v>
                </c:pt>
                <c:pt idx="2720">
                  <c:v>healthy eating</c:v>
                </c:pt>
                <c:pt idx="2721">
                  <c:v>healthy eating</c:v>
                </c:pt>
                <c:pt idx="2722">
                  <c:v>healthy eating</c:v>
                </c:pt>
                <c:pt idx="2723">
                  <c:v>healthy eating</c:v>
                </c:pt>
                <c:pt idx="2724">
                  <c:v>healthy eating</c:v>
                </c:pt>
                <c:pt idx="2725">
                  <c:v>healthy eating</c:v>
                </c:pt>
                <c:pt idx="2726">
                  <c:v>healthy eating</c:v>
                </c:pt>
                <c:pt idx="2727">
                  <c:v>healthy eating</c:v>
                </c:pt>
                <c:pt idx="2728">
                  <c:v>healthy eating</c:v>
                </c:pt>
                <c:pt idx="2729">
                  <c:v>healthy eating</c:v>
                </c:pt>
                <c:pt idx="2730">
                  <c:v>healthy eating</c:v>
                </c:pt>
                <c:pt idx="2731">
                  <c:v>healthy eating</c:v>
                </c:pt>
                <c:pt idx="2732">
                  <c:v>healthy eating</c:v>
                </c:pt>
                <c:pt idx="2733">
                  <c:v>healthy eating</c:v>
                </c:pt>
                <c:pt idx="2734">
                  <c:v>healthy eating</c:v>
                </c:pt>
                <c:pt idx="2735">
                  <c:v>healthy eating</c:v>
                </c:pt>
                <c:pt idx="2736">
                  <c:v>healthy eating</c:v>
                </c:pt>
                <c:pt idx="2737">
                  <c:v>healthy eating</c:v>
                </c:pt>
                <c:pt idx="2738">
                  <c:v>healthy eating</c:v>
                </c:pt>
                <c:pt idx="2739">
                  <c:v>cooking</c:v>
                </c:pt>
                <c:pt idx="2740">
                  <c:v>cooking</c:v>
                </c:pt>
                <c:pt idx="2741">
                  <c:v>cooking</c:v>
                </c:pt>
                <c:pt idx="2742">
                  <c:v>cooking</c:v>
                </c:pt>
                <c:pt idx="2743">
                  <c:v>cooking</c:v>
                </c:pt>
                <c:pt idx="2744">
                  <c:v>cooking</c:v>
                </c:pt>
                <c:pt idx="2745">
                  <c:v>cooking</c:v>
                </c:pt>
                <c:pt idx="2746">
                  <c:v>cooking</c:v>
                </c:pt>
                <c:pt idx="2747">
                  <c:v>cooking</c:v>
                </c:pt>
                <c:pt idx="2748">
                  <c:v>cooking</c:v>
                </c:pt>
                <c:pt idx="2749">
                  <c:v>cooking</c:v>
                </c:pt>
                <c:pt idx="2750">
                  <c:v>cooking</c:v>
                </c:pt>
                <c:pt idx="2751">
                  <c:v>cooking</c:v>
                </c:pt>
                <c:pt idx="2752">
                  <c:v>cooking</c:v>
                </c:pt>
                <c:pt idx="2753">
                  <c:v>cooking</c:v>
                </c:pt>
                <c:pt idx="2754">
                  <c:v>cooking</c:v>
                </c:pt>
                <c:pt idx="2755">
                  <c:v>cooking</c:v>
                </c:pt>
                <c:pt idx="2756">
                  <c:v>cooking</c:v>
                </c:pt>
                <c:pt idx="2757">
                  <c:v>cooking</c:v>
                </c:pt>
                <c:pt idx="2758">
                  <c:v>cooking</c:v>
                </c:pt>
                <c:pt idx="2759">
                  <c:v>cooking</c:v>
                </c:pt>
                <c:pt idx="2760">
                  <c:v>cooking</c:v>
                </c:pt>
                <c:pt idx="2761">
                  <c:v>cooking</c:v>
                </c:pt>
                <c:pt idx="2762">
                  <c:v>cooking</c:v>
                </c:pt>
                <c:pt idx="2763">
                  <c:v>cooking</c:v>
                </c:pt>
                <c:pt idx="2764">
                  <c:v>cooking</c:v>
                </c:pt>
                <c:pt idx="2765">
                  <c:v>cooking</c:v>
                </c:pt>
                <c:pt idx="2766">
                  <c:v>cooking</c:v>
                </c:pt>
                <c:pt idx="2767">
                  <c:v>cooking</c:v>
                </c:pt>
                <c:pt idx="2768">
                  <c:v>cooking</c:v>
                </c:pt>
                <c:pt idx="2769">
                  <c:v>cooking</c:v>
                </c:pt>
                <c:pt idx="2770">
                  <c:v>cooking</c:v>
                </c:pt>
                <c:pt idx="2771">
                  <c:v>cooking</c:v>
                </c:pt>
                <c:pt idx="2772">
                  <c:v>cooking</c:v>
                </c:pt>
                <c:pt idx="2773">
                  <c:v>cooking</c:v>
                </c:pt>
                <c:pt idx="2774">
                  <c:v>cooking</c:v>
                </c:pt>
                <c:pt idx="2775">
                  <c:v>cooking</c:v>
                </c:pt>
                <c:pt idx="2776">
                  <c:v>cooking</c:v>
                </c:pt>
                <c:pt idx="2777">
                  <c:v>cooking</c:v>
                </c:pt>
                <c:pt idx="2778">
                  <c:v>cooking</c:v>
                </c:pt>
                <c:pt idx="2779">
                  <c:v>cooking</c:v>
                </c:pt>
                <c:pt idx="2780">
                  <c:v>cooking</c:v>
                </c:pt>
                <c:pt idx="2781">
                  <c:v>cooking</c:v>
                </c:pt>
                <c:pt idx="2782">
                  <c:v>cooking</c:v>
                </c:pt>
                <c:pt idx="2783">
                  <c:v>cooking</c:v>
                </c:pt>
                <c:pt idx="2784">
                  <c:v>cooking</c:v>
                </c:pt>
                <c:pt idx="2785">
                  <c:v>cooking</c:v>
                </c:pt>
                <c:pt idx="2786">
                  <c:v>technology</c:v>
                </c:pt>
                <c:pt idx="2787">
                  <c:v>technology</c:v>
                </c:pt>
                <c:pt idx="2788">
                  <c:v>technology</c:v>
                </c:pt>
                <c:pt idx="2789">
                  <c:v>technology</c:v>
                </c:pt>
                <c:pt idx="2790">
                  <c:v>technology</c:v>
                </c:pt>
                <c:pt idx="2791">
                  <c:v>technology</c:v>
                </c:pt>
                <c:pt idx="2792">
                  <c:v>technology</c:v>
                </c:pt>
                <c:pt idx="2793">
                  <c:v>technology</c:v>
                </c:pt>
                <c:pt idx="2794">
                  <c:v>technology</c:v>
                </c:pt>
                <c:pt idx="2795">
                  <c:v>technology</c:v>
                </c:pt>
                <c:pt idx="2796">
                  <c:v>technology</c:v>
                </c:pt>
                <c:pt idx="2797">
                  <c:v>technology</c:v>
                </c:pt>
                <c:pt idx="2798">
                  <c:v>technology</c:v>
                </c:pt>
                <c:pt idx="2799">
                  <c:v>technology</c:v>
                </c:pt>
                <c:pt idx="2800">
                  <c:v>technology</c:v>
                </c:pt>
                <c:pt idx="2801">
                  <c:v>technology</c:v>
                </c:pt>
                <c:pt idx="2802">
                  <c:v>technology</c:v>
                </c:pt>
                <c:pt idx="2803">
                  <c:v>technology</c:v>
                </c:pt>
                <c:pt idx="2804">
                  <c:v>technology</c:v>
                </c:pt>
                <c:pt idx="2805">
                  <c:v>technology</c:v>
                </c:pt>
                <c:pt idx="2806">
                  <c:v>technology</c:v>
                </c:pt>
                <c:pt idx="2807">
                  <c:v>technology</c:v>
                </c:pt>
                <c:pt idx="2808">
                  <c:v>technology</c:v>
                </c:pt>
                <c:pt idx="2809">
                  <c:v>technology</c:v>
                </c:pt>
                <c:pt idx="2810">
                  <c:v>technology</c:v>
                </c:pt>
                <c:pt idx="2811">
                  <c:v>technology</c:v>
                </c:pt>
                <c:pt idx="2812">
                  <c:v>technology</c:v>
                </c:pt>
                <c:pt idx="2813">
                  <c:v>technology</c:v>
                </c:pt>
                <c:pt idx="2814">
                  <c:v>technology</c:v>
                </c:pt>
                <c:pt idx="2815">
                  <c:v>technology</c:v>
                </c:pt>
                <c:pt idx="2816">
                  <c:v>technology</c:v>
                </c:pt>
                <c:pt idx="2817">
                  <c:v>technology</c:v>
                </c:pt>
                <c:pt idx="2818">
                  <c:v>technology</c:v>
                </c:pt>
                <c:pt idx="2819">
                  <c:v>technology</c:v>
                </c:pt>
                <c:pt idx="2820">
                  <c:v>technology</c:v>
                </c:pt>
                <c:pt idx="2821">
                  <c:v>technology</c:v>
                </c:pt>
                <c:pt idx="2822">
                  <c:v>technology</c:v>
                </c:pt>
                <c:pt idx="2823">
                  <c:v>technology</c:v>
                </c:pt>
                <c:pt idx="2824">
                  <c:v>technology</c:v>
                </c:pt>
                <c:pt idx="2825">
                  <c:v>technology</c:v>
                </c:pt>
                <c:pt idx="2826">
                  <c:v>technology</c:v>
                </c:pt>
                <c:pt idx="2827">
                  <c:v>education</c:v>
                </c:pt>
                <c:pt idx="2828">
                  <c:v>education</c:v>
                </c:pt>
                <c:pt idx="2829">
                  <c:v>education</c:v>
                </c:pt>
                <c:pt idx="2830">
                  <c:v>education</c:v>
                </c:pt>
                <c:pt idx="2831">
                  <c:v>education</c:v>
                </c:pt>
                <c:pt idx="2832">
                  <c:v>education</c:v>
                </c:pt>
                <c:pt idx="2833">
                  <c:v>education</c:v>
                </c:pt>
                <c:pt idx="2834">
                  <c:v>education</c:v>
                </c:pt>
                <c:pt idx="2835">
                  <c:v>education</c:v>
                </c:pt>
                <c:pt idx="2836">
                  <c:v>education</c:v>
                </c:pt>
                <c:pt idx="2837">
                  <c:v>education</c:v>
                </c:pt>
                <c:pt idx="2838">
                  <c:v>education</c:v>
                </c:pt>
                <c:pt idx="2839">
                  <c:v>education</c:v>
                </c:pt>
                <c:pt idx="2840">
                  <c:v>education</c:v>
                </c:pt>
                <c:pt idx="2841">
                  <c:v>education</c:v>
                </c:pt>
                <c:pt idx="2842">
                  <c:v>education</c:v>
                </c:pt>
                <c:pt idx="2843">
                  <c:v>education</c:v>
                </c:pt>
                <c:pt idx="2844">
                  <c:v>education</c:v>
                </c:pt>
                <c:pt idx="2845">
                  <c:v>education</c:v>
                </c:pt>
                <c:pt idx="2846">
                  <c:v>education</c:v>
                </c:pt>
                <c:pt idx="2847">
                  <c:v>education</c:v>
                </c:pt>
                <c:pt idx="2848">
                  <c:v>education</c:v>
                </c:pt>
                <c:pt idx="2849">
                  <c:v>education</c:v>
                </c:pt>
                <c:pt idx="2850">
                  <c:v>education</c:v>
                </c:pt>
                <c:pt idx="2851">
                  <c:v>education</c:v>
                </c:pt>
                <c:pt idx="2852">
                  <c:v>education</c:v>
                </c:pt>
                <c:pt idx="2853">
                  <c:v>studying</c:v>
                </c:pt>
                <c:pt idx="2854">
                  <c:v>studying</c:v>
                </c:pt>
                <c:pt idx="2855">
                  <c:v>studying</c:v>
                </c:pt>
                <c:pt idx="2856">
                  <c:v>studying</c:v>
                </c:pt>
                <c:pt idx="2857">
                  <c:v>studying</c:v>
                </c:pt>
                <c:pt idx="2858">
                  <c:v>studying</c:v>
                </c:pt>
                <c:pt idx="2859">
                  <c:v>studying</c:v>
                </c:pt>
                <c:pt idx="2860">
                  <c:v>studying</c:v>
                </c:pt>
                <c:pt idx="2861">
                  <c:v>studying</c:v>
                </c:pt>
                <c:pt idx="2862">
                  <c:v>studying</c:v>
                </c:pt>
                <c:pt idx="2863">
                  <c:v>studying</c:v>
                </c:pt>
                <c:pt idx="2864">
                  <c:v>studying</c:v>
                </c:pt>
                <c:pt idx="2865">
                  <c:v>studying</c:v>
                </c:pt>
                <c:pt idx="2866">
                  <c:v>studying</c:v>
                </c:pt>
                <c:pt idx="2867">
                  <c:v>studying</c:v>
                </c:pt>
                <c:pt idx="2868">
                  <c:v>studying</c:v>
                </c:pt>
                <c:pt idx="2869">
                  <c:v>studying</c:v>
                </c:pt>
                <c:pt idx="2870">
                  <c:v>studying</c:v>
                </c:pt>
                <c:pt idx="2871">
                  <c:v>studying</c:v>
                </c:pt>
                <c:pt idx="2872">
                  <c:v>studying</c:v>
                </c:pt>
                <c:pt idx="2873">
                  <c:v>studying</c:v>
                </c:pt>
                <c:pt idx="2874">
                  <c:v>studying</c:v>
                </c:pt>
                <c:pt idx="2875">
                  <c:v>studying</c:v>
                </c:pt>
                <c:pt idx="2876">
                  <c:v>studying</c:v>
                </c:pt>
                <c:pt idx="2877">
                  <c:v>studying</c:v>
                </c:pt>
                <c:pt idx="2878">
                  <c:v>studying</c:v>
                </c:pt>
                <c:pt idx="2879">
                  <c:v>studying</c:v>
                </c:pt>
                <c:pt idx="2880">
                  <c:v>studying</c:v>
                </c:pt>
                <c:pt idx="2881">
                  <c:v>studying</c:v>
                </c:pt>
                <c:pt idx="2882">
                  <c:v>studying</c:v>
                </c:pt>
                <c:pt idx="2883">
                  <c:v>studying</c:v>
                </c:pt>
                <c:pt idx="2884">
                  <c:v>studying</c:v>
                </c:pt>
                <c:pt idx="2885">
                  <c:v>studying</c:v>
                </c:pt>
                <c:pt idx="2886">
                  <c:v>studying</c:v>
                </c:pt>
                <c:pt idx="2887">
                  <c:v>studying</c:v>
                </c:pt>
                <c:pt idx="2888">
                  <c:v>studying</c:v>
                </c:pt>
                <c:pt idx="2889">
                  <c:v>studying</c:v>
                </c:pt>
                <c:pt idx="2890">
                  <c:v>studying</c:v>
                </c:pt>
                <c:pt idx="2891">
                  <c:v>studying</c:v>
                </c:pt>
                <c:pt idx="2892">
                  <c:v>studying</c:v>
                </c:pt>
                <c:pt idx="2893">
                  <c:v>studying</c:v>
                </c:pt>
                <c:pt idx="2894">
                  <c:v>studying</c:v>
                </c:pt>
                <c:pt idx="2895">
                  <c:v>studying</c:v>
                </c:pt>
                <c:pt idx="2896">
                  <c:v>studying</c:v>
                </c:pt>
                <c:pt idx="2897">
                  <c:v>studying</c:v>
                </c:pt>
                <c:pt idx="2898">
                  <c:v>studying</c:v>
                </c:pt>
                <c:pt idx="2899">
                  <c:v>studying</c:v>
                </c:pt>
                <c:pt idx="2900">
                  <c:v>studying</c:v>
                </c:pt>
                <c:pt idx="2901">
                  <c:v>studying</c:v>
                </c:pt>
                <c:pt idx="2902">
                  <c:v>studying</c:v>
                </c:pt>
                <c:pt idx="2903">
                  <c:v>public speaking</c:v>
                </c:pt>
                <c:pt idx="2904">
                  <c:v>public speaking</c:v>
                </c:pt>
                <c:pt idx="2905">
                  <c:v>public speaking</c:v>
                </c:pt>
                <c:pt idx="2906">
                  <c:v>public speaking</c:v>
                </c:pt>
                <c:pt idx="2907">
                  <c:v>public speaking</c:v>
                </c:pt>
                <c:pt idx="2908">
                  <c:v>public speaking</c:v>
                </c:pt>
                <c:pt idx="2909">
                  <c:v>public speaking</c:v>
                </c:pt>
                <c:pt idx="2910">
                  <c:v>public speaking</c:v>
                </c:pt>
                <c:pt idx="2911">
                  <c:v>public speaking</c:v>
                </c:pt>
                <c:pt idx="2912">
                  <c:v>public speaking</c:v>
                </c:pt>
                <c:pt idx="2913">
                  <c:v>public speaking</c:v>
                </c:pt>
                <c:pt idx="2914">
                  <c:v>public speaking</c:v>
                </c:pt>
                <c:pt idx="2915">
                  <c:v>public speaking</c:v>
                </c:pt>
                <c:pt idx="2916">
                  <c:v>public speaking</c:v>
                </c:pt>
                <c:pt idx="2917">
                  <c:v>public speaking</c:v>
                </c:pt>
                <c:pt idx="2918">
                  <c:v>public speaking</c:v>
                </c:pt>
                <c:pt idx="2919">
                  <c:v>public speaking</c:v>
                </c:pt>
                <c:pt idx="2920">
                  <c:v>public speaking</c:v>
                </c:pt>
                <c:pt idx="2921">
                  <c:v>public speaking</c:v>
                </c:pt>
                <c:pt idx="2922">
                  <c:v>public speaking</c:v>
                </c:pt>
                <c:pt idx="2923">
                  <c:v>public speaking</c:v>
                </c:pt>
                <c:pt idx="2924">
                  <c:v>public speaking</c:v>
                </c:pt>
                <c:pt idx="2925">
                  <c:v>public speaking</c:v>
                </c:pt>
                <c:pt idx="2926">
                  <c:v>public speaking</c:v>
                </c:pt>
                <c:pt idx="2927">
                  <c:v>public speaking</c:v>
                </c:pt>
                <c:pt idx="2928">
                  <c:v>public speaking</c:v>
                </c:pt>
                <c:pt idx="2929">
                  <c:v>public speaking</c:v>
                </c:pt>
                <c:pt idx="2930">
                  <c:v>public speaking</c:v>
                </c:pt>
                <c:pt idx="2931">
                  <c:v>public speaking</c:v>
                </c:pt>
                <c:pt idx="2932">
                  <c:v>public speaking</c:v>
                </c:pt>
                <c:pt idx="2933">
                  <c:v>public speaking</c:v>
                </c:pt>
                <c:pt idx="2934">
                  <c:v>public speaking</c:v>
                </c:pt>
                <c:pt idx="2935">
                  <c:v>public speaking</c:v>
                </c:pt>
                <c:pt idx="2936">
                  <c:v>public speaking</c:v>
                </c:pt>
                <c:pt idx="2937">
                  <c:v>public speaking</c:v>
                </c:pt>
                <c:pt idx="2938">
                  <c:v>public speaking</c:v>
                </c:pt>
                <c:pt idx="2939">
                  <c:v>public speaking</c:v>
                </c:pt>
                <c:pt idx="2940">
                  <c:v>public speaking</c:v>
                </c:pt>
                <c:pt idx="2941">
                  <c:v>technology</c:v>
                </c:pt>
                <c:pt idx="2942">
                  <c:v>technology</c:v>
                </c:pt>
                <c:pt idx="2943">
                  <c:v>technology</c:v>
                </c:pt>
                <c:pt idx="2944">
                  <c:v>technology</c:v>
                </c:pt>
                <c:pt idx="2945">
                  <c:v>technology</c:v>
                </c:pt>
                <c:pt idx="2946">
                  <c:v>technology</c:v>
                </c:pt>
                <c:pt idx="2947">
                  <c:v>technology</c:v>
                </c:pt>
                <c:pt idx="2948">
                  <c:v>technology</c:v>
                </c:pt>
                <c:pt idx="2949">
                  <c:v>technology</c:v>
                </c:pt>
                <c:pt idx="2950">
                  <c:v>technology</c:v>
                </c:pt>
                <c:pt idx="2951">
                  <c:v>technology</c:v>
                </c:pt>
                <c:pt idx="2952">
                  <c:v>technology</c:v>
                </c:pt>
                <c:pt idx="2953">
                  <c:v>technology</c:v>
                </c:pt>
                <c:pt idx="2954">
                  <c:v>technology</c:v>
                </c:pt>
                <c:pt idx="2955">
                  <c:v>technology</c:v>
                </c:pt>
                <c:pt idx="2956">
                  <c:v>technology</c:v>
                </c:pt>
                <c:pt idx="2957">
                  <c:v>technology</c:v>
                </c:pt>
                <c:pt idx="2958">
                  <c:v>technology</c:v>
                </c:pt>
                <c:pt idx="2959">
                  <c:v>technology</c:v>
                </c:pt>
                <c:pt idx="2960">
                  <c:v>technology</c:v>
                </c:pt>
                <c:pt idx="2961">
                  <c:v>technology</c:v>
                </c:pt>
                <c:pt idx="2962">
                  <c:v>technology</c:v>
                </c:pt>
                <c:pt idx="2963">
                  <c:v>technology</c:v>
                </c:pt>
                <c:pt idx="2964">
                  <c:v>technology</c:v>
                </c:pt>
                <c:pt idx="2965">
                  <c:v>technology</c:v>
                </c:pt>
                <c:pt idx="2966">
                  <c:v>technology</c:v>
                </c:pt>
                <c:pt idx="2967">
                  <c:v>technology</c:v>
                </c:pt>
                <c:pt idx="2968">
                  <c:v>technology</c:v>
                </c:pt>
                <c:pt idx="2969">
                  <c:v>technology</c:v>
                </c:pt>
                <c:pt idx="2970">
                  <c:v>technology</c:v>
                </c:pt>
                <c:pt idx="2971">
                  <c:v>technology</c:v>
                </c:pt>
                <c:pt idx="2972">
                  <c:v>technology</c:v>
                </c:pt>
                <c:pt idx="2973">
                  <c:v>technology</c:v>
                </c:pt>
                <c:pt idx="2974">
                  <c:v>technology</c:v>
                </c:pt>
                <c:pt idx="2975">
                  <c:v>technology</c:v>
                </c:pt>
                <c:pt idx="2976">
                  <c:v>technology</c:v>
                </c:pt>
                <c:pt idx="2977">
                  <c:v>technology</c:v>
                </c:pt>
                <c:pt idx="2978">
                  <c:v>technology</c:v>
                </c:pt>
                <c:pt idx="2979">
                  <c:v>technology</c:v>
                </c:pt>
                <c:pt idx="2980">
                  <c:v>technology</c:v>
                </c:pt>
                <c:pt idx="2981">
                  <c:v>education</c:v>
                </c:pt>
                <c:pt idx="2982">
                  <c:v>education</c:v>
                </c:pt>
                <c:pt idx="2983">
                  <c:v>education</c:v>
                </c:pt>
                <c:pt idx="2984">
                  <c:v>education</c:v>
                </c:pt>
                <c:pt idx="2985">
                  <c:v>education</c:v>
                </c:pt>
                <c:pt idx="2986">
                  <c:v>education</c:v>
                </c:pt>
                <c:pt idx="2987">
                  <c:v>education</c:v>
                </c:pt>
                <c:pt idx="2988">
                  <c:v>education</c:v>
                </c:pt>
                <c:pt idx="2989">
                  <c:v>education</c:v>
                </c:pt>
                <c:pt idx="2990">
                  <c:v>education</c:v>
                </c:pt>
                <c:pt idx="2991">
                  <c:v>education</c:v>
                </c:pt>
                <c:pt idx="2992">
                  <c:v>education</c:v>
                </c:pt>
                <c:pt idx="2993">
                  <c:v>education</c:v>
                </c:pt>
                <c:pt idx="2994">
                  <c:v>education</c:v>
                </c:pt>
                <c:pt idx="2995">
                  <c:v>education</c:v>
                </c:pt>
                <c:pt idx="2996">
                  <c:v>education</c:v>
                </c:pt>
                <c:pt idx="2997">
                  <c:v>education</c:v>
                </c:pt>
                <c:pt idx="2998">
                  <c:v>education</c:v>
                </c:pt>
                <c:pt idx="2999">
                  <c:v>education</c:v>
                </c:pt>
                <c:pt idx="3000">
                  <c:v>education</c:v>
                </c:pt>
                <c:pt idx="3001">
                  <c:v>public speaking</c:v>
                </c:pt>
                <c:pt idx="3002">
                  <c:v>public speaking</c:v>
                </c:pt>
                <c:pt idx="3003">
                  <c:v>public speaking</c:v>
                </c:pt>
                <c:pt idx="3004">
                  <c:v>public speaking</c:v>
                </c:pt>
                <c:pt idx="3005">
                  <c:v>public speaking</c:v>
                </c:pt>
                <c:pt idx="3006">
                  <c:v>public speaking</c:v>
                </c:pt>
                <c:pt idx="3007">
                  <c:v>public speaking</c:v>
                </c:pt>
                <c:pt idx="3008">
                  <c:v>public speaking</c:v>
                </c:pt>
                <c:pt idx="3009">
                  <c:v>public speaking</c:v>
                </c:pt>
                <c:pt idx="3010">
                  <c:v>public speaking</c:v>
                </c:pt>
                <c:pt idx="3011">
                  <c:v>public speaking</c:v>
                </c:pt>
                <c:pt idx="3012">
                  <c:v>public speaking</c:v>
                </c:pt>
                <c:pt idx="3013">
                  <c:v>public speaking</c:v>
                </c:pt>
                <c:pt idx="3014">
                  <c:v>public speaking</c:v>
                </c:pt>
                <c:pt idx="3015">
                  <c:v>public speaking</c:v>
                </c:pt>
                <c:pt idx="3016">
                  <c:v>public speaking</c:v>
                </c:pt>
                <c:pt idx="3017">
                  <c:v>public speaking</c:v>
                </c:pt>
                <c:pt idx="3018">
                  <c:v>public speaking</c:v>
                </c:pt>
                <c:pt idx="3019">
                  <c:v>public speaking</c:v>
                </c:pt>
                <c:pt idx="3020">
                  <c:v>public speaking</c:v>
                </c:pt>
                <c:pt idx="3021">
                  <c:v>public speaking</c:v>
                </c:pt>
                <c:pt idx="3022">
                  <c:v>public speaking</c:v>
                </c:pt>
                <c:pt idx="3023">
                  <c:v>public speaking</c:v>
                </c:pt>
                <c:pt idx="3024">
                  <c:v>public speaking</c:v>
                </c:pt>
                <c:pt idx="3025">
                  <c:v>public speaking</c:v>
                </c:pt>
                <c:pt idx="3026">
                  <c:v>public speaking</c:v>
                </c:pt>
                <c:pt idx="3027">
                  <c:v>public speaking</c:v>
                </c:pt>
                <c:pt idx="3028">
                  <c:v>public speaking</c:v>
                </c:pt>
                <c:pt idx="3029">
                  <c:v>public speaking</c:v>
                </c:pt>
                <c:pt idx="3030">
                  <c:v>public speaking</c:v>
                </c:pt>
                <c:pt idx="3031">
                  <c:v>public speaking</c:v>
                </c:pt>
                <c:pt idx="3032">
                  <c:v>public speaking</c:v>
                </c:pt>
                <c:pt idx="3033">
                  <c:v>public speaking</c:v>
                </c:pt>
                <c:pt idx="3034">
                  <c:v>public speaking</c:v>
                </c:pt>
                <c:pt idx="3035">
                  <c:v>public speaking</c:v>
                </c:pt>
                <c:pt idx="3036">
                  <c:v>public speaking</c:v>
                </c:pt>
                <c:pt idx="3037">
                  <c:v>public speaking</c:v>
                </c:pt>
                <c:pt idx="3038">
                  <c:v>public speaking</c:v>
                </c:pt>
                <c:pt idx="3039">
                  <c:v>public speaking</c:v>
                </c:pt>
                <c:pt idx="3040">
                  <c:v>public speaking</c:v>
                </c:pt>
                <c:pt idx="3041">
                  <c:v>public speaking</c:v>
                </c:pt>
                <c:pt idx="3042">
                  <c:v>public speaking</c:v>
                </c:pt>
                <c:pt idx="3043">
                  <c:v>public speaking</c:v>
                </c:pt>
                <c:pt idx="3044">
                  <c:v>studying</c:v>
                </c:pt>
                <c:pt idx="3045">
                  <c:v>studying</c:v>
                </c:pt>
                <c:pt idx="3046">
                  <c:v>studying</c:v>
                </c:pt>
                <c:pt idx="3047">
                  <c:v>studying</c:v>
                </c:pt>
                <c:pt idx="3048">
                  <c:v>studying</c:v>
                </c:pt>
                <c:pt idx="3049">
                  <c:v>studying</c:v>
                </c:pt>
                <c:pt idx="3050">
                  <c:v>studying</c:v>
                </c:pt>
                <c:pt idx="3051">
                  <c:v>studying</c:v>
                </c:pt>
                <c:pt idx="3052">
                  <c:v>food</c:v>
                </c:pt>
                <c:pt idx="3053">
                  <c:v>food</c:v>
                </c:pt>
                <c:pt idx="3054">
                  <c:v>food</c:v>
                </c:pt>
                <c:pt idx="3055">
                  <c:v>food</c:v>
                </c:pt>
                <c:pt idx="3056">
                  <c:v>food</c:v>
                </c:pt>
                <c:pt idx="3057">
                  <c:v>food</c:v>
                </c:pt>
                <c:pt idx="3058">
                  <c:v>food</c:v>
                </c:pt>
                <c:pt idx="3059">
                  <c:v>food</c:v>
                </c:pt>
                <c:pt idx="3060">
                  <c:v>food</c:v>
                </c:pt>
                <c:pt idx="3061">
                  <c:v>food</c:v>
                </c:pt>
                <c:pt idx="3062">
                  <c:v>food</c:v>
                </c:pt>
                <c:pt idx="3063">
                  <c:v>food</c:v>
                </c:pt>
                <c:pt idx="3064">
                  <c:v>food</c:v>
                </c:pt>
                <c:pt idx="3065">
                  <c:v>food</c:v>
                </c:pt>
                <c:pt idx="3066">
                  <c:v>food</c:v>
                </c:pt>
                <c:pt idx="3067">
                  <c:v>food</c:v>
                </c:pt>
                <c:pt idx="3068">
                  <c:v>food</c:v>
                </c:pt>
                <c:pt idx="3069">
                  <c:v>food</c:v>
                </c:pt>
                <c:pt idx="3070">
                  <c:v>food</c:v>
                </c:pt>
                <c:pt idx="3071">
                  <c:v>food</c:v>
                </c:pt>
                <c:pt idx="3072">
                  <c:v>food</c:v>
                </c:pt>
                <c:pt idx="3073">
                  <c:v>food</c:v>
                </c:pt>
                <c:pt idx="3074">
                  <c:v>food</c:v>
                </c:pt>
                <c:pt idx="3075">
                  <c:v>food</c:v>
                </c:pt>
                <c:pt idx="3076">
                  <c:v>food</c:v>
                </c:pt>
                <c:pt idx="3077">
                  <c:v>food</c:v>
                </c:pt>
                <c:pt idx="3078">
                  <c:v>food</c:v>
                </c:pt>
                <c:pt idx="3079">
                  <c:v>food</c:v>
                </c:pt>
                <c:pt idx="3080">
                  <c:v>food</c:v>
                </c:pt>
                <c:pt idx="3081">
                  <c:v>food</c:v>
                </c:pt>
                <c:pt idx="3082">
                  <c:v>food</c:v>
                </c:pt>
                <c:pt idx="3083">
                  <c:v>food</c:v>
                </c:pt>
                <c:pt idx="3084">
                  <c:v>food</c:v>
                </c:pt>
                <c:pt idx="3085">
                  <c:v>food</c:v>
                </c:pt>
                <c:pt idx="3086">
                  <c:v>food</c:v>
                </c:pt>
                <c:pt idx="3087">
                  <c:v>food</c:v>
                </c:pt>
                <c:pt idx="3088">
                  <c:v>food</c:v>
                </c:pt>
                <c:pt idx="3089">
                  <c:v>food</c:v>
                </c:pt>
                <c:pt idx="3090">
                  <c:v>food</c:v>
                </c:pt>
                <c:pt idx="3091">
                  <c:v>food</c:v>
                </c:pt>
                <c:pt idx="3092">
                  <c:v>food</c:v>
                </c:pt>
                <c:pt idx="3093">
                  <c:v>food</c:v>
                </c:pt>
                <c:pt idx="3094">
                  <c:v>food</c:v>
                </c:pt>
                <c:pt idx="3095">
                  <c:v>food</c:v>
                </c:pt>
                <c:pt idx="3096">
                  <c:v>food</c:v>
                </c:pt>
                <c:pt idx="3097">
                  <c:v>food</c:v>
                </c:pt>
                <c:pt idx="3098">
                  <c:v>food</c:v>
                </c:pt>
                <c:pt idx="3099">
                  <c:v>food</c:v>
                </c:pt>
                <c:pt idx="3100">
                  <c:v>public speaking</c:v>
                </c:pt>
                <c:pt idx="3101">
                  <c:v>public speaking</c:v>
                </c:pt>
                <c:pt idx="3102">
                  <c:v>public speaking</c:v>
                </c:pt>
                <c:pt idx="3103">
                  <c:v>public speaking</c:v>
                </c:pt>
                <c:pt idx="3104">
                  <c:v>public speaking</c:v>
                </c:pt>
                <c:pt idx="3105">
                  <c:v>public speaking</c:v>
                </c:pt>
                <c:pt idx="3106">
                  <c:v>public speaking</c:v>
                </c:pt>
                <c:pt idx="3107">
                  <c:v>public speaking</c:v>
                </c:pt>
                <c:pt idx="3108">
                  <c:v>public speaking</c:v>
                </c:pt>
                <c:pt idx="3109">
                  <c:v>public speaking</c:v>
                </c:pt>
                <c:pt idx="3110">
                  <c:v>public speaking</c:v>
                </c:pt>
                <c:pt idx="3111">
                  <c:v>public speaking</c:v>
                </c:pt>
                <c:pt idx="3112">
                  <c:v>public speaking</c:v>
                </c:pt>
                <c:pt idx="3113">
                  <c:v>public speaking</c:v>
                </c:pt>
                <c:pt idx="3114">
                  <c:v>public speaking</c:v>
                </c:pt>
                <c:pt idx="3115">
                  <c:v>public speaking</c:v>
                </c:pt>
                <c:pt idx="3116">
                  <c:v>public speaking</c:v>
                </c:pt>
                <c:pt idx="3117">
                  <c:v>public speaking</c:v>
                </c:pt>
                <c:pt idx="3118">
                  <c:v>public speaking</c:v>
                </c:pt>
                <c:pt idx="3119">
                  <c:v>public speaking</c:v>
                </c:pt>
                <c:pt idx="3120">
                  <c:v>public speaking</c:v>
                </c:pt>
                <c:pt idx="3121">
                  <c:v>public speaking</c:v>
                </c:pt>
                <c:pt idx="3122">
                  <c:v>public speaking</c:v>
                </c:pt>
                <c:pt idx="3123">
                  <c:v>public speaking</c:v>
                </c:pt>
                <c:pt idx="3124">
                  <c:v>public speaking</c:v>
                </c:pt>
                <c:pt idx="3125">
                  <c:v>public speaking</c:v>
                </c:pt>
                <c:pt idx="3126">
                  <c:v>animals</c:v>
                </c:pt>
                <c:pt idx="3127">
                  <c:v>animals</c:v>
                </c:pt>
                <c:pt idx="3128">
                  <c:v>animals</c:v>
                </c:pt>
                <c:pt idx="3129">
                  <c:v>animals</c:v>
                </c:pt>
                <c:pt idx="3130">
                  <c:v>animals</c:v>
                </c:pt>
                <c:pt idx="3131">
                  <c:v>animals</c:v>
                </c:pt>
                <c:pt idx="3132">
                  <c:v>animals</c:v>
                </c:pt>
                <c:pt idx="3133">
                  <c:v>animals</c:v>
                </c:pt>
                <c:pt idx="3134">
                  <c:v>animals</c:v>
                </c:pt>
                <c:pt idx="3135">
                  <c:v>animals</c:v>
                </c:pt>
                <c:pt idx="3136">
                  <c:v>animals</c:v>
                </c:pt>
                <c:pt idx="3137">
                  <c:v>animals</c:v>
                </c:pt>
                <c:pt idx="3138">
                  <c:v>animals</c:v>
                </c:pt>
                <c:pt idx="3139">
                  <c:v>animals</c:v>
                </c:pt>
                <c:pt idx="3140">
                  <c:v>animals</c:v>
                </c:pt>
                <c:pt idx="3141">
                  <c:v>animals</c:v>
                </c:pt>
                <c:pt idx="3142">
                  <c:v>animals</c:v>
                </c:pt>
                <c:pt idx="3143">
                  <c:v>animals</c:v>
                </c:pt>
                <c:pt idx="3144">
                  <c:v>animals</c:v>
                </c:pt>
                <c:pt idx="3145">
                  <c:v>animals</c:v>
                </c:pt>
                <c:pt idx="3146">
                  <c:v>animals</c:v>
                </c:pt>
                <c:pt idx="3147">
                  <c:v>animals</c:v>
                </c:pt>
                <c:pt idx="3148">
                  <c:v>animals</c:v>
                </c:pt>
                <c:pt idx="3149">
                  <c:v>animals</c:v>
                </c:pt>
                <c:pt idx="3150">
                  <c:v>animals</c:v>
                </c:pt>
                <c:pt idx="3151">
                  <c:v>animals</c:v>
                </c:pt>
                <c:pt idx="3152">
                  <c:v>animals</c:v>
                </c:pt>
                <c:pt idx="3153">
                  <c:v>animals</c:v>
                </c:pt>
                <c:pt idx="3154">
                  <c:v>animals</c:v>
                </c:pt>
                <c:pt idx="3155">
                  <c:v>animals</c:v>
                </c:pt>
                <c:pt idx="3156">
                  <c:v>education</c:v>
                </c:pt>
                <c:pt idx="3157">
                  <c:v>education</c:v>
                </c:pt>
                <c:pt idx="3158">
                  <c:v>education</c:v>
                </c:pt>
                <c:pt idx="3159">
                  <c:v>education</c:v>
                </c:pt>
                <c:pt idx="3160">
                  <c:v>education</c:v>
                </c:pt>
                <c:pt idx="3161">
                  <c:v>education</c:v>
                </c:pt>
                <c:pt idx="3162">
                  <c:v>education</c:v>
                </c:pt>
                <c:pt idx="3163">
                  <c:v>education</c:v>
                </c:pt>
                <c:pt idx="3164">
                  <c:v>education</c:v>
                </c:pt>
                <c:pt idx="3165">
                  <c:v>education</c:v>
                </c:pt>
                <c:pt idx="3166">
                  <c:v>education</c:v>
                </c:pt>
                <c:pt idx="3167">
                  <c:v>education</c:v>
                </c:pt>
                <c:pt idx="3168">
                  <c:v>education</c:v>
                </c:pt>
                <c:pt idx="3169">
                  <c:v>education</c:v>
                </c:pt>
                <c:pt idx="3170">
                  <c:v>soccer</c:v>
                </c:pt>
                <c:pt idx="3171">
                  <c:v>soccer</c:v>
                </c:pt>
                <c:pt idx="3172">
                  <c:v>soccer</c:v>
                </c:pt>
                <c:pt idx="3173">
                  <c:v>soccer</c:v>
                </c:pt>
                <c:pt idx="3174">
                  <c:v>soccer</c:v>
                </c:pt>
                <c:pt idx="3175">
                  <c:v>travel</c:v>
                </c:pt>
                <c:pt idx="3176">
                  <c:v>travel</c:v>
                </c:pt>
                <c:pt idx="3177">
                  <c:v>travel</c:v>
                </c:pt>
                <c:pt idx="3178">
                  <c:v>travel</c:v>
                </c:pt>
                <c:pt idx="3179">
                  <c:v>travel</c:v>
                </c:pt>
                <c:pt idx="3180">
                  <c:v>travel</c:v>
                </c:pt>
                <c:pt idx="3181">
                  <c:v>travel</c:v>
                </c:pt>
                <c:pt idx="3182">
                  <c:v>travel</c:v>
                </c:pt>
                <c:pt idx="3183">
                  <c:v>travel</c:v>
                </c:pt>
                <c:pt idx="3184">
                  <c:v>travel</c:v>
                </c:pt>
                <c:pt idx="3185">
                  <c:v>travel</c:v>
                </c:pt>
                <c:pt idx="3186">
                  <c:v>travel</c:v>
                </c:pt>
                <c:pt idx="3187">
                  <c:v>travel</c:v>
                </c:pt>
                <c:pt idx="3188">
                  <c:v>travel</c:v>
                </c:pt>
                <c:pt idx="3189">
                  <c:v>travel</c:v>
                </c:pt>
                <c:pt idx="3190">
                  <c:v>travel</c:v>
                </c:pt>
                <c:pt idx="3191">
                  <c:v>travel</c:v>
                </c:pt>
                <c:pt idx="3192">
                  <c:v>travel</c:v>
                </c:pt>
                <c:pt idx="3193">
                  <c:v>travel</c:v>
                </c:pt>
                <c:pt idx="3194">
                  <c:v>travel</c:v>
                </c:pt>
                <c:pt idx="3195">
                  <c:v>travel</c:v>
                </c:pt>
                <c:pt idx="3196">
                  <c:v>travel</c:v>
                </c:pt>
                <c:pt idx="3197">
                  <c:v>travel</c:v>
                </c:pt>
                <c:pt idx="3198">
                  <c:v>travel</c:v>
                </c:pt>
                <c:pt idx="3199">
                  <c:v>travel</c:v>
                </c:pt>
                <c:pt idx="3200">
                  <c:v>travel</c:v>
                </c:pt>
                <c:pt idx="3201">
                  <c:v>travel</c:v>
                </c:pt>
                <c:pt idx="3202">
                  <c:v>travel</c:v>
                </c:pt>
                <c:pt idx="3203">
                  <c:v>travel</c:v>
                </c:pt>
                <c:pt idx="3204">
                  <c:v>travel</c:v>
                </c:pt>
                <c:pt idx="3205">
                  <c:v>travel</c:v>
                </c:pt>
                <c:pt idx="3206">
                  <c:v>travel</c:v>
                </c:pt>
                <c:pt idx="3207">
                  <c:v>travel</c:v>
                </c:pt>
                <c:pt idx="3208">
                  <c:v>travel</c:v>
                </c:pt>
                <c:pt idx="3209">
                  <c:v>travel</c:v>
                </c:pt>
                <c:pt idx="3210">
                  <c:v>travel</c:v>
                </c:pt>
                <c:pt idx="3211">
                  <c:v>public speaking</c:v>
                </c:pt>
                <c:pt idx="3212">
                  <c:v>public speaking</c:v>
                </c:pt>
                <c:pt idx="3213">
                  <c:v>public speaking</c:v>
                </c:pt>
                <c:pt idx="3214">
                  <c:v>public speaking</c:v>
                </c:pt>
                <c:pt idx="3215">
                  <c:v>public speaking</c:v>
                </c:pt>
                <c:pt idx="3216">
                  <c:v>public speaking</c:v>
                </c:pt>
                <c:pt idx="3217">
                  <c:v>public speaking</c:v>
                </c:pt>
                <c:pt idx="3218">
                  <c:v>public speaking</c:v>
                </c:pt>
                <c:pt idx="3219">
                  <c:v>public speaking</c:v>
                </c:pt>
                <c:pt idx="3220">
                  <c:v>public speaking</c:v>
                </c:pt>
                <c:pt idx="3221">
                  <c:v>public speaking</c:v>
                </c:pt>
                <c:pt idx="3222">
                  <c:v>public speaking</c:v>
                </c:pt>
                <c:pt idx="3223">
                  <c:v>public speaking</c:v>
                </c:pt>
                <c:pt idx="3224">
                  <c:v>public speaking</c:v>
                </c:pt>
                <c:pt idx="3225">
                  <c:v>public speaking</c:v>
                </c:pt>
                <c:pt idx="3226">
                  <c:v>public speaking</c:v>
                </c:pt>
                <c:pt idx="3227">
                  <c:v>public speaking</c:v>
                </c:pt>
                <c:pt idx="3228">
                  <c:v>public speaking</c:v>
                </c:pt>
                <c:pt idx="3229">
                  <c:v>public speaking</c:v>
                </c:pt>
                <c:pt idx="3230">
                  <c:v>public speaking</c:v>
                </c:pt>
                <c:pt idx="3231">
                  <c:v>public speaking</c:v>
                </c:pt>
                <c:pt idx="3232">
                  <c:v>public speaking</c:v>
                </c:pt>
                <c:pt idx="3233">
                  <c:v>public speaking</c:v>
                </c:pt>
                <c:pt idx="3234">
                  <c:v>public speaking</c:v>
                </c:pt>
                <c:pt idx="3235">
                  <c:v>public speaking</c:v>
                </c:pt>
                <c:pt idx="3236">
                  <c:v>public speaking</c:v>
                </c:pt>
                <c:pt idx="3237">
                  <c:v>public speaking</c:v>
                </c:pt>
                <c:pt idx="3238">
                  <c:v>public speaking</c:v>
                </c:pt>
                <c:pt idx="3239">
                  <c:v>public speaking</c:v>
                </c:pt>
                <c:pt idx="3240">
                  <c:v>public speaking</c:v>
                </c:pt>
                <c:pt idx="3241">
                  <c:v>public speaking</c:v>
                </c:pt>
                <c:pt idx="3242">
                  <c:v>public speaking</c:v>
                </c:pt>
                <c:pt idx="3243">
                  <c:v>public speaking</c:v>
                </c:pt>
                <c:pt idx="3244">
                  <c:v>public speaking</c:v>
                </c:pt>
                <c:pt idx="3245">
                  <c:v>public speaking</c:v>
                </c:pt>
                <c:pt idx="3246">
                  <c:v>public speaking</c:v>
                </c:pt>
                <c:pt idx="3247">
                  <c:v>public speaking</c:v>
                </c:pt>
                <c:pt idx="3248">
                  <c:v>public speaking</c:v>
                </c:pt>
                <c:pt idx="3249">
                  <c:v>public speaking</c:v>
                </c:pt>
                <c:pt idx="3250">
                  <c:v>public speaking</c:v>
                </c:pt>
                <c:pt idx="3251">
                  <c:v>tennis</c:v>
                </c:pt>
                <c:pt idx="3252">
                  <c:v>tennis</c:v>
                </c:pt>
                <c:pt idx="3253">
                  <c:v>tennis</c:v>
                </c:pt>
                <c:pt idx="3254">
                  <c:v>tennis</c:v>
                </c:pt>
                <c:pt idx="3255">
                  <c:v>tennis</c:v>
                </c:pt>
                <c:pt idx="3256">
                  <c:v>tennis</c:v>
                </c:pt>
                <c:pt idx="3257">
                  <c:v>tennis</c:v>
                </c:pt>
                <c:pt idx="3258">
                  <c:v>tennis</c:v>
                </c:pt>
                <c:pt idx="3259">
                  <c:v>tennis</c:v>
                </c:pt>
                <c:pt idx="3260">
                  <c:v>tennis</c:v>
                </c:pt>
                <c:pt idx="3261">
                  <c:v>tennis</c:v>
                </c:pt>
                <c:pt idx="3262">
                  <c:v>tennis</c:v>
                </c:pt>
                <c:pt idx="3263">
                  <c:v>tennis</c:v>
                </c:pt>
                <c:pt idx="3264">
                  <c:v>tennis</c:v>
                </c:pt>
                <c:pt idx="3265">
                  <c:v>tennis</c:v>
                </c:pt>
                <c:pt idx="3266">
                  <c:v>tennis</c:v>
                </c:pt>
                <c:pt idx="3267">
                  <c:v>tennis</c:v>
                </c:pt>
                <c:pt idx="3268">
                  <c:v>tennis</c:v>
                </c:pt>
                <c:pt idx="3269">
                  <c:v>tennis</c:v>
                </c:pt>
                <c:pt idx="3270">
                  <c:v>tennis</c:v>
                </c:pt>
                <c:pt idx="3271">
                  <c:v>tennis</c:v>
                </c:pt>
                <c:pt idx="3272">
                  <c:v>tennis</c:v>
                </c:pt>
                <c:pt idx="3273">
                  <c:v>tennis</c:v>
                </c:pt>
                <c:pt idx="3274">
                  <c:v>tennis</c:v>
                </c:pt>
                <c:pt idx="3275">
                  <c:v>tennis</c:v>
                </c:pt>
                <c:pt idx="3276">
                  <c:v>tennis</c:v>
                </c:pt>
                <c:pt idx="3277">
                  <c:v>tennis</c:v>
                </c:pt>
                <c:pt idx="3278">
                  <c:v>tennis</c:v>
                </c:pt>
                <c:pt idx="3279">
                  <c:v>tennis</c:v>
                </c:pt>
                <c:pt idx="3280">
                  <c:v>tennis</c:v>
                </c:pt>
                <c:pt idx="3281">
                  <c:v>tennis</c:v>
                </c:pt>
                <c:pt idx="3282">
                  <c:v>tennis</c:v>
                </c:pt>
                <c:pt idx="3283">
                  <c:v>soccer</c:v>
                </c:pt>
                <c:pt idx="3284">
                  <c:v>soccer</c:v>
                </c:pt>
                <c:pt idx="3285">
                  <c:v>soccer</c:v>
                </c:pt>
                <c:pt idx="3286">
                  <c:v>soccer</c:v>
                </c:pt>
                <c:pt idx="3287">
                  <c:v>travel</c:v>
                </c:pt>
                <c:pt idx="3288">
                  <c:v>travel</c:v>
                </c:pt>
                <c:pt idx="3289">
                  <c:v>travel</c:v>
                </c:pt>
                <c:pt idx="3290">
                  <c:v>travel</c:v>
                </c:pt>
                <c:pt idx="3291">
                  <c:v>travel</c:v>
                </c:pt>
                <c:pt idx="3292">
                  <c:v>travel</c:v>
                </c:pt>
                <c:pt idx="3293">
                  <c:v>travel</c:v>
                </c:pt>
                <c:pt idx="3294">
                  <c:v>travel</c:v>
                </c:pt>
                <c:pt idx="3295">
                  <c:v>travel</c:v>
                </c:pt>
                <c:pt idx="3296">
                  <c:v>travel</c:v>
                </c:pt>
                <c:pt idx="3297">
                  <c:v>travel</c:v>
                </c:pt>
                <c:pt idx="3298">
                  <c:v>travel</c:v>
                </c:pt>
                <c:pt idx="3299">
                  <c:v>travel</c:v>
                </c:pt>
                <c:pt idx="3300">
                  <c:v>travel</c:v>
                </c:pt>
                <c:pt idx="3301">
                  <c:v>travel</c:v>
                </c:pt>
                <c:pt idx="3302">
                  <c:v>travel</c:v>
                </c:pt>
                <c:pt idx="3303">
                  <c:v>travel</c:v>
                </c:pt>
                <c:pt idx="3304">
                  <c:v>travel</c:v>
                </c:pt>
                <c:pt idx="3305">
                  <c:v>travel</c:v>
                </c:pt>
                <c:pt idx="3306">
                  <c:v>travel</c:v>
                </c:pt>
                <c:pt idx="3307">
                  <c:v>travel</c:v>
                </c:pt>
                <c:pt idx="3308">
                  <c:v>veganism</c:v>
                </c:pt>
                <c:pt idx="3309">
                  <c:v>veganism</c:v>
                </c:pt>
                <c:pt idx="3310">
                  <c:v>veganism</c:v>
                </c:pt>
                <c:pt idx="3311">
                  <c:v>veganism</c:v>
                </c:pt>
                <c:pt idx="3312">
                  <c:v>veganism</c:v>
                </c:pt>
                <c:pt idx="3313">
                  <c:v>veganism</c:v>
                </c:pt>
                <c:pt idx="3314">
                  <c:v>veganism</c:v>
                </c:pt>
                <c:pt idx="3315">
                  <c:v>veganism</c:v>
                </c:pt>
                <c:pt idx="3316">
                  <c:v>veganism</c:v>
                </c:pt>
                <c:pt idx="3317">
                  <c:v>veganism</c:v>
                </c:pt>
                <c:pt idx="3318">
                  <c:v>veganism</c:v>
                </c:pt>
                <c:pt idx="3319">
                  <c:v>veganism</c:v>
                </c:pt>
                <c:pt idx="3320">
                  <c:v>veganism</c:v>
                </c:pt>
                <c:pt idx="3321">
                  <c:v>veganism</c:v>
                </c:pt>
                <c:pt idx="3322">
                  <c:v>veganism</c:v>
                </c:pt>
                <c:pt idx="3323">
                  <c:v>veganism</c:v>
                </c:pt>
                <c:pt idx="3324">
                  <c:v>veganism</c:v>
                </c:pt>
                <c:pt idx="3325">
                  <c:v>veganism</c:v>
                </c:pt>
                <c:pt idx="3326">
                  <c:v>veganism</c:v>
                </c:pt>
                <c:pt idx="3327">
                  <c:v>veganism</c:v>
                </c:pt>
                <c:pt idx="3328">
                  <c:v>veganism</c:v>
                </c:pt>
                <c:pt idx="3329">
                  <c:v>veganism</c:v>
                </c:pt>
                <c:pt idx="3330">
                  <c:v>veganism</c:v>
                </c:pt>
                <c:pt idx="3331">
                  <c:v>veganism</c:v>
                </c:pt>
                <c:pt idx="3332">
                  <c:v>veganism</c:v>
                </c:pt>
                <c:pt idx="3333">
                  <c:v>veganism</c:v>
                </c:pt>
                <c:pt idx="3334">
                  <c:v>veganism</c:v>
                </c:pt>
                <c:pt idx="3335">
                  <c:v>veganism</c:v>
                </c:pt>
                <c:pt idx="3336">
                  <c:v>veganism</c:v>
                </c:pt>
                <c:pt idx="3337">
                  <c:v>veganism</c:v>
                </c:pt>
                <c:pt idx="3338">
                  <c:v>veganism</c:v>
                </c:pt>
                <c:pt idx="3339">
                  <c:v>veganism</c:v>
                </c:pt>
                <c:pt idx="3340">
                  <c:v>veganism</c:v>
                </c:pt>
                <c:pt idx="3341">
                  <c:v>veganism</c:v>
                </c:pt>
                <c:pt idx="3342">
                  <c:v>veganism</c:v>
                </c:pt>
                <c:pt idx="3343">
                  <c:v>veganism</c:v>
                </c:pt>
                <c:pt idx="3344">
                  <c:v>veganism</c:v>
                </c:pt>
                <c:pt idx="3345">
                  <c:v>veganism</c:v>
                </c:pt>
                <c:pt idx="3346">
                  <c:v>veganism</c:v>
                </c:pt>
                <c:pt idx="3347">
                  <c:v>veganism</c:v>
                </c:pt>
                <c:pt idx="3348">
                  <c:v>veganism</c:v>
                </c:pt>
                <c:pt idx="3349">
                  <c:v>veganism</c:v>
                </c:pt>
                <c:pt idx="3350">
                  <c:v>veganism</c:v>
                </c:pt>
                <c:pt idx="3351">
                  <c:v>veganism</c:v>
                </c:pt>
                <c:pt idx="3352">
                  <c:v>cooking</c:v>
                </c:pt>
                <c:pt idx="3353">
                  <c:v>cooking</c:v>
                </c:pt>
                <c:pt idx="3354">
                  <c:v>cooking</c:v>
                </c:pt>
                <c:pt idx="3355">
                  <c:v>cooking</c:v>
                </c:pt>
                <c:pt idx="3356">
                  <c:v>cooking</c:v>
                </c:pt>
                <c:pt idx="3357">
                  <c:v>cooking</c:v>
                </c:pt>
                <c:pt idx="3358">
                  <c:v>cooking</c:v>
                </c:pt>
                <c:pt idx="3359">
                  <c:v>cooking</c:v>
                </c:pt>
                <c:pt idx="3360">
                  <c:v>cooking</c:v>
                </c:pt>
                <c:pt idx="3361">
                  <c:v>cooking</c:v>
                </c:pt>
                <c:pt idx="3362">
                  <c:v>cooking</c:v>
                </c:pt>
                <c:pt idx="3363">
                  <c:v>cooking</c:v>
                </c:pt>
                <c:pt idx="3364">
                  <c:v>cooking</c:v>
                </c:pt>
                <c:pt idx="3365">
                  <c:v>cooking</c:v>
                </c:pt>
                <c:pt idx="3366">
                  <c:v>cooking</c:v>
                </c:pt>
                <c:pt idx="3367">
                  <c:v>cooking</c:v>
                </c:pt>
                <c:pt idx="3368">
                  <c:v>cooking</c:v>
                </c:pt>
                <c:pt idx="3369">
                  <c:v>cooking</c:v>
                </c:pt>
                <c:pt idx="3370">
                  <c:v>cooking</c:v>
                </c:pt>
                <c:pt idx="3371">
                  <c:v>cooking</c:v>
                </c:pt>
                <c:pt idx="3372">
                  <c:v>cooking</c:v>
                </c:pt>
                <c:pt idx="3373">
                  <c:v>cooking</c:v>
                </c:pt>
                <c:pt idx="3374">
                  <c:v>cooking</c:v>
                </c:pt>
                <c:pt idx="3375">
                  <c:v>cooking</c:v>
                </c:pt>
                <c:pt idx="3376">
                  <c:v>cooking</c:v>
                </c:pt>
                <c:pt idx="3377">
                  <c:v>cooking</c:v>
                </c:pt>
                <c:pt idx="3378">
                  <c:v>cooking</c:v>
                </c:pt>
                <c:pt idx="3379">
                  <c:v>cooking</c:v>
                </c:pt>
                <c:pt idx="3380">
                  <c:v>cooking</c:v>
                </c:pt>
                <c:pt idx="3381">
                  <c:v>cooking</c:v>
                </c:pt>
                <c:pt idx="3382">
                  <c:v>cooking</c:v>
                </c:pt>
                <c:pt idx="3383">
                  <c:v>cooking</c:v>
                </c:pt>
                <c:pt idx="3384">
                  <c:v>cooking</c:v>
                </c:pt>
                <c:pt idx="3385">
                  <c:v>cooking</c:v>
                </c:pt>
                <c:pt idx="3386">
                  <c:v>cooking</c:v>
                </c:pt>
                <c:pt idx="3387">
                  <c:v>cooking</c:v>
                </c:pt>
                <c:pt idx="3388">
                  <c:v>cooking</c:v>
                </c:pt>
                <c:pt idx="3389">
                  <c:v>cooking</c:v>
                </c:pt>
                <c:pt idx="3390">
                  <c:v>cooking</c:v>
                </c:pt>
                <c:pt idx="3391">
                  <c:v>cooking</c:v>
                </c:pt>
                <c:pt idx="3392">
                  <c:v>cooking</c:v>
                </c:pt>
                <c:pt idx="3393">
                  <c:v>cooking</c:v>
                </c:pt>
                <c:pt idx="3394">
                  <c:v>cooking</c:v>
                </c:pt>
                <c:pt idx="3395">
                  <c:v>cooking</c:v>
                </c:pt>
                <c:pt idx="3396">
                  <c:v>cooking</c:v>
                </c:pt>
                <c:pt idx="3397">
                  <c:v>cooking</c:v>
                </c:pt>
                <c:pt idx="3398">
                  <c:v>cooking</c:v>
                </c:pt>
                <c:pt idx="3399">
                  <c:v>cooking</c:v>
                </c:pt>
                <c:pt idx="3400">
                  <c:v>tennis</c:v>
                </c:pt>
                <c:pt idx="3401">
                  <c:v>tennis</c:v>
                </c:pt>
                <c:pt idx="3402">
                  <c:v>tennis</c:v>
                </c:pt>
                <c:pt idx="3403">
                  <c:v>tennis</c:v>
                </c:pt>
                <c:pt idx="3404">
                  <c:v>tennis</c:v>
                </c:pt>
                <c:pt idx="3405">
                  <c:v>tennis</c:v>
                </c:pt>
                <c:pt idx="3406">
                  <c:v>tennis</c:v>
                </c:pt>
                <c:pt idx="3407">
                  <c:v>tennis</c:v>
                </c:pt>
                <c:pt idx="3408">
                  <c:v>tennis</c:v>
                </c:pt>
                <c:pt idx="3409">
                  <c:v>tennis</c:v>
                </c:pt>
                <c:pt idx="3410">
                  <c:v>tennis</c:v>
                </c:pt>
                <c:pt idx="3411">
                  <c:v>tennis</c:v>
                </c:pt>
                <c:pt idx="3412">
                  <c:v>tennis</c:v>
                </c:pt>
                <c:pt idx="3413">
                  <c:v>tennis</c:v>
                </c:pt>
                <c:pt idx="3414">
                  <c:v>tennis</c:v>
                </c:pt>
                <c:pt idx="3415">
                  <c:v>tennis</c:v>
                </c:pt>
                <c:pt idx="3416">
                  <c:v>tennis</c:v>
                </c:pt>
                <c:pt idx="3417">
                  <c:v>tennis</c:v>
                </c:pt>
                <c:pt idx="3418">
                  <c:v>tennis</c:v>
                </c:pt>
                <c:pt idx="3419">
                  <c:v>tennis</c:v>
                </c:pt>
                <c:pt idx="3420">
                  <c:v>tennis</c:v>
                </c:pt>
                <c:pt idx="3421">
                  <c:v>tennis</c:v>
                </c:pt>
                <c:pt idx="3422">
                  <c:v>tennis</c:v>
                </c:pt>
                <c:pt idx="3423">
                  <c:v>tennis</c:v>
                </c:pt>
                <c:pt idx="3424">
                  <c:v>tennis</c:v>
                </c:pt>
                <c:pt idx="3425">
                  <c:v>tennis</c:v>
                </c:pt>
                <c:pt idx="3426">
                  <c:v>tennis</c:v>
                </c:pt>
                <c:pt idx="3427">
                  <c:v>tennis</c:v>
                </c:pt>
                <c:pt idx="3428">
                  <c:v>tennis</c:v>
                </c:pt>
                <c:pt idx="3429">
                  <c:v>tennis</c:v>
                </c:pt>
                <c:pt idx="3430">
                  <c:v>tennis</c:v>
                </c:pt>
                <c:pt idx="3431">
                  <c:v>tennis</c:v>
                </c:pt>
                <c:pt idx="3432">
                  <c:v>tennis</c:v>
                </c:pt>
                <c:pt idx="3433">
                  <c:v>tennis</c:v>
                </c:pt>
                <c:pt idx="3434">
                  <c:v>tennis</c:v>
                </c:pt>
                <c:pt idx="3435">
                  <c:v>tennis</c:v>
                </c:pt>
                <c:pt idx="3436">
                  <c:v>tennis</c:v>
                </c:pt>
                <c:pt idx="3437">
                  <c:v>tennis</c:v>
                </c:pt>
                <c:pt idx="3438">
                  <c:v>tennis</c:v>
                </c:pt>
                <c:pt idx="3439">
                  <c:v>tennis</c:v>
                </c:pt>
                <c:pt idx="3440">
                  <c:v>tennis</c:v>
                </c:pt>
                <c:pt idx="3441">
                  <c:v>tennis</c:v>
                </c:pt>
                <c:pt idx="3442">
                  <c:v>technology</c:v>
                </c:pt>
                <c:pt idx="3443">
                  <c:v>technology</c:v>
                </c:pt>
                <c:pt idx="3444">
                  <c:v>technology</c:v>
                </c:pt>
                <c:pt idx="3445">
                  <c:v>technology</c:v>
                </c:pt>
                <c:pt idx="3446">
                  <c:v>technology</c:v>
                </c:pt>
                <c:pt idx="3447">
                  <c:v>technology</c:v>
                </c:pt>
                <c:pt idx="3448">
                  <c:v>technology</c:v>
                </c:pt>
                <c:pt idx="3449">
                  <c:v>technology</c:v>
                </c:pt>
                <c:pt idx="3450">
                  <c:v>technology</c:v>
                </c:pt>
                <c:pt idx="3451">
                  <c:v>technology</c:v>
                </c:pt>
                <c:pt idx="3452">
                  <c:v>technology</c:v>
                </c:pt>
                <c:pt idx="3453">
                  <c:v>technology</c:v>
                </c:pt>
                <c:pt idx="3454">
                  <c:v>technology</c:v>
                </c:pt>
                <c:pt idx="3455">
                  <c:v>technology</c:v>
                </c:pt>
                <c:pt idx="3456">
                  <c:v>technology</c:v>
                </c:pt>
                <c:pt idx="3457">
                  <c:v>technology</c:v>
                </c:pt>
                <c:pt idx="3458">
                  <c:v>technology</c:v>
                </c:pt>
                <c:pt idx="3459">
                  <c:v>technology</c:v>
                </c:pt>
                <c:pt idx="3460">
                  <c:v>technology</c:v>
                </c:pt>
                <c:pt idx="3461">
                  <c:v>technology</c:v>
                </c:pt>
                <c:pt idx="3462">
                  <c:v>technology</c:v>
                </c:pt>
                <c:pt idx="3463">
                  <c:v>technology</c:v>
                </c:pt>
                <c:pt idx="3464">
                  <c:v>technology</c:v>
                </c:pt>
                <c:pt idx="3465">
                  <c:v>technology</c:v>
                </c:pt>
                <c:pt idx="3466">
                  <c:v>technology</c:v>
                </c:pt>
                <c:pt idx="3467">
                  <c:v>technology</c:v>
                </c:pt>
                <c:pt idx="3468">
                  <c:v>technology</c:v>
                </c:pt>
                <c:pt idx="3469">
                  <c:v>technology</c:v>
                </c:pt>
                <c:pt idx="3470">
                  <c:v>technology</c:v>
                </c:pt>
                <c:pt idx="3471">
                  <c:v>technology</c:v>
                </c:pt>
                <c:pt idx="3472">
                  <c:v>technology</c:v>
                </c:pt>
                <c:pt idx="3473">
                  <c:v>technology</c:v>
                </c:pt>
                <c:pt idx="3474">
                  <c:v>technology</c:v>
                </c:pt>
                <c:pt idx="3475">
                  <c:v>technology</c:v>
                </c:pt>
                <c:pt idx="3476">
                  <c:v>technology</c:v>
                </c:pt>
                <c:pt idx="3477">
                  <c:v>technology</c:v>
                </c:pt>
                <c:pt idx="3478">
                  <c:v>technology</c:v>
                </c:pt>
                <c:pt idx="3479">
                  <c:v>technology</c:v>
                </c:pt>
                <c:pt idx="3480">
                  <c:v>technology</c:v>
                </c:pt>
                <c:pt idx="3481">
                  <c:v>technology</c:v>
                </c:pt>
                <c:pt idx="3482">
                  <c:v>technology</c:v>
                </c:pt>
                <c:pt idx="3483">
                  <c:v>technology</c:v>
                </c:pt>
                <c:pt idx="3484">
                  <c:v>technology</c:v>
                </c:pt>
                <c:pt idx="3485">
                  <c:v>technology</c:v>
                </c:pt>
                <c:pt idx="3486">
                  <c:v>technology</c:v>
                </c:pt>
                <c:pt idx="3487">
                  <c:v>technology</c:v>
                </c:pt>
                <c:pt idx="3488">
                  <c:v>technology</c:v>
                </c:pt>
                <c:pt idx="3489">
                  <c:v>technology</c:v>
                </c:pt>
                <c:pt idx="3490">
                  <c:v>technology</c:v>
                </c:pt>
                <c:pt idx="3491">
                  <c:v>technology</c:v>
                </c:pt>
                <c:pt idx="3492">
                  <c:v>technology</c:v>
                </c:pt>
                <c:pt idx="3493">
                  <c:v>technology</c:v>
                </c:pt>
                <c:pt idx="3494">
                  <c:v>technology</c:v>
                </c:pt>
                <c:pt idx="3495">
                  <c:v>technology</c:v>
                </c:pt>
                <c:pt idx="3496">
                  <c:v>technology</c:v>
                </c:pt>
                <c:pt idx="3497">
                  <c:v>technology</c:v>
                </c:pt>
                <c:pt idx="3498">
                  <c:v>technology</c:v>
                </c:pt>
                <c:pt idx="3499">
                  <c:v>technology</c:v>
                </c:pt>
                <c:pt idx="3500">
                  <c:v>technology</c:v>
                </c:pt>
                <c:pt idx="3501">
                  <c:v>technology</c:v>
                </c:pt>
                <c:pt idx="3502">
                  <c:v>technology</c:v>
                </c:pt>
                <c:pt idx="3503">
                  <c:v>technology</c:v>
                </c:pt>
                <c:pt idx="3504">
                  <c:v>technology</c:v>
                </c:pt>
                <c:pt idx="3505">
                  <c:v>animals</c:v>
                </c:pt>
                <c:pt idx="3506">
                  <c:v>animals</c:v>
                </c:pt>
                <c:pt idx="3507">
                  <c:v>animals</c:v>
                </c:pt>
                <c:pt idx="3508">
                  <c:v>animals</c:v>
                </c:pt>
                <c:pt idx="3509">
                  <c:v>animals</c:v>
                </c:pt>
                <c:pt idx="3510">
                  <c:v>animals</c:v>
                </c:pt>
                <c:pt idx="3511">
                  <c:v>animals</c:v>
                </c:pt>
                <c:pt idx="3512">
                  <c:v>animals</c:v>
                </c:pt>
                <c:pt idx="3513">
                  <c:v>animals</c:v>
                </c:pt>
                <c:pt idx="3514">
                  <c:v>animals</c:v>
                </c:pt>
                <c:pt idx="3515">
                  <c:v>animals</c:v>
                </c:pt>
                <c:pt idx="3516">
                  <c:v>animals</c:v>
                </c:pt>
                <c:pt idx="3517">
                  <c:v>animals</c:v>
                </c:pt>
                <c:pt idx="3518">
                  <c:v>animals</c:v>
                </c:pt>
                <c:pt idx="3519">
                  <c:v>animals</c:v>
                </c:pt>
                <c:pt idx="3520">
                  <c:v>animals</c:v>
                </c:pt>
                <c:pt idx="3521">
                  <c:v>animals</c:v>
                </c:pt>
                <c:pt idx="3522">
                  <c:v>animals</c:v>
                </c:pt>
                <c:pt idx="3523">
                  <c:v>animals</c:v>
                </c:pt>
                <c:pt idx="3524">
                  <c:v>animals</c:v>
                </c:pt>
                <c:pt idx="3525">
                  <c:v>animals</c:v>
                </c:pt>
                <c:pt idx="3526">
                  <c:v>animals</c:v>
                </c:pt>
                <c:pt idx="3527">
                  <c:v>animals</c:v>
                </c:pt>
                <c:pt idx="3528">
                  <c:v>animals</c:v>
                </c:pt>
                <c:pt idx="3529">
                  <c:v>animals</c:v>
                </c:pt>
                <c:pt idx="3530">
                  <c:v>animals</c:v>
                </c:pt>
                <c:pt idx="3531">
                  <c:v>animals</c:v>
                </c:pt>
                <c:pt idx="3532">
                  <c:v>animals</c:v>
                </c:pt>
                <c:pt idx="3533">
                  <c:v>animals</c:v>
                </c:pt>
                <c:pt idx="3534">
                  <c:v>animals</c:v>
                </c:pt>
                <c:pt idx="3535">
                  <c:v>animals</c:v>
                </c:pt>
                <c:pt idx="3536">
                  <c:v>animals</c:v>
                </c:pt>
                <c:pt idx="3537">
                  <c:v>animals</c:v>
                </c:pt>
                <c:pt idx="3538">
                  <c:v>animals</c:v>
                </c:pt>
                <c:pt idx="3539">
                  <c:v>animals</c:v>
                </c:pt>
                <c:pt idx="3540">
                  <c:v>animals</c:v>
                </c:pt>
                <c:pt idx="3541">
                  <c:v>animals</c:v>
                </c:pt>
                <c:pt idx="3542">
                  <c:v>soccer</c:v>
                </c:pt>
                <c:pt idx="3543">
                  <c:v>soccer</c:v>
                </c:pt>
                <c:pt idx="3544">
                  <c:v>soccer</c:v>
                </c:pt>
                <c:pt idx="3545">
                  <c:v>soccer</c:v>
                </c:pt>
                <c:pt idx="3546">
                  <c:v>soccer</c:v>
                </c:pt>
                <c:pt idx="3547">
                  <c:v>soccer</c:v>
                </c:pt>
                <c:pt idx="3548">
                  <c:v>soccer</c:v>
                </c:pt>
                <c:pt idx="3549">
                  <c:v>soccer</c:v>
                </c:pt>
                <c:pt idx="3550">
                  <c:v>soccer</c:v>
                </c:pt>
                <c:pt idx="3551">
                  <c:v>soccer</c:v>
                </c:pt>
                <c:pt idx="3552">
                  <c:v>soccer</c:v>
                </c:pt>
                <c:pt idx="3553">
                  <c:v>soccer</c:v>
                </c:pt>
                <c:pt idx="3554">
                  <c:v>soccer</c:v>
                </c:pt>
                <c:pt idx="3555">
                  <c:v>soccer</c:v>
                </c:pt>
                <c:pt idx="3556">
                  <c:v>soccer</c:v>
                </c:pt>
                <c:pt idx="3557">
                  <c:v>dogs</c:v>
                </c:pt>
                <c:pt idx="3558">
                  <c:v>dogs</c:v>
                </c:pt>
                <c:pt idx="3559">
                  <c:v>dogs</c:v>
                </c:pt>
                <c:pt idx="3560">
                  <c:v>dogs</c:v>
                </c:pt>
                <c:pt idx="3561">
                  <c:v>dogs</c:v>
                </c:pt>
                <c:pt idx="3562">
                  <c:v>dogs</c:v>
                </c:pt>
                <c:pt idx="3563">
                  <c:v>dogs</c:v>
                </c:pt>
                <c:pt idx="3564">
                  <c:v>dogs</c:v>
                </c:pt>
                <c:pt idx="3565">
                  <c:v>dogs</c:v>
                </c:pt>
                <c:pt idx="3566">
                  <c:v>dogs</c:v>
                </c:pt>
                <c:pt idx="3567">
                  <c:v>dogs</c:v>
                </c:pt>
                <c:pt idx="3568">
                  <c:v>dogs</c:v>
                </c:pt>
                <c:pt idx="3569">
                  <c:v>dogs</c:v>
                </c:pt>
                <c:pt idx="3570">
                  <c:v>dogs</c:v>
                </c:pt>
                <c:pt idx="3571">
                  <c:v>dogs</c:v>
                </c:pt>
                <c:pt idx="3572">
                  <c:v>dogs</c:v>
                </c:pt>
                <c:pt idx="3573">
                  <c:v>dogs</c:v>
                </c:pt>
                <c:pt idx="3574">
                  <c:v>dogs</c:v>
                </c:pt>
                <c:pt idx="3575">
                  <c:v>dogs</c:v>
                </c:pt>
                <c:pt idx="3576">
                  <c:v>dogs</c:v>
                </c:pt>
                <c:pt idx="3577">
                  <c:v>dogs</c:v>
                </c:pt>
                <c:pt idx="3578">
                  <c:v>dogs</c:v>
                </c:pt>
                <c:pt idx="3579">
                  <c:v>dogs</c:v>
                </c:pt>
                <c:pt idx="3580">
                  <c:v>dogs</c:v>
                </c:pt>
                <c:pt idx="3581">
                  <c:v>dogs</c:v>
                </c:pt>
                <c:pt idx="3582">
                  <c:v>dogs</c:v>
                </c:pt>
                <c:pt idx="3583">
                  <c:v>dogs</c:v>
                </c:pt>
                <c:pt idx="3584">
                  <c:v>dogs</c:v>
                </c:pt>
                <c:pt idx="3585">
                  <c:v>dogs</c:v>
                </c:pt>
                <c:pt idx="3586">
                  <c:v>dogs</c:v>
                </c:pt>
                <c:pt idx="3587">
                  <c:v>soccer</c:v>
                </c:pt>
                <c:pt idx="3588">
                  <c:v>soccer</c:v>
                </c:pt>
                <c:pt idx="3589">
                  <c:v>soccer</c:v>
                </c:pt>
                <c:pt idx="3590">
                  <c:v>soccer</c:v>
                </c:pt>
                <c:pt idx="3591">
                  <c:v>soccer</c:v>
                </c:pt>
                <c:pt idx="3592">
                  <c:v>soccer</c:v>
                </c:pt>
                <c:pt idx="3593">
                  <c:v>soccer</c:v>
                </c:pt>
                <c:pt idx="3594">
                  <c:v>soccer</c:v>
                </c:pt>
                <c:pt idx="3595">
                  <c:v>soccer</c:v>
                </c:pt>
                <c:pt idx="3596">
                  <c:v>soccer</c:v>
                </c:pt>
                <c:pt idx="3597">
                  <c:v>soccer</c:v>
                </c:pt>
                <c:pt idx="3598">
                  <c:v>soccer</c:v>
                </c:pt>
                <c:pt idx="3599">
                  <c:v>soccer</c:v>
                </c:pt>
                <c:pt idx="3600">
                  <c:v>soccer</c:v>
                </c:pt>
                <c:pt idx="3601">
                  <c:v>soccer</c:v>
                </c:pt>
                <c:pt idx="3602">
                  <c:v>soccer</c:v>
                </c:pt>
                <c:pt idx="3603">
                  <c:v>soccer</c:v>
                </c:pt>
                <c:pt idx="3604">
                  <c:v>soccer</c:v>
                </c:pt>
                <c:pt idx="3605">
                  <c:v>soccer</c:v>
                </c:pt>
                <c:pt idx="3606">
                  <c:v>soccer</c:v>
                </c:pt>
                <c:pt idx="3607">
                  <c:v>soccer</c:v>
                </c:pt>
                <c:pt idx="3608">
                  <c:v>soccer</c:v>
                </c:pt>
                <c:pt idx="3609">
                  <c:v>soccer</c:v>
                </c:pt>
                <c:pt idx="3610">
                  <c:v>soccer</c:v>
                </c:pt>
                <c:pt idx="3611">
                  <c:v>soccer</c:v>
                </c:pt>
                <c:pt idx="3612">
                  <c:v>soccer</c:v>
                </c:pt>
                <c:pt idx="3613">
                  <c:v>soccer</c:v>
                </c:pt>
                <c:pt idx="3614">
                  <c:v>soccer</c:v>
                </c:pt>
                <c:pt idx="3615">
                  <c:v>soccer</c:v>
                </c:pt>
                <c:pt idx="3616">
                  <c:v>soccer</c:v>
                </c:pt>
                <c:pt idx="3617">
                  <c:v>soccer</c:v>
                </c:pt>
                <c:pt idx="3618">
                  <c:v>soccer</c:v>
                </c:pt>
                <c:pt idx="3619">
                  <c:v>soccer</c:v>
                </c:pt>
                <c:pt idx="3620">
                  <c:v>soccer</c:v>
                </c:pt>
                <c:pt idx="3621">
                  <c:v>soccer</c:v>
                </c:pt>
                <c:pt idx="3622">
                  <c:v>soccer</c:v>
                </c:pt>
                <c:pt idx="3623">
                  <c:v>soccer</c:v>
                </c:pt>
                <c:pt idx="3624">
                  <c:v>soccer</c:v>
                </c:pt>
                <c:pt idx="3625">
                  <c:v>technology</c:v>
                </c:pt>
                <c:pt idx="3626">
                  <c:v>technology</c:v>
                </c:pt>
                <c:pt idx="3627">
                  <c:v>technology</c:v>
                </c:pt>
                <c:pt idx="3628">
                  <c:v>technology</c:v>
                </c:pt>
                <c:pt idx="3629">
                  <c:v>technology</c:v>
                </c:pt>
                <c:pt idx="3630">
                  <c:v>technology</c:v>
                </c:pt>
                <c:pt idx="3631">
                  <c:v>technology</c:v>
                </c:pt>
                <c:pt idx="3632">
                  <c:v>technology</c:v>
                </c:pt>
                <c:pt idx="3633">
                  <c:v>technology</c:v>
                </c:pt>
                <c:pt idx="3634">
                  <c:v>technology</c:v>
                </c:pt>
                <c:pt idx="3635">
                  <c:v>technology</c:v>
                </c:pt>
                <c:pt idx="3636">
                  <c:v>technology</c:v>
                </c:pt>
                <c:pt idx="3637">
                  <c:v>technology</c:v>
                </c:pt>
                <c:pt idx="3638">
                  <c:v>technology</c:v>
                </c:pt>
                <c:pt idx="3639">
                  <c:v>technology</c:v>
                </c:pt>
                <c:pt idx="3640">
                  <c:v>technology</c:v>
                </c:pt>
                <c:pt idx="3641">
                  <c:v>technology</c:v>
                </c:pt>
                <c:pt idx="3642">
                  <c:v>technology</c:v>
                </c:pt>
                <c:pt idx="3643">
                  <c:v>technology</c:v>
                </c:pt>
                <c:pt idx="3644">
                  <c:v>technology</c:v>
                </c:pt>
                <c:pt idx="3645">
                  <c:v>technology</c:v>
                </c:pt>
                <c:pt idx="3646">
                  <c:v>technology</c:v>
                </c:pt>
                <c:pt idx="3647">
                  <c:v>technology</c:v>
                </c:pt>
                <c:pt idx="3648">
                  <c:v>technology</c:v>
                </c:pt>
                <c:pt idx="3649">
                  <c:v>technology</c:v>
                </c:pt>
                <c:pt idx="3650">
                  <c:v>technology</c:v>
                </c:pt>
                <c:pt idx="3651">
                  <c:v>technology</c:v>
                </c:pt>
                <c:pt idx="3652">
                  <c:v>technology</c:v>
                </c:pt>
                <c:pt idx="3653">
                  <c:v>technology</c:v>
                </c:pt>
                <c:pt idx="3654">
                  <c:v>technology</c:v>
                </c:pt>
                <c:pt idx="3655">
                  <c:v>technology</c:v>
                </c:pt>
                <c:pt idx="3656">
                  <c:v>technology</c:v>
                </c:pt>
                <c:pt idx="3657">
                  <c:v>technology</c:v>
                </c:pt>
                <c:pt idx="3658">
                  <c:v>technology</c:v>
                </c:pt>
                <c:pt idx="3659">
                  <c:v>technology</c:v>
                </c:pt>
                <c:pt idx="3660">
                  <c:v>technology</c:v>
                </c:pt>
                <c:pt idx="3661">
                  <c:v>technology</c:v>
                </c:pt>
                <c:pt idx="3662">
                  <c:v>technology</c:v>
                </c:pt>
                <c:pt idx="3663">
                  <c:v>technology</c:v>
                </c:pt>
                <c:pt idx="3664">
                  <c:v>technology</c:v>
                </c:pt>
                <c:pt idx="3665">
                  <c:v>technology</c:v>
                </c:pt>
                <c:pt idx="3666">
                  <c:v>technology</c:v>
                </c:pt>
                <c:pt idx="3667">
                  <c:v>technology</c:v>
                </c:pt>
                <c:pt idx="3668">
                  <c:v>technology</c:v>
                </c:pt>
                <c:pt idx="3669">
                  <c:v>technology</c:v>
                </c:pt>
                <c:pt idx="3670">
                  <c:v>technology</c:v>
                </c:pt>
                <c:pt idx="3671">
                  <c:v>technology</c:v>
                </c:pt>
                <c:pt idx="3672">
                  <c:v>technology</c:v>
                </c:pt>
                <c:pt idx="3673">
                  <c:v>technology</c:v>
                </c:pt>
                <c:pt idx="3674">
                  <c:v>technology</c:v>
                </c:pt>
                <c:pt idx="3675">
                  <c:v>technology</c:v>
                </c:pt>
                <c:pt idx="3676">
                  <c:v>fitness</c:v>
                </c:pt>
                <c:pt idx="3677">
                  <c:v>fitness</c:v>
                </c:pt>
                <c:pt idx="3678">
                  <c:v>fitness</c:v>
                </c:pt>
                <c:pt idx="3679">
                  <c:v>fitness</c:v>
                </c:pt>
                <c:pt idx="3680">
                  <c:v>fitness</c:v>
                </c:pt>
                <c:pt idx="3681">
                  <c:v>fitness</c:v>
                </c:pt>
                <c:pt idx="3682">
                  <c:v>fitness</c:v>
                </c:pt>
                <c:pt idx="3683">
                  <c:v>fitness</c:v>
                </c:pt>
                <c:pt idx="3684">
                  <c:v>fitness</c:v>
                </c:pt>
                <c:pt idx="3685">
                  <c:v>fitness</c:v>
                </c:pt>
                <c:pt idx="3686">
                  <c:v>fitness</c:v>
                </c:pt>
                <c:pt idx="3687">
                  <c:v>fitness</c:v>
                </c:pt>
                <c:pt idx="3688">
                  <c:v>fitness</c:v>
                </c:pt>
                <c:pt idx="3689">
                  <c:v>fitness</c:v>
                </c:pt>
                <c:pt idx="3690">
                  <c:v>fitness</c:v>
                </c:pt>
                <c:pt idx="3691">
                  <c:v>fitness</c:v>
                </c:pt>
                <c:pt idx="3692">
                  <c:v>fitness</c:v>
                </c:pt>
                <c:pt idx="3693">
                  <c:v>fitness</c:v>
                </c:pt>
                <c:pt idx="3694">
                  <c:v>fitness</c:v>
                </c:pt>
                <c:pt idx="3695">
                  <c:v>fitness</c:v>
                </c:pt>
                <c:pt idx="3696">
                  <c:v>fitness</c:v>
                </c:pt>
                <c:pt idx="3697">
                  <c:v>fitness</c:v>
                </c:pt>
                <c:pt idx="3698">
                  <c:v>fitness</c:v>
                </c:pt>
                <c:pt idx="3699">
                  <c:v>fitness</c:v>
                </c:pt>
                <c:pt idx="3700">
                  <c:v>fitness</c:v>
                </c:pt>
                <c:pt idx="3701">
                  <c:v>veganism</c:v>
                </c:pt>
                <c:pt idx="3702">
                  <c:v>veganism</c:v>
                </c:pt>
                <c:pt idx="3703">
                  <c:v>veganism</c:v>
                </c:pt>
                <c:pt idx="3704">
                  <c:v>veganism</c:v>
                </c:pt>
                <c:pt idx="3705">
                  <c:v>veganism</c:v>
                </c:pt>
                <c:pt idx="3706">
                  <c:v>veganism</c:v>
                </c:pt>
                <c:pt idx="3707">
                  <c:v>veganism</c:v>
                </c:pt>
                <c:pt idx="3708">
                  <c:v>veganism</c:v>
                </c:pt>
                <c:pt idx="3709">
                  <c:v>veganism</c:v>
                </c:pt>
                <c:pt idx="3710">
                  <c:v>veganism</c:v>
                </c:pt>
                <c:pt idx="3711">
                  <c:v>veganism</c:v>
                </c:pt>
                <c:pt idx="3712">
                  <c:v>veganism</c:v>
                </c:pt>
                <c:pt idx="3713">
                  <c:v>soccer</c:v>
                </c:pt>
                <c:pt idx="3714">
                  <c:v>soccer</c:v>
                </c:pt>
                <c:pt idx="3715">
                  <c:v>soccer</c:v>
                </c:pt>
                <c:pt idx="3716">
                  <c:v>soccer</c:v>
                </c:pt>
                <c:pt idx="3717">
                  <c:v>soccer</c:v>
                </c:pt>
                <c:pt idx="3718">
                  <c:v>soccer</c:v>
                </c:pt>
                <c:pt idx="3719">
                  <c:v>soccer</c:v>
                </c:pt>
                <c:pt idx="3720">
                  <c:v>soccer</c:v>
                </c:pt>
                <c:pt idx="3721">
                  <c:v>soccer</c:v>
                </c:pt>
                <c:pt idx="3722">
                  <c:v>soccer</c:v>
                </c:pt>
                <c:pt idx="3723">
                  <c:v>soccer</c:v>
                </c:pt>
                <c:pt idx="3724">
                  <c:v>soccer</c:v>
                </c:pt>
                <c:pt idx="3725">
                  <c:v>soccer</c:v>
                </c:pt>
                <c:pt idx="3726">
                  <c:v>soccer</c:v>
                </c:pt>
                <c:pt idx="3727">
                  <c:v>soccer</c:v>
                </c:pt>
                <c:pt idx="3728">
                  <c:v>soccer</c:v>
                </c:pt>
                <c:pt idx="3729">
                  <c:v>soccer</c:v>
                </c:pt>
                <c:pt idx="3730">
                  <c:v>soccer</c:v>
                </c:pt>
                <c:pt idx="3731">
                  <c:v>soccer</c:v>
                </c:pt>
                <c:pt idx="3732">
                  <c:v>soccer</c:v>
                </c:pt>
                <c:pt idx="3733">
                  <c:v>soccer</c:v>
                </c:pt>
                <c:pt idx="3734">
                  <c:v>soccer</c:v>
                </c:pt>
                <c:pt idx="3735">
                  <c:v>soccer</c:v>
                </c:pt>
                <c:pt idx="3736">
                  <c:v>soccer</c:v>
                </c:pt>
                <c:pt idx="3737">
                  <c:v>soccer</c:v>
                </c:pt>
                <c:pt idx="3738">
                  <c:v>soccer</c:v>
                </c:pt>
                <c:pt idx="3739">
                  <c:v>soccer</c:v>
                </c:pt>
                <c:pt idx="3740">
                  <c:v>soccer</c:v>
                </c:pt>
                <c:pt idx="3741">
                  <c:v>soccer</c:v>
                </c:pt>
                <c:pt idx="3742">
                  <c:v>soccer</c:v>
                </c:pt>
                <c:pt idx="3743">
                  <c:v>soccer</c:v>
                </c:pt>
                <c:pt idx="3744">
                  <c:v>soccer</c:v>
                </c:pt>
                <c:pt idx="3745">
                  <c:v>soccer</c:v>
                </c:pt>
                <c:pt idx="3746">
                  <c:v>soccer</c:v>
                </c:pt>
                <c:pt idx="3747">
                  <c:v>soccer</c:v>
                </c:pt>
                <c:pt idx="3748">
                  <c:v>soccer</c:v>
                </c:pt>
                <c:pt idx="3749">
                  <c:v>soccer</c:v>
                </c:pt>
                <c:pt idx="3750">
                  <c:v>soccer</c:v>
                </c:pt>
                <c:pt idx="3751">
                  <c:v>soccer</c:v>
                </c:pt>
                <c:pt idx="3752">
                  <c:v>soccer</c:v>
                </c:pt>
                <c:pt idx="3753">
                  <c:v>soccer</c:v>
                </c:pt>
                <c:pt idx="3754">
                  <c:v>soccer</c:v>
                </c:pt>
                <c:pt idx="3755">
                  <c:v>soccer</c:v>
                </c:pt>
                <c:pt idx="3756">
                  <c:v>soccer</c:v>
                </c:pt>
                <c:pt idx="3757">
                  <c:v>soccer</c:v>
                </c:pt>
                <c:pt idx="3758">
                  <c:v>soccer</c:v>
                </c:pt>
                <c:pt idx="3759">
                  <c:v>soccer</c:v>
                </c:pt>
                <c:pt idx="3760">
                  <c:v>soccer</c:v>
                </c:pt>
                <c:pt idx="3761">
                  <c:v>fitness</c:v>
                </c:pt>
                <c:pt idx="3762">
                  <c:v>fitness</c:v>
                </c:pt>
                <c:pt idx="3763">
                  <c:v>fitness</c:v>
                </c:pt>
                <c:pt idx="3764">
                  <c:v>fitness</c:v>
                </c:pt>
                <c:pt idx="3765">
                  <c:v>fitness</c:v>
                </c:pt>
                <c:pt idx="3766">
                  <c:v>fitness</c:v>
                </c:pt>
                <c:pt idx="3767">
                  <c:v>fitness</c:v>
                </c:pt>
                <c:pt idx="3768">
                  <c:v>fitness</c:v>
                </c:pt>
                <c:pt idx="3769">
                  <c:v>fitness</c:v>
                </c:pt>
                <c:pt idx="3770">
                  <c:v>fitness</c:v>
                </c:pt>
                <c:pt idx="3771">
                  <c:v>fitness</c:v>
                </c:pt>
                <c:pt idx="3772">
                  <c:v>fitness</c:v>
                </c:pt>
                <c:pt idx="3773">
                  <c:v>fitness</c:v>
                </c:pt>
                <c:pt idx="3774">
                  <c:v>fitness</c:v>
                </c:pt>
                <c:pt idx="3775">
                  <c:v>fitness</c:v>
                </c:pt>
                <c:pt idx="3776">
                  <c:v>fitness</c:v>
                </c:pt>
                <c:pt idx="3777">
                  <c:v>fitness</c:v>
                </c:pt>
                <c:pt idx="3778">
                  <c:v>fitness</c:v>
                </c:pt>
                <c:pt idx="3779">
                  <c:v>fitness</c:v>
                </c:pt>
                <c:pt idx="3780">
                  <c:v>education</c:v>
                </c:pt>
                <c:pt idx="3781">
                  <c:v>education</c:v>
                </c:pt>
                <c:pt idx="3782">
                  <c:v>education</c:v>
                </c:pt>
                <c:pt idx="3783">
                  <c:v>education</c:v>
                </c:pt>
                <c:pt idx="3784">
                  <c:v>education</c:v>
                </c:pt>
                <c:pt idx="3785">
                  <c:v>education</c:v>
                </c:pt>
                <c:pt idx="3786">
                  <c:v>education</c:v>
                </c:pt>
                <c:pt idx="3787">
                  <c:v>education</c:v>
                </c:pt>
                <c:pt idx="3788">
                  <c:v>education</c:v>
                </c:pt>
                <c:pt idx="3789">
                  <c:v>education</c:v>
                </c:pt>
                <c:pt idx="3790">
                  <c:v>education</c:v>
                </c:pt>
                <c:pt idx="3791">
                  <c:v>education</c:v>
                </c:pt>
                <c:pt idx="3792">
                  <c:v>education</c:v>
                </c:pt>
                <c:pt idx="3793">
                  <c:v>education</c:v>
                </c:pt>
                <c:pt idx="3794">
                  <c:v>education</c:v>
                </c:pt>
                <c:pt idx="3795">
                  <c:v>education</c:v>
                </c:pt>
                <c:pt idx="3796">
                  <c:v>education</c:v>
                </c:pt>
                <c:pt idx="3797">
                  <c:v>education</c:v>
                </c:pt>
                <c:pt idx="3798">
                  <c:v>education</c:v>
                </c:pt>
                <c:pt idx="3799">
                  <c:v>education</c:v>
                </c:pt>
                <c:pt idx="3800">
                  <c:v>education</c:v>
                </c:pt>
                <c:pt idx="3801">
                  <c:v>education</c:v>
                </c:pt>
                <c:pt idx="3802">
                  <c:v>education</c:v>
                </c:pt>
                <c:pt idx="3803">
                  <c:v>education</c:v>
                </c:pt>
                <c:pt idx="3804">
                  <c:v>education</c:v>
                </c:pt>
                <c:pt idx="3805">
                  <c:v>education</c:v>
                </c:pt>
                <c:pt idx="3806">
                  <c:v>education</c:v>
                </c:pt>
                <c:pt idx="3807">
                  <c:v>education</c:v>
                </c:pt>
                <c:pt idx="3808">
                  <c:v>education</c:v>
                </c:pt>
                <c:pt idx="3809">
                  <c:v>education</c:v>
                </c:pt>
                <c:pt idx="3810">
                  <c:v>education</c:v>
                </c:pt>
                <c:pt idx="3811">
                  <c:v>education</c:v>
                </c:pt>
                <c:pt idx="3812">
                  <c:v>education</c:v>
                </c:pt>
                <c:pt idx="3813">
                  <c:v>education</c:v>
                </c:pt>
                <c:pt idx="3814">
                  <c:v>education</c:v>
                </c:pt>
                <c:pt idx="3815">
                  <c:v>education</c:v>
                </c:pt>
                <c:pt idx="3816">
                  <c:v>education</c:v>
                </c:pt>
                <c:pt idx="3817">
                  <c:v>education</c:v>
                </c:pt>
                <c:pt idx="3818">
                  <c:v>education</c:v>
                </c:pt>
                <c:pt idx="3819">
                  <c:v>education</c:v>
                </c:pt>
                <c:pt idx="3820">
                  <c:v>education</c:v>
                </c:pt>
                <c:pt idx="3821">
                  <c:v>education</c:v>
                </c:pt>
                <c:pt idx="3822">
                  <c:v>education</c:v>
                </c:pt>
                <c:pt idx="3823">
                  <c:v>education</c:v>
                </c:pt>
                <c:pt idx="3824">
                  <c:v>soccer</c:v>
                </c:pt>
                <c:pt idx="3825">
                  <c:v>animals</c:v>
                </c:pt>
                <c:pt idx="3826">
                  <c:v>animals</c:v>
                </c:pt>
                <c:pt idx="3827">
                  <c:v>animals</c:v>
                </c:pt>
                <c:pt idx="3828">
                  <c:v>animals</c:v>
                </c:pt>
                <c:pt idx="3829">
                  <c:v>animals</c:v>
                </c:pt>
                <c:pt idx="3830">
                  <c:v>animals</c:v>
                </c:pt>
                <c:pt idx="3831">
                  <c:v>animals</c:v>
                </c:pt>
                <c:pt idx="3832">
                  <c:v>animals</c:v>
                </c:pt>
                <c:pt idx="3833">
                  <c:v>animals</c:v>
                </c:pt>
                <c:pt idx="3834">
                  <c:v>animals</c:v>
                </c:pt>
                <c:pt idx="3835">
                  <c:v>animals</c:v>
                </c:pt>
                <c:pt idx="3836">
                  <c:v>animals</c:v>
                </c:pt>
                <c:pt idx="3837">
                  <c:v>animals</c:v>
                </c:pt>
                <c:pt idx="3838">
                  <c:v>animals</c:v>
                </c:pt>
                <c:pt idx="3839">
                  <c:v>animals</c:v>
                </c:pt>
                <c:pt idx="3840">
                  <c:v>animals</c:v>
                </c:pt>
                <c:pt idx="3841">
                  <c:v>animals</c:v>
                </c:pt>
                <c:pt idx="3842">
                  <c:v>animals</c:v>
                </c:pt>
                <c:pt idx="3843">
                  <c:v>animals</c:v>
                </c:pt>
                <c:pt idx="3844">
                  <c:v>animals</c:v>
                </c:pt>
                <c:pt idx="3845">
                  <c:v>animals</c:v>
                </c:pt>
                <c:pt idx="3846">
                  <c:v>animals</c:v>
                </c:pt>
                <c:pt idx="3847">
                  <c:v>animals</c:v>
                </c:pt>
                <c:pt idx="3848">
                  <c:v>tennis</c:v>
                </c:pt>
                <c:pt idx="3849">
                  <c:v>tennis</c:v>
                </c:pt>
                <c:pt idx="3850">
                  <c:v>tennis</c:v>
                </c:pt>
                <c:pt idx="3851">
                  <c:v>tennis</c:v>
                </c:pt>
                <c:pt idx="3852">
                  <c:v>tennis</c:v>
                </c:pt>
                <c:pt idx="3853">
                  <c:v>tennis</c:v>
                </c:pt>
                <c:pt idx="3854">
                  <c:v>tennis</c:v>
                </c:pt>
                <c:pt idx="3855">
                  <c:v>tennis</c:v>
                </c:pt>
                <c:pt idx="3856">
                  <c:v>tennis</c:v>
                </c:pt>
                <c:pt idx="3857">
                  <c:v>tennis</c:v>
                </c:pt>
                <c:pt idx="3858">
                  <c:v>tennis</c:v>
                </c:pt>
                <c:pt idx="3859">
                  <c:v>tennis</c:v>
                </c:pt>
                <c:pt idx="3860">
                  <c:v>tennis</c:v>
                </c:pt>
                <c:pt idx="3861">
                  <c:v>tennis</c:v>
                </c:pt>
                <c:pt idx="3862">
                  <c:v>tennis</c:v>
                </c:pt>
                <c:pt idx="3863">
                  <c:v>tennis</c:v>
                </c:pt>
                <c:pt idx="3864">
                  <c:v>tennis</c:v>
                </c:pt>
                <c:pt idx="3865">
                  <c:v>tennis</c:v>
                </c:pt>
                <c:pt idx="3866">
                  <c:v>tennis</c:v>
                </c:pt>
                <c:pt idx="3867">
                  <c:v>tennis</c:v>
                </c:pt>
                <c:pt idx="3868">
                  <c:v>tennis</c:v>
                </c:pt>
                <c:pt idx="3869">
                  <c:v>tennis</c:v>
                </c:pt>
                <c:pt idx="3870">
                  <c:v>tennis</c:v>
                </c:pt>
                <c:pt idx="3871">
                  <c:v>tennis</c:v>
                </c:pt>
                <c:pt idx="3872">
                  <c:v>tennis</c:v>
                </c:pt>
                <c:pt idx="3873">
                  <c:v>tennis</c:v>
                </c:pt>
                <c:pt idx="3874">
                  <c:v>tennis</c:v>
                </c:pt>
                <c:pt idx="3875">
                  <c:v>tennis</c:v>
                </c:pt>
                <c:pt idx="3876">
                  <c:v>tennis</c:v>
                </c:pt>
                <c:pt idx="3877">
                  <c:v>tennis</c:v>
                </c:pt>
                <c:pt idx="3878">
                  <c:v>science</c:v>
                </c:pt>
                <c:pt idx="3879">
                  <c:v>science</c:v>
                </c:pt>
                <c:pt idx="3880">
                  <c:v>science</c:v>
                </c:pt>
                <c:pt idx="3881">
                  <c:v>science</c:v>
                </c:pt>
                <c:pt idx="3882">
                  <c:v>science</c:v>
                </c:pt>
                <c:pt idx="3883">
                  <c:v>science</c:v>
                </c:pt>
                <c:pt idx="3884">
                  <c:v>science</c:v>
                </c:pt>
                <c:pt idx="3885">
                  <c:v>science</c:v>
                </c:pt>
                <c:pt idx="3886">
                  <c:v>science</c:v>
                </c:pt>
                <c:pt idx="3887">
                  <c:v>science</c:v>
                </c:pt>
                <c:pt idx="3888">
                  <c:v>science</c:v>
                </c:pt>
                <c:pt idx="3889">
                  <c:v>science</c:v>
                </c:pt>
                <c:pt idx="3890">
                  <c:v>animals</c:v>
                </c:pt>
                <c:pt idx="3891">
                  <c:v>animals</c:v>
                </c:pt>
                <c:pt idx="3892">
                  <c:v>animals</c:v>
                </c:pt>
                <c:pt idx="3893">
                  <c:v>animals</c:v>
                </c:pt>
                <c:pt idx="3894">
                  <c:v>animals</c:v>
                </c:pt>
                <c:pt idx="3895">
                  <c:v>animals</c:v>
                </c:pt>
                <c:pt idx="3896">
                  <c:v>animals</c:v>
                </c:pt>
                <c:pt idx="3897">
                  <c:v>animals</c:v>
                </c:pt>
                <c:pt idx="3898">
                  <c:v>animals</c:v>
                </c:pt>
                <c:pt idx="3899">
                  <c:v>animals</c:v>
                </c:pt>
                <c:pt idx="3900">
                  <c:v>animals</c:v>
                </c:pt>
                <c:pt idx="3901">
                  <c:v>animals</c:v>
                </c:pt>
                <c:pt idx="3902">
                  <c:v>animals</c:v>
                </c:pt>
                <c:pt idx="3903">
                  <c:v>animals</c:v>
                </c:pt>
                <c:pt idx="3904">
                  <c:v>animals</c:v>
                </c:pt>
                <c:pt idx="3905">
                  <c:v>animals</c:v>
                </c:pt>
                <c:pt idx="3906">
                  <c:v>animals</c:v>
                </c:pt>
                <c:pt idx="3907">
                  <c:v>animals</c:v>
                </c:pt>
                <c:pt idx="3908">
                  <c:v>animals</c:v>
                </c:pt>
                <c:pt idx="3909">
                  <c:v>animals</c:v>
                </c:pt>
                <c:pt idx="3910">
                  <c:v>animals</c:v>
                </c:pt>
                <c:pt idx="3911">
                  <c:v>animals</c:v>
                </c:pt>
                <c:pt idx="3912">
                  <c:v>animals</c:v>
                </c:pt>
                <c:pt idx="3913">
                  <c:v>animals</c:v>
                </c:pt>
                <c:pt idx="3914">
                  <c:v>animals</c:v>
                </c:pt>
                <c:pt idx="3915">
                  <c:v>animals</c:v>
                </c:pt>
                <c:pt idx="3916">
                  <c:v>animals</c:v>
                </c:pt>
                <c:pt idx="3917">
                  <c:v>animals</c:v>
                </c:pt>
                <c:pt idx="3918">
                  <c:v>animals</c:v>
                </c:pt>
                <c:pt idx="3919">
                  <c:v>animals</c:v>
                </c:pt>
                <c:pt idx="3920">
                  <c:v>animals</c:v>
                </c:pt>
                <c:pt idx="3921">
                  <c:v>animals</c:v>
                </c:pt>
                <c:pt idx="3922">
                  <c:v>animals</c:v>
                </c:pt>
                <c:pt idx="3923">
                  <c:v>animals</c:v>
                </c:pt>
                <c:pt idx="3924">
                  <c:v>animals</c:v>
                </c:pt>
                <c:pt idx="3925">
                  <c:v>animals</c:v>
                </c:pt>
                <c:pt idx="3926">
                  <c:v>animals</c:v>
                </c:pt>
                <c:pt idx="3927">
                  <c:v>animals</c:v>
                </c:pt>
                <c:pt idx="3928">
                  <c:v>animals</c:v>
                </c:pt>
                <c:pt idx="3929">
                  <c:v>animals</c:v>
                </c:pt>
                <c:pt idx="3930">
                  <c:v>dogs</c:v>
                </c:pt>
                <c:pt idx="3931">
                  <c:v>dogs</c:v>
                </c:pt>
                <c:pt idx="3932">
                  <c:v>dogs</c:v>
                </c:pt>
                <c:pt idx="3933">
                  <c:v>dogs</c:v>
                </c:pt>
                <c:pt idx="3934">
                  <c:v>dogs</c:v>
                </c:pt>
                <c:pt idx="3935">
                  <c:v>dogs</c:v>
                </c:pt>
                <c:pt idx="3936">
                  <c:v>dogs</c:v>
                </c:pt>
                <c:pt idx="3937">
                  <c:v>dogs</c:v>
                </c:pt>
                <c:pt idx="3938">
                  <c:v>studying</c:v>
                </c:pt>
                <c:pt idx="3939">
                  <c:v>studying</c:v>
                </c:pt>
                <c:pt idx="3940">
                  <c:v>studying</c:v>
                </c:pt>
                <c:pt idx="3941">
                  <c:v>studying</c:v>
                </c:pt>
                <c:pt idx="3942">
                  <c:v>studying</c:v>
                </c:pt>
                <c:pt idx="3943">
                  <c:v>veganism</c:v>
                </c:pt>
                <c:pt idx="3944">
                  <c:v>veganism</c:v>
                </c:pt>
                <c:pt idx="3945">
                  <c:v>veganism</c:v>
                </c:pt>
                <c:pt idx="3946">
                  <c:v>veganism</c:v>
                </c:pt>
                <c:pt idx="3947">
                  <c:v>veganism</c:v>
                </c:pt>
                <c:pt idx="3948">
                  <c:v>veganism</c:v>
                </c:pt>
                <c:pt idx="3949">
                  <c:v>veganism</c:v>
                </c:pt>
                <c:pt idx="3950">
                  <c:v>veganism</c:v>
                </c:pt>
                <c:pt idx="3951">
                  <c:v>tennis</c:v>
                </c:pt>
                <c:pt idx="3952">
                  <c:v>tennis</c:v>
                </c:pt>
                <c:pt idx="3953">
                  <c:v>tennis</c:v>
                </c:pt>
                <c:pt idx="3954">
                  <c:v>tennis</c:v>
                </c:pt>
                <c:pt idx="3955">
                  <c:v>tennis</c:v>
                </c:pt>
                <c:pt idx="3956">
                  <c:v>tennis</c:v>
                </c:pt>
                <c:pt idx="3957">
                  <c:v>tennis</c:v>
                </c:pt>
                <c:pt idx="3958">
                  <c:v>tennis</c:v>
                </c:pt>
                <c:pt idx="3959">
                  <c:v>tennis</c:v>
                </c:pt>
                <c:pt idx="3960">
                  <c:v>tennis</c:v>
                </c:pt>
                <c:pt idx="3961">
                  <c:v>tennis</c:v>
                </c:pt>
                <c:pt idx="3962">
                  <c:v>tennis</c:v>
                </c:pt>
                <c:pt idx="3963">
                  <c:v>tennis</c:v>
                </c:pt>
                <c:pt idx="3964">
                  <c:v>tennis</c:v>
                </c:pt>
                <c:pt idx="3965">
                  <c:v>tennis</c:v>
                </c:pt>
                <c:pt idx="3966">
                  <c:v>tennis</c:v>
                </c:pt>
                <c:pt idx="3967">
                  <c:v>tennis</c:v>
                </c:pt>
                <c:pt idx="3968">
                  <c:v>studying</c:v>
                </c:pt>
                <c:pt idx="3969">
                  <c:v>studying</c:v>
                </c:pt>
                <c:pt idx="3970">
                  <c:v>studying</c:v>
                </c:pt>
                <c:pt idx="3971">
                  <c:v>studying</c:v>
                </c:pt>
                <c:pt idx="3972">
                  <c:v>studying</c:v>
                </c:pt>
                <c:pt idx="3973">
                  <c:v>studying</c:v>
                </c:pt>
                <c:pt idx="3974">
                  <c:v>studying</c:v>
                </c:pt>
                <c:pt idx="3975">
                  <c:v>studying</c:v>
                </c:pt>
                <c:pt idx="3976">
                  <c:v>studying</c:v>
                </c:pt>
                <c:pt idx="3977">
                  <c:v>studying</c:v>
                </c:pt>
                <c:pt idx="3978">
                  <c:v>studying</c:v>
                </c:pt>
                <c:pt idx="3979">
                  <c:v>studying</c:v>
                </c:pt>
                <c:pt idx="3980">
                  <c:v>studying</c:v>
                </c:pt>
                <c:pt idx="3981">
                  <c:v>studying</c:v>
                </c:pt>
                <c:pt idx="3982">
                  <c:v>studying</c:v>
                </c:pt>
                <c:pt idx="3983">
                  <c:v>studying</c:v>
                </c:pt>
                <c:pt idx="3984">
                  <c:v>studying</c:v>
                </c:pt>
                <c:pt idx="3985">
                  <c:v>studying</c:v>
                </c:pt>
                <c:pt idx="3986">
                  <c:v>studying</c:v>
                </c:pt>
                <c:pt idx="3987">
                  <c:v>studying</c:v>
                </c:pt>
                <c:pt idx="3988">
                  <c:v>studying</c:v>
                </c:pt>
                <c:pt idx="3989">
                  <c:v>studying</c:v>
                </c:pt>
                <c:pt idx="3990">
                  <c:v>studying</c:v>
                </c:pt>
                <c:pt idx="3991">
                  <c:v>studying</c:v>
                </c:pt>
                <c:pt idx="3992">
                  <c:v>studying</c:v>
                </c:pt>
                <c:pt idx="3993">
                  <c:v>studying</c:v>
                </c:pt>
                <c:pt idx="3994">
                  <c:v>studying</c:v>
                </c:pt>
                <c:pt idx="3995">
                  <c:v>studying</c:v>
                </c:pt>
                <c:pt idx="3996">
                  <c:v>tennis</c:v>
                </c:pt>
                <c:pt idx="3997">
                  <c:v>tennis</c:v>
                </c:pt>
                <c:pt idx="3998">
                  <c:v>tennis</c:v>
                </c:pt>
                <c:pt idx="3999">
                  <c:v>tennis</c:v>
                </c:pt>
                <c:pt idx="4000">
                  <c:v>tennis</c:v>
                </c:pt>
                <c:pt idx="4001">
                  <c:v>tennis</c:v>
                </c:pt>
                <c:pt idx="4002">
                  <c:v>tennis</c:v>
                </c:pt>
                <c:pt idx="4003">
                  <c:v>tennis</c:v>
                </c:pt>
                <c:pt idx="4004">
                  <c:v>tennis</c:v>
                </c:pt>
                <c:pt idx="4005">
                  <c:v>tennis</c:v>
                </c:pt>
                <c:pt idx="4006">
                  <c:v>tennis</c:v>
                </c:pt>
                <c:pt idx="4007">
                  <c:v>tennis</c:v>
                </c:pt>
                <c:pt idx="4008">
                  <c:v>tennis</c:v>
                </c:pt>
                <c:pt idx="4009">
                  <c:v>tennis</c:v>
                </c:pt>
                <c:pt idx="4010">
                  <c:v>tennis</c:v>
                </c:pt>
                <c:pt idx="4011">
                  <c:v>tennis</c:v>
                </c:pt>
                <c:pt idx="4012">
                  <c:v>tennis</c:v>
                </c:pt>
                <c:pt idx="4013">
                  <c:v>tennis</c:v>
                </c:pt>
                <c:pt idx="4014">
                  <c:v>tennis</c:v>
                </c:pt>
                <c:pt idx="4015">
                  <c:v>tennis</c:v>
                </c:pt>
                <c:pt idx="4016">
                  <c:v>tennis</c:v>
                </c:pt>
                <c:pt idx="4017">
                  <c:v>tennis</c:v>
                </c:pt>
                <c:pt idx="4018">
                  <c:v>tennis</c:v>
                </c:pt>
                <c:pt idx="4019">
                  <c:v>tennis</c:v>
                </c:pt>
                <c:pt idx="4020">
                  <c:v>tennis</c:v>
                </c:pt>
                <c:pt idx="4021">
                  <c:v>tennis</c:v>
                </c:pt>
                <c:pt idx="4022">
                  <c:v>tennis</c:v>
                </c:pt>
                <c:pt idx="4023">
                  <c:v>tennis</c:v>
                </c:pt>
                <c:pt idx="4024">
                  <c:v>cooking</c:v>
                </c:pt>
                <c:pt idx="4025">
                  <c:v>cooking</c:v>
                </c:pt>
                <c:pt idx="4026">
                  <c:v>cooking</c:v>
                </c:pt>
                <c:pt idx="4027">
                  <c:v>cooking</c:v>
                </c:pt>
                <c:pt idx="4028">
                  <c:v>cooking</c:v>
                </c:pt>
                <c:pt idx="4029">
                  <c:v>cooking</c:v>
                </c:pt>
                <c:pt idx="4030">
                  <c:v>cooking</c:v>
                </c:pt>
                <c:pt idx="4031">
                  <c:v>cooking</c:v>
                </c:pt>
                <c:pt idx="4032">
                  <c:v>cooking</c:v>
                </c:pt>
                <c:pt idx="4033">
                  <c:v>cooking</c:v>
                </c:pt>
                <c:pt idx="4034">
                  <c:v>cooking</c:v>
                </c:pt>
                <c:pt idx="4035">
                  <c:v>cooking</c:v>
                </c:pt>
                <c:pt idx="4036">
                  <c:v>cooking</c:v>
                </c:pt>
                <c:pt idx="4037">
                  <c:v>cooking</c:v>
                </c:pt>
                <c:pt idx="4038">
                  <c:v>cooking</c:v>
                </c:pt>
                <c:pt idx="4039">
                  <c:v>cooking</c:v>
                </c:pt>
                <c:pt idx="4040">
                  <c:v>cooking</c:v>
                </c:pt>
                <c:pt idx="4041">
                  <c:v>cooking</c:v>
                </c:pt>
                <c:pt idx="4042">
                  <c:v>cooking</c:v>
                </c:pt>
                <c:pt idx="4043">
                  <c:v>cooking</c:v>
                </c:pt>
                <c:pt idx="4044">
                  <c:v>cooking</c:v>
                </c:pt>
                <c:pt idx="4045">
                  <c:v>cooking</c:v>
                </c:pt>
                <c:pt idx="4046">
                  <c:v>cooking</c:v>
                </c:pt>
                <c:pt idx="4047">
                  <c:v>cooking</c:v>
                </c:pt>
                <c:pt idx="4048">
                  <c:v>cooking</c:v>
                </c:pt>
                <c:pt idx="4049">
                  <c:v>cooking</c:v>
                </c:pt>
                <c:pt idx="4050">
                  <c:v>cooking</c:v>
                </c:pt>
                <c:pt idx="4051">
                  <c:v>cooking</c:v>
                </c:pt>
                <c:pt idx="4052">
                  <c:v>cooking</c:v>
                </c:pt>
                <c:pt idx="4053">
                  <c:v>cooking</c:v>
                </c:pt>
                <c:pt idx="4054">
                  <c:v>food</c:v>
                </c:pt>
                <c:pt idx="4055">
                  <c:v>food</c:v>
                </c:pt>
                <c:pt idx="4056">
                  <c:v>food</c:v>
                </c:pt>
                <c:pt idx="4057">
                  <c:v>food</c:v>
                </c:pt>
                <c:pt idx="4058">
                  <c:v>food</c:v>
                </c:pt>
                <c:pt idx="4059">
                  <c:v>food</c:v>
                </c:pt>
                <c:pt idx="4060">
                  <c:v>food</c:v>
                </c:pt>
                <c:pt idx="4061">
                  <c:v>food</c:v>
                </c:pt>
                <c:pt idx="4062">
                  <c:v>food</c:v>
                </c:pt>
                <c:pt idx="4063">
                  <c:v>food</c:v>
                </c:pt>
                <c:pt idx="4064">
                  <c:v>food</c:v>
                </c:pt>
                <c:pt idx="4065">
                  <c:v>food</c:v>
                </c:pt>
                <c:pt idx="4066">
                  <c:v>food</c:v>
                </c:pt>
                <c:pt idx="4067">
                  <c:v>food</c:v>
                </c:pt>
                <c:pt idx="4068">
                  <c:v>food</c:v>
                </c:pt>
                <c:pt idx="4069">
                  <c:v>food</c:v>
                </c:pt>
                <c:pt idx="4070">
                  <c:v>food</c:v>
                </c:pt>
                <c:pt idx="4071">
                  <c:v>food</c:v>
                </c:pt>
                <c:pt idx="4072">
                  <c:v>food</c:v>
                </c:pt>
                <c:pt idx="4073">
                  <c:v>food</c:v>
                </c:pt>
                <c:pt idx="4074">
                  <c:v>food</c:v>
                </c:pt>
                <c:pt idx="4075">
                  <c:v>food</c:v>
                </c:pt>
                <c:pt idx="4076">
                  <c:v>food</c:v>
                </c:pt>
                <c:pt idx="4077">
                  <c:v>technology</c:v>
                </c:pt>
                <c:pt idx="4078">
                  <c:v>technology</c:v>
                </c:pt>
                <c:pt idx="4079">
                  <c:v>technology</c:v>
                </c:pt>
                <c:pt idx="4080">
                  <c:v>technology</c:v>
                </c:pt>
                <c:pt idx="4081">
                  <c:v>technology</c:v>
                </c:pt>
                <c:pt idx="4082">
                  <c:v>technology</c:v>
                </c:pt>
                <c:pt idx="4083">
                  <c:v>technology</c:v>
                </c:pt>
                <c:pt idx="4084">
                  <c:v>technology</c:v>
                </c:pt>
                <c:pt idx="4085">
                  <c:v>technology</c:v>
                </c:pt>
                <c:pt idx="4086">
                  <c:v>technology</c:v>
                </c:pt>
                <c:pt idx="4087">
                  <c:v>technology</c:v>
                </c:pt>
                <c:pt idx="4088">
                  <c:v>technology</c:v>
                </c:pt>
                <c:pt idx="4089">
                  <c:v>technology</c:v>
                </c:pt>
                <c:pt idx="4090">
                  <c:v>technology</c:v>
                </c:pt>
                <c:pt idx="4091">
                  <c:v>technology</c:v>
                </c:pt>
                <c:pt idx="4092">
                  <c:v>technology</c:v>
                </c:pt>
                <c:pt idx="4093">
                  <c:v>technology</c:v>
                </c:pt>
                <c:pt idx="4094">
                  <c:v>technology</c:v>
                </c:pt>
                <c:pt idx="4095">
                  <c:v>technology</c:v>
                </c:pt>
                <c:pt idx="4096">
                  <c:v>technology</c:v>
                </c:pt>
                <c:pt idx="4097">
                  <c:v>technology</c:v>
                </c:pt>
                <c:pt idx="4098">
                  <c:v>technology</c:v>
                </c:pt>
                <c:pt idx="4099">
                  <c:v>technology</c:v>
                </c:pt>
                <c:pt idx="4100">
                  <c:v>technology</c:v>
                </c:pt>
                <c:pt idx="4101">
                  <c:v>technology</c:v>
                </c:pt>
                <c:pt idx="4102">
                  <c:v>technology</c:v>
                </c:pt>
                <c:pt idx="4103">
                  <c:v>technology</c:v>
                </c:pt>
                <c:pt idx="4104">
                  <c:v>technology</c:v>
                </c:pt>
                <c:pt idx="4105">
                  <c:v>technology</c:v>
                </c:pt>
                <c:pt idx="4106">
                  <c:v>technology</c:v>
                </c:pt>
                <c:pt idx="4107">
                  <c:v>technology</c:v>
                </c:pt>
                <c:pt idx="4108">
                  <c:v>technology</c:v>
                </c:pt>
                <c:pt idx="4109">
                  <c:v>technology</c:v>
                </c:pt>
                <c:pt idx="4110">
                  <c:v>technology</c:v>
                </c:pt>
                <c:pt idx="4111">
                  <c:v>technology</c:v>
                </c:pt>
                <c:pt idx="4112">
                  <c:v>technology</c:v>
                </c:pt>
                <c:pt idx="4113">
                  <c:v>technology</c:v>
                </c:pt>
                <c:pt idx="4114">
                  <c:v>healthy eating</c:v>
                </c:pt>
                <c:pt idx="4115">
                  <c:v>healthy eating</c:v>
                </c:pt>
                <c:pt idx="4116">
                  <c:v>healthy eating</c:v>
                </c:pt>
                <c:pt idx="4117">
                  <c:v>healthy eating</c:v>
                </c:pt>
                <c:pt idx="4118">
                  <c:v>healthy eating</c:v>
                </c:pt>
                <c:pt idx="4119">
                  <c:v>healthy eating</c:v>
                </c:pt>
                <c:pt idx="4120">
                  <c:v>dogs</c:v>
                </c:pt>
                <c:pt idx="4121">
                  <c:v>dogs</c:v>
                </c:pt>
                <c:pt idx="4122">
                  <c:v>dogs</c:v>
                </c:pt>
                <c:pt idx="4123">
                  <c:v>dogs</c:v>
                </c:pt>
                <c:pt idx="4124">
                  <c:v>dogs</c:v>
                </c:pt>
                <c:pt idx="4125">
                  <c:v>dogs</c:v>
                </c:pt>
                <c:pt idx="4126">
                  <c:v>dogs</c:v>
                </c:pt>
                <c:pt idx="4127">
                  <c:v>dogs</c:v>
                </c:pt>
                <c:pt idx="4128">
                  <c:v>dogs</c:v>
                </c:pt>
                <c:pt idx="4129">
                  <c:v>dogs</c:v>
                </c:pt>
                <c:pt idx="4130">
                  <c:v>dogs</c:v>
                </c:pt>
                <c:pt idx="4131">
                  <c:v>dogs</c:v>
                </c:pt>
                <c:pt idx="4132">
                  <c:v>dogs</c:v>
                </c:pt>
                <c:pt idx="4133">
                  <c:v>dogs</c:v>
                </c:pt>
                <c:pt idx="4134">
                  <c:v>dogs</c:v>
                </c:pt>
                <c:pt idx="4135">
                  <c:v>dogs</c:v>
                </c:pt>
                <c:pt idx="4136">
                  <c:v>dogs</c:v>
                </c:pt>
                <c:pt idx="4137">
                  <c:v>dogs</c:v>
                </c:pt>
                <c:pt idx="4138">
                  <c:v>dogs</c:v>
                </c:pt>
                <c:pt idx="4139">
                  <c:v>dogs</c:v>
                </c:pt>
                <c:pt idx="4140">
                  <c:v>dogs</c:v>
                </c:pt>
                <c:pt idx="4141">
                  <c:v>dogs</c:v>
                </c:pt>
                <c:pt idx="4142">
                  <c:v>dogs</c:v>
                </c:pt>
                <c:pt idx="4143">
                  <c:v>dogs</c:v>
                </c:pt>
                <c:pt idx="4144">
                  <c:v>dogs</c:v>
                </c:pt>
                <c:pt idx="4145">
                  <c:v>animals</c:v>
                </c:pt>
                <c:pt idx="4146">
                  <c:v>animals</c:v>
                </c:pt>
                <c:pt idx="4147">
                  <c:v>culture</c:v>
                </c:pt>
                <c:pt idx="4148">
                  <c:v>culture</c:v>
                </c:pt>
                <c:pt idx="4149">
                  <c:v>culture</c:v>
                </c:pt>
                <c:pt idx="4150">
                  <c:v>culture</c:v>
                </c:pt>
                <c:pt idx="4151">
                  <c:v>culture</c:v>
                </c:pt>
                <c:pt idx="4152">
                  <c:v>culture</c:v>
                </c:pt>
                <c:pt idx="4153">
                  <c:v>culture</c:v>
                </c:pt>
                <c:pt idx="4154">
                  <c:v>culture</c:v>
                </c:pt>
                <c:pt idx="4155">
                  <c:v>culture</c:v>
                </c:pt>
                <c:pt idx="4156">
                  <c:v>culture</c:v>
                </c:pt>
                <c:pt idx="4157">
                  <c:v>culture</c:v>
                </c:pt>
                <c:pt idx="4158">
                  <c:v>culture</c:v>
                </c:pt>
                <c:pt idx="4159">
                  <c:v>culture</c:v>
                </c:pt>
                <c:pt idx="4160">
                  <c:v>culture</c:v>
                </c:pt>
                <c:pt idx="4161">
                  <c:v>culture</c:v>
                </c:pt>
                <c:pt idx="4162">
                  <c:v>culture</c:v>
                </c:pt>
                <c:pt idx="4163">
                  <c:v>culture</c:v>
                </c:pt>
                <c:pt idx="4164">
                  <c:v>culture</c:v>
                </c:pt>
                <c:pt idx="4165">
                  <c:v>culture</c:v>
                </c:pt>
                <c:pt idx="4166">
                  <c:v>culture</c:v>
                </c:pt>
                <c:pt idx="4167">
                  <c:v>culture</c:v>
                </c:pt>
                <c:pt idx="4168">
                  <c:v>culture</c:v>
                </c:pt>
                <c:pt idx="4169">
                  <c:v>culture</c:v>
                </c:pt>
                <c:pt idx="4170">
                  <c:v>travel</c:v>
                </c:pt>
                <c:pt idx="4171">
                  <c:v>travel</c:v>
                </c:pt>
                <c:pt idx="4172">
                  <c:v>dogs</c:v>
                </c:pt>
                <c:pt idx="4173">
                  <c:v>dogs</c:v>
                </c:pt>
                <c:pt idx="4174">
                  <c:v>dogs</c:v>
                </c:pt>
                <c:pt idx="4175">
                  <c:v>dogs</c:v>
                </c:pt>
                <c:pt idx="4176">
                  <c:v>dogs</c:v>
                </c:pt>
                <c:pt idx="4177">
                  <c:v>dogs</c:v>
                </c:pt>
                <c:pt idx="4178">
                  <c:v>dogs</c:v>
                </c:pt>
                <c:pt idx="4179">
                  <c:v>dogs</c:v>
                </c:pt>
                <c:pt idx="4180">
                  <c:v>dogs</c:v>
                </c:pt>
                <c:pt idx="4181">
                  <c:v>dogs</c:v>
                </c:pt>
                <c:pt idx="4182">
                  <c:v>dogs</c:v>
                </c:pt>
                <c:pt idx="4183">
                  <c:v>dogs</c:v>
                </c:pt>
                <c:pt idx="4184">
                  <c:v>dogs</c:v>
                </c:pt>
                <c:pt idx="4185">
                  <c:v>dogs</c:v>
                </c:pt>
                <c:pt idx="4186">
                  <c:v>dogs</c:v>
                </c:pt>
                <c:pt idx="4187">
                  <c:v>dogs</c:v>
                </c:pt>
                <c:pt idx="4188">
                  <c:v>dogs</c:v>
                </c:pt>
                <c:pt idx="4189">
                  <c:v>dogs</c:v>
                </c:pt>
                <c:pt idx="4190">
                  <c:v>dogs</c:v>
                </c:pt>
                <c:pt idx="4191">
                  <c:v>dogs</c:v>
                </c:pt>
                <c:pt idx="4192">
                  <c:v>dogs</c:v>
                </c:pt>
                <c:pt idx="4193">
                  <c:v>dogs</c:v>
                </c:pt>
                <c:pt idx="4194">
                  <c:v>soccer</c:v>
                </c:pt>
                <c:pt idx="4195">
                  <c:v>soccer</c:v>
                </c:pt>
                <c:pt idx="4196">
                  <c:v>soccer</c:v>
                </c:pt>
                <c:pt idx="4197">
                  <c:v>soccer</c:v>
                </c:pt>
                <c:pt idx="4198">
                  <c:v>soccer</c:v>
                </c:pt>
                <c:pt idx="4199">
                  <c:v>soccer</c:v>
                </c:pt>
                <c:pt idx="4200">
                  <c:v>soccer</c:v>
                </c:pt>
                <c:pt idx="4201">
                  <c:v>soccer</c:v>
                </c:pt>
                <c:pt idx="4202">
                  <c:v>soccer</c:v>
                </c:pt>
                <c:pt idx="4203">
                  <c:v>soccer</c:v>
                </c:pt>
                <c:pt idx="4204">
                  <c:v>soccer</c:v>
                </c:pt>
                <c:pt idx="4205">
                  <c:v>soccer</c:v>
                </c:pt>
                <c:pt idx="4206">
                  <c:v>soccer</c:v>
                </c:pt>
                <c:pt idx="4207">
                  <c:v>science</c:v>
                </c:pt>
                <c:pt idx="4208">
                  <c:v>science</c:v>
                </c:pt>
                <c:pt idx="4209">
                  <c:v>science</c:v>
                </c:pt>
                <c:pt idx="4210">
                  <c:v>science</c:v>
                </c:pt>
                <c:pt idx="4211">
                  <c:v>science</c:v>
                </c:pt>
                <c:pt idx="4212">
                  <c:v>science</c:v>
                </c:pt>
                <c:pt idx="4213">
                  <c:v>science</c:v>
                </c:pt>
                <c:pt idx="4214">
                  <c:v>science</c:v>
                </c:pt>
                <c:pt idx="4215">
                  <c:v>science</c:v>
                </c:pt>
                <c:pt idx="4216">
                  <c:v>science</c:v>
                </c:pt>
                <c:pt idx="4217">
                  <c:v>science</c:v>
                </c:pt>
                <c:pt idx="4218">
                  <c:v>science</c:v>
                </c:pt>
                <c:pt idx="4219">
                  <c:v>food</c:v>
                </c:pt>
                <c:pt idx="4220">
                  <c:v>food</c:v>
                </c:pt>
                <c:pt idx="4221">
                  <c:v>food</c:v>
                </c:pt>
                <c:pt idx="4222">
                  <c:v>food</c:v>
                </c:pt>
                <c:pt idx="4223">
                  <c:v>food</c:v>
                </c:pt>
                <c:pt idx="4224">
                  <c:v>food</c:v>
                </c:pt>
                <c:pt idx="4225">
                  <c:v>food</c:v>
                </c:pt>
                <c:pt idx="4226">
                  <c:v>food</c:v>
                </c:pt>
                <c:pt idx="4227">
                  <c:v>food</c:v>
                </c:pt>
                <c:pt idx="4228">
                  <c:v>food</c:v>
                </c:pt>
                <c:pt idx="4229">
                  <c:v>food</c:v>
                </c:pt>
                <c:pt idx="4230">
                  <c:v>soccer</c:v>
                </c:pt>
                <c:pt idx="4231">
                  <c:v>soccer</c:v>
                </c:pt>
                <c:pt idx="4232">
                  <c:v>soccer</c:v>
                </c:pt>
                <c:pt idx="4233">
                  <c:v>soccer</c:v>
                </c:pt>
                <c:pt idx="4234">
                  <c:v>soccer</c:v>
                </c:pt>
                <c:pt idx="4235">
                  <c:v>soccer</c:v>
                </c:pt>
                <c:pt idx="4236">
                  <c:v>soccer</c:v>
                </c:pt>
                <c:pt idx="4237">
                  <c:v>soccer</c:v>
                </c:pt>
                <c:pt idx="4238">
                  <c:v>soccer</c:v>
                </c:pt>
                <c:pt idx="4239">
                  <c:v>soccer</c:v>
                </c:pt>
                <c:pt idx="4240">
                  <c:v>soccer</c:v>
                </c:pt>
                <c:pt idx="4241">
                  <c:v>soccer</c:v>
                </c:pt>
                <c:pt idx="4242">
                  <c:v>soccer</c:v>
                </c:pt>
                <c:pt idx="4243">
                  <c:v>soccer</c:v>
                </c:pt>
                <c:pt idx="4244">
                  <c:v>soccer</c:v>
                </c:pt>
                <c:pt idx="4245">
                  <c:v>soccer</c:v>
                </c:pt>
                <c:pt idx="4246">
                  <c:v>soccer</c:v>
                </c:pt>
                <c:pt idx="4247">
                  <c:v>soccer</c:v>
                </c:pt>
                <c:pt idx="4248">
                  <c:v>soccer</c:v>
                </c:pt>
                <c:pt idx="4249">
                  <c:v>soccer</c:v>
                </c:pt>
                <c:pt idx="4250">
                  <c:v>soccer</c:v>
                </c:pt>
                <c:pt idx="4251">
                  <c:v>soccer</c:v>
                </c:pt>
                <c:pt idx="4252">
                  <c:v>soccer</c:v>
                </c:pt>
                <c:pt idx="4253">
                  <c:v>soccer</c:v>
                </c:pt>
                <c:pt idx="4254">
                  <c:v>soccer</c:v>
                </c:pt>
                <c:pt idx="4255">
                  <c:v>soccer</c:v>
                </c:pt>
                <c:pt idx="4256">
                  <c:v>soccer</c:v>
                </c:pt>
                <c:pt idx="4257">
                  <c:v>soccer</c:v>
                </c:pt>
                <c:pt idx="4258">
                  <c:v>soccer</c:v>
                </c:pt>
                <c:pt idx="4259">
                  <c:v>soccer</c:v>
                </c:pt>
                <c:pt idx="4260">
                  <c:v>soccer</c:v>
                </c:pt>
                <c:pt idx="4261">
                  <c:v>soccer</c:v>
                </c:pt>
                <c:pt idx="4262">
                  <c:v>soccer</c:v>
                </c:pt>
                <c:pt idx="4263">
                  <c:v>soccer</c:v>
                </c:pt>
                <c:pt idx="4264">
                  <c:v>soccer</c:v>
                </c:pt>
                <c:pt idx="4265">
                  <c:v>soccer</c:v>
                </c:pt>
                <c:pt idx="4266">
                  <c:v>soccer</c:v>
                </c:pt>
                <c:pt idx="4267">
                  <c:v>soccer</c:v>
                </c:pt>
                <c:pt idx="4268">
                  <c:v>soccer</c:v>
                </c:pt>
                <c:pt idx="4269">
                  <c:v>soccer</c:v>
                </c:pt>
                <c:pt idx="4270">
                  <c:v>soccer</c:v>
                </c:pt>
                <c:pt idx="4271">
                  <c:v>soccer</c:v>
                </c:pt>
                <c:pt idx="4272">
                  <c:v>soccer</c:v>
                </c:pt>
                <c:pt idx="4273">
                  <c:v>technology</c:v>
                </c:pt>
                <c:pt idx="4274">
                  <c:v>technology</c:v>
                </c:pt>
                <c:pt idx="4275">
                  <c:v>technology</c:v>
                </c:pt>
                <c:pt idx="4276">
                  <c:v>technology</c:v>
                </c:pt>
                <c:pt idx="4277">
                  <c:v>fitness</c:v>
                </c:pt>
                <c:pt idx="4278">
                  <c:v>fitness</c:v>
                </c:pt>
                <c:pt idx="4279">
                  <c:v>fitness</c:v>
                </c:pt>
                <c:pt idx="4280">
                  <c:v>fitness</c:v>
                </c:pt>
                <c:pt idx="4281">
                  <c:v>fitness</c:v>
                </c:pt>
                <c:pt idx="4282">
                  <c:v>fitness</c:v>
                </c:pt>
                <c:pt idx="4283">
                  <c:v>fitness</c:v>
                </c:pt>
                <c:pt idx="4284">
                  <c:v>fitness</c:v>
                </c:pt>
                <c:pt idx="4285">
                  <c:v>fitness</c:v>
                </c:pt>
                <c:pt idx="4286">
                  <c:v>fitness</c:v>
                </c:pt>
                <c:pt idx="4287">
                  <c:v>fitness</c:v>
                </c:pt>
                <c:pt idx="4288">
                  <c:v>fitness</c:v>
                </c:pt>
                <c:pt idx="4289">
                  <c:v>fitness</c:v>
                </c:pt>
                <c:pt idx="4290">
                  <c:v>fitness</c:v>
                </c:pt>
                <c:pt idx="4291">
                  <c:v>studying</c:v>
                </c:pt>
                <c:pt idx="4292">
                  <c:v>studying</c:v>
                </c:pt>
                <c:pt idx="4293">
                  <c:v>studying</c:v>
                </c:pt>
                <c:pt idx="4294">
                  <c:v>studying</c:v>
                </c:pt>
                <c:pt idx="4295">
                  <c:v>studying</c:v>
                </c:pt>
                <c:pt idx="4296">
                  <c:v>studying</c:v>
                </c:pt>
                <c:pt idx="4297">
                  <c:v>studying</c:v>
                </c:pt>
                <c:pt idx="4298">
                  <c:v>fitness</c:v>
                </c:pt>
                <c:pt idx="4299">
                  <c:v>fitness</c:v>
                </c:pt>
                <c:pt idx="4300">
                  <c:v>fitness</c:v>
                </c:pt>
                <c:pt idx="4301">
                  <c:v>fitness</c:v>
                </c:pt>
                <c:pt idx="4302">
                  <c:v>fitness</c:v>
                </c:pt>
                <c:pt idx="4303">
                  <c:v>fitness</c:v>
                </c:pt>
                <c:pt idx="4304">
                  <c:v>fitness</c:v>
                </c:pt>
                <c:pt idx="4305">
                  <c:v>fitness</c:v>
                </c:pt>
                <c:pt idx="4306">
                  <c:v>fitness</c:v>
                </c:pt>
                <c:pt idx="4307">
                  <c:v>fitness</c:v>
                </c:pt>
                <c:pt idx="4308">
                  <c:v>fitness</c:v>
                </c:pt>
                <c:pt idx="4309">
                  <c:v>fitness</c:v>
                </c:pt>
                <c:pt idx="4310">
                  <c:v>fitness</c:v>
                </c:pt>
                <c:pt idx="4311">
                  <c:v>fitness</c:v>
                </c:pt>
                <c:pt idx="4312">
                  <c:v>fitness</c:v>
                </c:pt>
                <c:pt idx="4313">
                  <c:v>fitness</c:v>
                </c:pt>
                <c:pt idx="4314">
                  <c:v>fitness</c:v>
                </c:pt>
                <c:pt idx="4315">
                  <c:v>fitness</c:v>
                </c:pt>
                <c:pt idx="4316">
                  <c:v>fitness</c:v>
                </c:pt>
                <c:pt idx="4317">
                  <c:v>fitness</c:v>
                </c:pt>
                <c:pt idx="4318">
                  <c:v>fitness</c:v>
                </c:pt>
                <c:pt idx="4319">
                  <c:v>fitness</c:v>
                </c:pt>
                <c:pt idx="4320">
                  <c:v>fitness</c:v>
                </c:pt>
                <c:pt idx="4321">
                  <c:v>fitness</c:v>
                </c:pt>
                <c:pt idx="4322">
                  <c:v>fitness</c:v>
                </c:pt>
                <c:pt idx="4323">
                  <c:v>fitness</c:v>
                </c:pt>
                <c:pt idx="4324">
                  <c:v>fitness</c:v>
                </c:pt>
                <c:pt idx="4325">
                  <c:v>fitness</c:v>
                </c:pt>
                <c:pt idx="4326">
                  <c:v>fitness</c:v>
                </c:pt>
                <c:pt idx="4327">
                  <c:v>fitness</c:v>
                </c:pt>
                <c:pt idx="4328">
                  <c:v>fitness</c:v>
                </c:pt>
                <c:pt idx="4329">
                  <c:v>fitness</c:v>
                </c:pt>
                <c:pt idx="4330">
                  <c:v>fitness</c:v>
                </c:pt>
                <c:pt idx="4331">
                  <c:v>fitness</c:v>
                </c:pt>
                <c:pt idx="4332">
                  <c:v>fitness</c:v>
                </c:pt>
                <c:pt idx="4333">
                  <c:v>fitness</c:v>
                </c:pt>
                <c:pt idx="4334">
                  <c:v>fitness</c:v>
                </c:pt>
                <c:pt idx="4335">
                  <c:v>fitness</c:v>
                </c:pt>
                <c:pt idx="4336">
                  <c:v>fitness</c:v>
                </c:pt>
                <c:pt idx="4337">
                  <c:v>fitness</c:v>
                </c:pt>
                <c:pt idx="4338">
                  <c:v>dogs</c:v>
                </c:pt>
                <c:pt idx="4339">
                  <c:v>dogs</c:v>
                </c:pt>
                <c:pt idx="4340">
                  <c:v>dogs</c:v>
                </c:pt>
                <c:pt idx="4341">
                  <c:v>dogs</c:v>
                </c:pt>
                <c:pt idx="4342">
                  <c:v>dogs</c:v>
                </c:pt>
                <c:pt idx="4343">
                  <c:v>dogs</c:v>
                </c:pt>
                <c:pt idx="4344">
                  <c:v>dogs</c:v>
                </c:pt>
                <c:pt idx="4345">
                  <c:v>dogs</c:v>
                </c:pt>
                <c:pt idx="4346">
                  <c:v>dogs</c:v>
                </c:pt>
                <c:pt idx="4347">
                  <c:v>dogs</c:v>
                </c:pt>
                <c:pt idx="4348">
                  <c:v>dogs</c:v>
                </c:pt>
                <c:pt idx="4349">
                  <c:v>dogs</c:v>
                </c:pt>
                <c:pt idx="4350">
                  <c:v>dogs</c:v>
                </c:pt>
                <c:pt idx="4351">
                  <c:v>dogs</c:v>
                </c:pt>
                <c:pt idx="4352">
                  <c:v>dogs</c:v>
                </c:pt>
                <c:pt idx="4353">
                  <c:v>dogs</c:v>
                </c:pt>
                <c:pt idx="4354">
                  <c:v>dogs</c:v>
                </c:pt>
                <c:pt idx="4355">
                  <c:v>dogs</c:v>
                </c:pt>
                <c:pt idx="4356">
                  <c:v>dogs</c:v>
                </c:pt>
                <c:pt idx="4357">
                  <c:v>dogs</c:v>
                </c:pt>
                <c:pt idx="4358">
                  <c:v>dogs</c:v>
                </c:pt>
                <c:pt idx="4359">
                  <c:v>dogs</c:v>
                </c:pt>
                <c:pt idx="4360">
                  <c:v>dogs</c:v>
                </c:pt>
                <c:pt idx="4361">
                  <c:v>dogs</c:v>
                </c:pt>
                <c:pt idx="4362">
                  <c:v>dogs</c:v>
                </c:pt>
                <c:pt idx="4363">
                  <c:v>dogs</c:v>
                </c:pt>
                <c:pt idx="4364">
                  <c:v>dogs</c:v>
                </c:pt>
                <c:pt idx="4365">
                  <c:v>dogs</c:v>
                </c:pt>
                <c:pt idx="4366">
                  <c:v>dogs</c:v>
                </c:pt>
                <c:pt idx="4367">
                  <c:v>dogs</c:v>
                </c:pt>
                <c:pt idx="4368">
                  <c:v>dogs</c:v>
                </c:pt>
                <c:pt idx="4369">
                  <c:v>dogs</c:v>
                </c:pt>
                <c:pt idx="4370">
                  <c:v>dogs</c:v>
                </c:pt>
                <c:pt idx="4371">
                  <c:v>travel</c:v>
                </c:pt>
                <c:pt idx="4372">
                  <c:v>travel</c:v>
                </c:pt>
                <c:pt idx="4373">
                  <c:v>travel</c:v>
                </c:pt>
                <c:pt idx="4374">
                  <c:v>travel</c:v>
                </c:pt>
                <c:pt idx="4375">
                  <c:v>travel</c:v>
                </c:pt>
                <c:pt idx="4376">
                  <c:v>travel</c:v>
                </c:pt>
                <c:pt idx="4377">
                  <c:v>travel</c:v>
                </c:pt>
                <c:pt idx="4378">
                  <c:v>travel</c:v>
                </c:pt>
                <c:pt idx="4379">
                  <c:v>travel</c:v>
                </c:pt>
                <c:pt idx="4380">
                  <c:v>travel</c:v>
                </c:pt>
                <c:pt idx="4381">
                  <c:v>travel</c:v>
                </c:pt>
                <c:pt idx="4382">
                  <c:v>travel</c:v>
                </c:pt>
                <c:pt idx="4383">
                  <c:v>travel</c:v>
                </c:pt>
                <c:pt idx="4384">
                  <c:v>travel</c:v>
                </c:pt>
                <c:pt idx="4385">
                  <c:v>travel</c:v>
                </c:pt>
                <c:pt idx="4386">
                  <c:v>travel</c:v>
                </c:pt>
                <c:pt idx="4387">
                  <c:v>veganism</c:v>
                </c:pt>
                <c:pt idx="4388">
                  <c:v>veganism</c:v>
                </c:pt>
                <c:pt idx="4389">
                  <c:v>veganism</c:v>
                </c:pt>
                <c:pt idx="4390">
                  <c:v>veganism</c:v>
                </c:pt>
                <c:pt idx="4391">
                  <c:v>veganism</c:v>
                </c:pt>
                <c:pt idx="4392">
                  <c:v>veganism</c:v>
                </c:pt>
                <c:pt idx="4393">
                  <c:v>veganism</c:v>
                </c:pt>
                <c:pt idx="4394">
                  <c:v>veganism</c:v>
                </c:pt>
                <c:pt idx="4395">
                  <c:v>veganism</c:v>
                </c:pt>
                <c:pt idx="4396">
                  <c:v>veganism</c:v>
                </c:pt>
                <c:pt idx="4397">
                  <c:v>veganism</c:v>
                </c:pt>
                <c:pt idx="4398">
                  <c:v>veganism</c:v>
                </c:pt>
                <c:pt idx="4399">
                  <c:v>veganism</c:v>
                </c:pt>
                <c:pt idx="4400">
                  <c:v>veganism</c:v>
                </c:pt>
                <c:pt idx="4401">
                  <c:v>veganism</c:v>
                </c:pt>
                <c:pt idx="4402">
                  <c:v>veganism</c:v>
                </c:pt>
                <c:pt idx="4403">
                  <c:v>veganism</c:v>
                </c:pt>
                <c:pt idx="4404">
                  <c:v>veganism</c:v>
                </c:pt>
                <c:pt idx="4405">
                  <c:v>veganism</c:v>
                </c:pt>
                <c:pt idx="4406">
                  <c:v>veganism</c:v>
                </c:pt>
                <c:pt idx="4407">
                  <c:v>veganism</c:v>
                </c:pt>
                <c:pt idx="4408">
                  <c:v>veganism</c:v>
                </c:pt>
                <c:pt idx="4409">
                  <c:v>veganism</c:v>
                </c:pt>
                <c:pt idx="4410">
                  <c:v>veganism</c:v>
                </c:pt>
                <c:pt idx="4411">
                  <c:v>science</c:v>
                </c:pt>
                <c:pt idx="4412">
                  <c:v>science</c:v>
                </c:pt>
                <c:pt idx="4413">
                  <c:v>science</c:v>
                </c:pt>
                <c:pt idx="4414">
                  <c:v>science</c:v>
                </c:pt>
                <c:pt idx="4415">
                  <c:v>science</c:v>
                </c:pt>
                <c:pt idx="4416">
                  <c:v>science</c:v>
                </c:pt>
                <c:pt idx="4417">
                  <c:v>science</c:v>
                </c:pt>
                <c:pt idx="4418">
                  <c:v>science</c:v>
                </c:pt>
                <c:pt idx="4419">
                  <c:v>science</c:v>
                </c:pt>
                <c:pt idx="4420">
                  <c:v>science</c:v>
                </c:pt>
                <c:pt idx="4421">
                  <c:v>science</c:v>
                </c:pt>
                <c:pt idx="4422">
                  <c:v>science</c:v>
                </c:pt>
                <c:pt idx="4423">
                  <c:v>science</c:v>
                </c:pt>
                <c:pt idx="4424">
                  <c:v>science</c:v>
                </c:pt>
                <c:pt idx="4425">
                  <c:v>travel</c:v>
                </c:pt>
                <c:pt idx="4426">
                  <c:v>travel</c:v>
                </c:pt>
                <c:pt idx="4427">
                  <c:v>travel</c:v>
                </c:pt>
                <c:pt idx="4428">
                  <c:v>travel</c:v>
                </c:pt>
                <c:pt idx="4429">
                  <c:v>travel</c:v>
                </c:pt>
                <c:pt idx="4430">
                  <c:v>travel</c:v>
                </c:pt>
                <c:pt idx="4431">
                  <c:v>travel</c:v>
                </c:pt>
                <c:pt idx="4432">
                  <c:v>travel</c:v>
                </c:pt>
                <c:pt idx="4433">
                  <c:v>travel</c:v>
                </c:pt>
                <c:pt idx="4434">
                  <c:v>travel</c:v>
                </c:pt>
                <c:pt idx="4435">
                  <c:v>travel</c:v>
                </c:pt>
                <c:pt idx="4436">
                  <c:v>travel</c:v>
                </c:pt>
                <c:pt idx="4437">
                  <c:v>travel</c:v>
                </c:pt>
                <c:pt idx="4438">
                  <c:v>travel</c:v>
                </c:pt>
                <c:pt idx="4439">
                  <c:v>travel</c:v>
                </c:pt>
                <c:pt idx="4440">
                  <c:v>travel</c:v>
                </c:pt>
                <c:pt idx="4441">
                  <c:v>travel</c:v>
                </c:pt>
                <c:pt idx="4442">
                  <c:v>travel</c:v>
                </c:pt>
                <c:pt idx="4443">
                  <c:v>travel</c:v>
                </c:pt>
                <c:pt idx="4444">
                  <c:v>travel</c:v>
                </c:pt>
                <c:pt idx="4445">
                  <c:v>travel</c:v>
                </c:pt>
                <c:pt idx="4446">
                  <c:v>travel</c:v>
                </c:pt>
                <c:pt idx="4447">
                  <c:v>travel</c:v>
                </c:pt>
                <c:pt idx="4448">
                  <c:v>travel</c:v>
                </c:pt>
                <c:pt idx="4449">
                  <c:v>travel</c:v>
                </c:pt>
                <c:pt idx="4450">
                  <c:v>travel</c:v>
                </c:pt>
                <c:pt idx="4451">
                  <c:v>food</c:v>
                </c:pt>
                <c:pt idx="4452">
                  <c:v>food</c:v>
                </c:pt>
                <c:pt idx="4453">
                  <c:v>food</c:v>
                </c:pt>
                <c:pt idx="4454">
                  <c:v>food</c:v>
                </c:pt>
                <c:pt idx="4455">
                  <c:v>food</c:v>
                </c:pt>
                <c:pt idx="4456">
                  <c:v>food</c:v>
                </c:pt>
                <c:pt idx="4457">
                  <c:v>food</c:v>
                </c:pt>
                <c:pt idx="4458">
                  <c:v>food</c:v>
                </c:pt>
                <c:pt idx="4459">
                  <c:v>food</c:v>
                </c:pt>
                <c:pt idx="4460">
                  <c:v>food</c:v>
                </c:pt>
                <c:pt idx="4461">
                  <c:v>food</c:v>
                </c:pt>
                <c:pt idx="4462">
                  <c:v>food</c:v>
                </c:pt>
                <c:pt idx="4463">
                  <c:v>food</c:v>
                </c:pt>
                <c:pt idx="4464">
                  <c:v>food</c:v>
                </c:pt>
                <c:pt idx="4465">
                  <c:v>food</c:v>
                </c:pt>
                <c:pt idx="4466">
                  <c:v>food</c:v>
                </c:pt>
                <c:pt idx="4467">
                  <c:v>food</c:v>
                </c:pt>
                <c:pt idx="4468">
                  <c:v>food</c:v>
                </c:pt>
                <c:pt idx="4469">
                  <c:v>food</c:v>
                </c:pt>
                <c:pt idx="4470">
                  <c:v>food</c:v>
                </c:pt>
                <c:pt idx="4471">
                  <c:v>food</c:v>
                </c:pt>
                <c:pt idx="4472">
                  <c:v>food</c:v>
                </c:pt>
                <c:pt idx="4473">
                  <c:v>food</c:v>
                </c:pt>
                <c:pt idx="4474">
                  <c:v>food</c:v>
                </c:pt>
                <c:pt idx="4475">
                  <c:v>food</c:v>
                </c:pt>
                <c:pt idx="4476">
                  <c:v>food</c:v>
                </c:pt>
                <c:pt idx="4477">
                  <c:v>food</c:v>
                </c:pt>
                <c:pt idx="4478">
                  <c:v>food</c:v>
                </c:pt>
                <c:pt idx="4479">
                  <c:v>food</c:v>
                </c:pt>
                <c:pt idx="4480">
                  <c:v>food</c:v>
                </c:pt>
                <c:pt idx="4481">
                  <c:v>food</c:v>
                </c:pt>
                <c:pt idx="4482">
                  <c:v>food</c:v>
                </c:pt>
                <c:pt idx="4483">
                  <c:v>food</c:v>
                </c:pt>
                <c:pt idx="4484">
                  <c:v>food</c:v>
                </c:pt>
                <c:pt idx="4485">
                  <c:v>food</c:v>
                </c:pt>
                <c:pt idx="4486">
                  <c:v>food</c:v>
                </c:pt>
                <c:pt idx="4487">
                  <c:v>food</c:v>
                </c:pt>
                <c:pt idx="4488">
                  <c:v>food</c:v>
                </c:pt>
                <c:pt idx="4489">
                  <c:v>food</c:v>
                </c:pt>
                <c:pt idx="4490">
                  <c:v>food</c:v>
                </c:pt>
                <c:pt idx="4491">
                  <c:v>food</c:v>
                </c:pt>
                <c:pt idx="4492">
                  <c:v>food</c:v>
                </c:pt>
                <c:pt idx="4493">
                  <c:v>food</c:v>
                </c:pt>
                <c:pt idx="4494">
                  <c:v>food</c:v>
                </c:pt>
                <c:pt idx="4495">
                  <c:v>food</c:v>
                </c:pt>
                <c:pt idx="4496">
                  <c:v>food</c:v>
                </c:pt>
                <c:pt idx="4497">
                  <c:v>food</c:v>
                </c:pt>
                <c:pt idx="4498">
                  <c:v>fitness</c:v>
                </c:pt>
                <c:pt idx="4499">
                  <c:v>fitness</c:v>
                </c:pt>
                <c:pt idx="4500">
                  <c:v>fitness</c:v>
                </c:pt>
                <c:pt idx="4501">
                  <c:v>fitness</c:v>
                </c:pt>
                <c:pt idx="4502">
                  <c:v>fitness</c:v>
                </c:pt>
                <c:pt idx="4503">
                  <c:v>fitness</c:v>
                </c:pt>
                <c:pt idx="4504">
                  <c:v>fitness</c:v>
                </c:pt>
                <c:pt idx="4505">
                  <c:v>fitness</c:v>
                </c:pt>
                <c:pt idx="4506">
                  <c:v>science</c:v>
                </c:pt>
                <c:pt idx="4507">
                  <c:v>science</c:v>
                </c:pt>
                <c:pt idx="4508">
                  <c:v>science</c:v>
                </c:pt>
                <c:pt idx="4509">
                  <c:v>science</c:v>
                </c:pt>
                <c:pt idx="4510">
                  <c:v>science</c:v>
                </c:pt>
                <c:pt idx="4511">
                  <c:v>science</c:v>
                </c:pt>
                <c:pt idx="4512">
                  <c:v>science</c:v>
                </c:pt>
                <c:pt idx="4513">
                  <c:v>science</c:v>
                </c:pt>
                <c:pt idx="4514">
                  <c:v>science</c:v>
                </c:pt>
                <c:pt idx="4515">
                  <c:v>science</c:v>
                </c:pt>
                <c:pt idx="4516">
                  <c:v>science</c:v>
                </c:pt>
                <c:pt idx="4517">
                  <c:v>science</c:v>
                </c:pt>
                <c:pt idx="4518">
                  <c:v>science</c:v>
                </c:pt>
                <c:pt idx="4519">
                  <c:v>science</c:v>
                </c:pt>
                <c:pt idx="4520">
                  <c:v>science</c:v>
                </c:pt>
                <c:pt idx="4521">
                  <c:v>science</c:v>
                </c:pt>
                <c:pt idx="4522">
                  <c:v>science</c:v>
                </c:pt>
                <c:pt idx="4523">
                  <c:v>science</c:v>
                </c:pt>
                <c:pt idx="4524">
                  <c:v>science</c:v>
                </c:pt>
                <c:pt idx="4525">
                  <c:v>science</c:v>
                </c:pt>
                <c:pt idx="4526">
                  <c:v>science</c:v>
                </c:pt>
                <c:pt idx="4527">
                  <c:v>science</c:v>
                </c:pt>
                <c:pt idx="4528">
                  <c:v>cooking</c:v>
                </c:pt>
                <c:pt idx="4529">
                  <c:v>cooking</c:v>
                </c:pt>
                <c:pt idx="4530">
                  <c:v>cooking</c:v>
                </c:pt>
                <c:pt idx="4531">
                  <c:v>cooking</c:v>
                </c:pt>
                <c:pt idx="4532">
                  <c:v>cooking</c:v>
                </c:pt>
                <c:pt idx="4533">
                  <c:v>cooking</c:v>
                </c:pt>
                <c:pt idx="4534">
                  <c:v>cooking</c:v>
                </c:pt>
                <c:pt idx="4535">
                  <c:v>cooking</c:v>
                </c:pt>
                <c:pt idx="4536">
                  <c:v>cooking</c:v>
                </c:pt>
                <c:pt idx="4537">
                  <c:v>cooking</c:v>
                </c:pt>
                <c:pt idx="4538">
                  <c:v>cooking</c:v>
                </c:pt>
                <c:pt idx="4539">
                  <c:v>cooking</c:v>
                </c:pt>
                <c:pt idx="4540">
                  <c:v>cooking</c:v>
                </c:pt>
                <c:pt idx="4541">
                  <c:v>cooking</c:v>
                </c:pt>
                <c:pt idx="4542">
                  <c:v>cooking</c:v>
                </c:pt>
                <c:pt idx="4543">
                  <c:v>cooking</c:v>
                </c:pt>
                <c:pt idx="4544">
                  <c:v>cooking</c:v>
                </c:pt>
                <c:pt idx="4545">
                  <c:v>cooking</c:v>
                </c:pt>
                <c:pt idx="4546">
                  <c:v>cooking</c:v>
                </c:pt>
                <c:pt idx="4547">
                  <c:v>cooking</c:v>
                </c:pt>
                <c:pt idx="4548">
                  <c:v>cooking</c:v>
                </c:pt>
                <c:pt idx="4549">
                  <c:v>cooking</c:v>
                </c:pt>
                <c:pt idx="4550">
                  <c:v>cooking</c:v>
                </c:pt>
                <c:pt idx="4551">
                  <c:v>cooking</c:v>
                </c:pt>
                <c:pt idx="4552">
                  <c:v>cooking</c:v>
                </c:pt>
                <c:pt idx="4553">
                  <c:v>cooking</c:v>
                </c:pt>
                <c:pt idx="4554">
                  <c:v>cooking</c:v>
                </c:pt>
                <c:pt idx="4555">
                  <c:v>cooking</c:v>
                </c:pt>
                <c:pt idx="4556">
                  <c:v>cooking</c:v>
                </c:pt>
                <c:pt idx="4557">
                  <c:v>cooking</c:v>
                </c:pt>
                <c:pt idx="4558">
                  <c:v>cooking</c:v>
                </c:pt>
                <c:pt idx="4559">
                  <c:v>cooking</c:v>
                </c:pt>
                <c:pt idx="4560">
                  <c:v>cooking</c:v>
                </c:pt>
                <c:pt idx="4561">
                  <c:v>cooking</c:v>
                </c:pt>
                <c:pt idx="4562">
                  <c:v>cooking</c:v>
                </c:pt>
                <c:pt idx="4563">
                  <c:v>cooking</c:v>
                </c:pt>
                <c:pt idx="4564">
                  <c:v>cooking</c:v>
                </c:pt>
                <c:pt idx="4565">
                  <c:v>cooking</c:v>
                </c:pt>
                <c:pt idx="4566">
                  <c:v>cooking</c:v>
                </c:pt>
                <c:pt idx="4567">
                  <c:v>cooking</c:v>
                </c:pt>
                <c:pt idx="4568">
                  <c:v>cooking</c:v>
                </c:pt>
                <c:pt idx="4569">
                  <c:v>cooking</c:v>
                </c:pt>
                <c:pt idx="4570">
                  <c:v>cooking</c:v>
                </c:pt>
                <c:pt idx="4571">
                  <c:v>cooking</c:v>
                </c:pt>
                <c:pt idx="4572">
                  <c:v>cooking</c:v>
                </c:pt>
                <c:pt idx="4573">
                  <c:v>cooking</c:v>
                </c:pt>
                <c:pt idx="4574">
                  <c:v>cooking</c:v>
                </c:pt>
                <c:pt idx="4575">
                  <c:v>cooking</c:v>
                </c:pt>
                <c:pt idx="4576">
                  <c:v>cooking</c:v>
                </c:pt>
                <c:pt idx="4577">
                  <c:v>cooking</c:v>
                </c:pt>
                <c:pt idx="4578">
                  <c:v>cooking</c:v>
                </c:pt>
                <c:pt idx="4579">
                  <c:v>cooking</c:v>
                </c:pt>
                <c:pt idx="4580">
                  <c:v>cooking</c:v>
                </c:pt>
                <c:pt idx="4581">
                  <c:v>cooking</c:v>
                </c:pt>
                <c:pt idx="4582">
                  <c:v>cooking</c:v>
                </c:pt>
                <c:pt idx="4583">
                  <c:v>cooking</c:v>
                </c:pt>
                <c:pt idx="4584">
                  <c:v>cooking</c:v>
                </c:pt>
                <c:pt idx="4585">
                  <c:v>cooking</c:v>
                </c:pt>
                <c:pt idx="4586">
                  <c:v>cooking</c:v>
                </c:pt>
                <c:pt idx="4587">
                  <c:v>cooking</c:v>
                </c:pt>
                <c:pt idx="4588">
                  <c:v>cooking</c:v>
                </c:pt>
                <c:pt idx="4589">
                  <c:v>cooking</c:v>
                </c:pt>
                <c:pt idx="4590">
                  <c:v>cooking</c:v>
                </c:pt>
                <c:pt idx="4591">
                  <c:v>public speaking</c:v>
                </c:pt>
                <c:pt idx="4592">
                  <c:v>public speaking</c:v>
                </c:pt>
                <c:pt idx="4593">
                  <c:v>public speaking</c:v>
                </c:pt>
                <c:pt idx="4594">
                  <c:v>public speaking</c:v>
                </c:pt>
                <c:pt idx="4595">
                  <c:v>public speaking</c:v>
                </c:pt>
                <c:pt idx="4596">
                  <c:v>public speaking</c:v>
                </c:pt>
                <c:pt idx="4597">
                  <c:v>public speaking</c:v>
                </c:pt>
                <c:pt idx="4598">
                  <c:v>public speaking</c:v>
                </c:pt>
                <c:pt idx="4599">
                  <c:v>public speaking</c:v>
                </c:pt>
                <c:pt idx="4600">
                  <c:v>public speaking</c:v>
                </c:pt>
                <c:pt idx="4601">
                  <c:v>public speaking</c:v>
                </c:pt>
                <c:pt idx="4602">
                  <c:v>public speaking</c:v>
                </c:pt>
                <c:pt idx="4603">
                  <c:v>public speaking</c:v>
                </c:pt>
                <c:pt idx="4604">
                  <c:v>public speaking</c:v>
                </c:pt>
                <c:pt idx="4605">
                  <c:v>public speaking</c:v>
                </c:pt>
                <c:pt idx="4606">
                  <c:v>public speaking</c:v>
                </c:pt>
                <c:pt idx="4607">
                  <c:v>public speaking</c:v>
                </c:pt>
                <c:pt idx="4608">
                  <c:v>public speaking</c:v>
                </c:pt>
                <c:pt idx="4609">
                  <c:v>public speaking</c:v>
                </c:pt>
                <c:pt idx="4610">
                  <c:v>public speaking</c:v>
                </c:pt>
                <c:pt idx="4611">
                  <c:v>public speaking</c:v>
                </c:pt>
                <c:pt idx="4612">
                  <c:v>public speaking</c:v>
                </c:pt>
                <c:pt idx="4613">
                  <c:v>public speaking</c:v>
                </c:pt>
                <c:pt idx="4614">
                  <c:v>studying</c:v>
                </c:pt>
                <c:pt idx="4615">
                  <c:v>studying</c:v>
                </c:pt>
                <c:pt idx="4616">
                  <c:v>studying</c:v>
                </c:pt>
                <c:pt idx="4617">
                  <c:v>studying</c:v>
                </c:pt>
                <c:pt idx="4618">
                  <c:v>studying</c:v>
                </c:pt>
                <c:pt idx="4619">
                  <c:v>studying</c:v>
                </c:pt>
                <c:pt idx="4620">
                  <c:v>studying</c:v>
                </c:pt>
                <c:pt idx="4621">
                  <c:v>studying</c:v>
                </c:pt>
                <c:pt idx="4622">
                  <c:v>studying</c:v>
                </c:pt>
                <c:pt idx="4623">
                  <c:v>studying</c:v>
                </c:pt>
                <c:pt idx="4624">
                  <c:v>studying</c:v>
                </c:pt>
                <c:pt idx="4625">
                  <c:v>studying</c:v>
                </c:pt>
                <c:pt idx="4626">
                  <c:v>studying</c:v>
                </c:pt>
                <c:pt idx="4627">
                  <c:v>studying</c:v>
                </c:pt>
                <c:pt idx="4628">
                  <c:v>studying</c:v>
                </c:pt>
                <c:pt idx="4629">
                  <c:v>studying</c:v>
                </c:pt>
                <c:pt idx="4630">
                  <c:v>studying</c:v>
                </c:pt>
                <c:pt idx="4631">
                  <c:v>studying</c:v>
                </c:pt>
                <c:pt idx="4632">
                  <c:v>studying</c:v>
                </c:pt>
                <c:pt idx="4633">
                  <c:v>studying</c:v>
                </c:pt>
                <c:pt idx="4634">
                  <c:v>studying</c:v>
                </c:pt>
                <c:pt idx="4635">
                  <c:v>studying</c:v>
                </c:pt>
                <c:pt idx="4636">
                  <c:v>studying</c:v>
                </c:pt>
                <c:pt idx="4637">
                  <c:v>studying</c:v>
                </c:pt>
                <c:pt idx="4638">
                  <c:v>studying</c:v>
                </c:pt>
                <c:pt idx="4639">
                  <c:v>studying</c:v>
                </c:pt>
                <c:pt idx="4640">
                  <c:v>studying</c:v>
                </c:pt>
                <c:pt idx="4641">
                  <c:v>studying</c:v>
                </c:pt>
                <c:pt idx="4642">
                  <c:v>studying</c:v>
                </c:pt>
                <c:pt idx="4643">
                  <c:v>studying</c:v>
                </c:pt>
                <c:pt idx="4644">
                  <c:v>studying</c:v>
                </c:pt>
                <c:pt idx="4645">
                  <c:v>studying</c:v>
                </c:pt>
                <c:pt idx="4646">
                  <c:v>studying</c:v>
                </c:pt>
                <c:pt idx="4647">
                  <c:v>studying</c:v>
                </c:pt>
                <c:pt idx="4648">
                  <c:v>studying</c:v>
                </c:pt>
                <c:pt idx="4649">
                  <c:v>studying</c:v>
                </c:pt>
                <c:pt idx="4650">
                  <c:v>studying</c:v>
                </c:pt>
                <c:pt idx="4651">
                  <c:v>studying</c:v>
                </c:pt>
                <c:pt idx="4652">
                  <c:v>studying</c:v>
                </c:pt>
                <c:pt idx="4653">
                  <c:v>studying</c:v>
                </c:pt>
                <c:pt idx="4654">
                  <c:v>healthy eating</c:v>
                </c:pt>
                <c:pt idx="4655">
                  <c:v>healthy eating</c:v>
                </c:pt>
                <c:pt idx="4656">
                  <c:v>healthy eating</c:v>
                </c:pt>
                <c:pt idx="4657">
                  <c:v>healthy eating</c:v>
                </c:pt>
                <c:pt idx="4658">
                  <c:v>healthy eating</c:v>
                </c:pt>
                <c:pt idx="4659">
                  <c:v>healthy eating</c:v>
                </c:pt>
                <c:pt idx="4660">
                  <c:v>healthy eating</c:v>
                </c:pt>
                <c:pt idx="4661">
                  <c:v>healthy eating</c:v>
                </c:pt>
                <c:pt idx="4662">
                  <c:v>healthy eating</c:v>
                </c:pt>
                <c:pt idx="4663">
                  <c:v>healthy eating</c:v>
                </c:pt>
                <c:pt idx="4664">
                  <c:v>healthy eating</c:v>
                </c:pt>
                <c:pt idx="4665">
                  <c:v>healthy eating</c:v>
                </c:pt>
                <c:pt idx="4666">
                  <c:v>healthy eating</c:v>
                </c:pt>
                <c:pt idx="4667">
                  <c:v>healthy eating</c:v>
                </c:pt>
                <c:pt idx="4668">
                  <c:v>healthy eating</c:v>
                </c:pt>
                <c:pt idx="4669">
                  <c:v>healthy eating</c:v>
                </c:pt>
                <c:pt idx="4670">
                  <c:v>science</c:v>
                </c:pt>
                <c:pt idx="4671">
                  <c:v>science</c:v>
                </c:pt>
                <c:pt idx="4672">
                  <c:v>science</c:v>
                </c:pt>
                <c:pt idx="4673">
                  <c:v>science</c:v>
                </c:pt>
                <c:pt idx="4674">
                  <c:v>science</c:v>
                </c:pt>
                <c:pt idx="4675">
                  <c:v>science</c:v>
                </c:pt>
                <c:pt idx="4676">
                  <c:v>science</c:v>
                </c:pt>
                <c:pt idx="4677">
                  <c:v>science</c:v>
                </c:pt>
                <c:pt idx="4678">
                  <c:v>science</c:v>
                </c:pt>
                <c:pt idx="4679">
                  <c:v>science</c:v>
                </c:pt>
                <c:pt idx="4680">
                  <c:v>science</c:v>
                </c:pt>
                <c:pt idx="4681">
                  <c:v>science</c:v>
                </c:pt>
                <c:pt idx="4682">
                  <c:v>science</c:v>
                </c:pt>
                <c:pt idx="4683">
                  <c:v>science</c:v>
                </c:pt>
                <c:pt idx="4684">
                  <c:v>science</c:v>
                </c:pt>
                <c:pt idx="4685">
                  <c:v>science</c:v>
                </c:pt>
                <c:pt idx="4686">
                  <c:v>science</c:v>
                </c:pt>
                <c:pt idx="4687">
                  <c:v>science</c:v>
                </c:pt>
                <c:pt idx="4688">
                  <c:v>science</c:v>
                </c:pt>
                <c:pt idx="4689">
                  <c:v>science</c:v>
                </c:pt>
                <c:pt idx="4690">
                  <c:v>fitness</c:v>
                </c:pt>
                <c:pt idx="4691">
                  <c:v>fitness</c:v>
                </c:pt>
                <c:pt idx="4692">
                  <c:v>fitness</c:v>
                </c:pt>
                <c:pt idx="4693">
                  <c:v>fitness</c:v>
                </c:pt>
                <c:pt idx="4694">
                  <c:v>fitness</c:v>
                </c:pt>
                <c:pt idx="4695">
                  <c:v>fitness</c:v>
                </c:pt>
                <c:pt idx="4696">
                  <c:v>fitness</c:v>
                </c:pt>
                <c:pt idx="4697">
                  <c:v>fitness</c:v>
                </c:pt>
                <c:pt idx="4698">
                  <c:v>fitness</c:v>
                </c:pt>
                <c:pt idx="4699">
                  <c:v>fitness</c:v>
                </c:pt>
                <c:pt idx="4700">
                  <c:v>fitness</c:v>
                </c:pt>
                <c:pt idx="4701">
                  <c:v>fitness</c:v>
                </c:pt>
                <c:pt idx="4702">
                  <c:v>fitness</c:v>
                </c:pt>
                <c:pt idx="4703">
                  <c:v>fitness</c:v>
                </c:pt>
                <c:pt idx="4704">
                  <c:v>fitness</c:v>
                </c:pt>
                <c:pt idx="4705">
                  <c:v>fitness</c:v>
                </c:pt>
                <c:pt idx="4706">
                  <c:v>fitness</c:v>
                </c:pt>
                <c:pt idx="4707">
                  <c:v>fitness</c:v>
                </c:pt>
                <c:pt idx="4708">
                  <c:v>fitness</c:v>
                </c:pt>
                <c:pt idx="4709">
                  <c:v>fitness</c:v>
                </c:pt>
                <c:pt idx="4710">
                  <c:v>fitness</c:v>
                </c:pt>
                <c:pt idx="4711">
                  <c:v>animals</c:v>
                </c:pt>
                <c:pt idx="4712">
                  <c:v>animals</c:v>
                </c:pt>
                <c:pt idx="4713">
                  <c:v>animals</c:v>
                </c:pt>
                <c:pt idx="4714">
                  <c:v>animals</c:v>
                </c:pt>
                <c:pt idx="4715">
                  <c:v>animals</c:v>
                </c:pt>
                <c:pt idx="4716">
                  <c:v>animals</c:v>
                </c:pt>
                <c:pt idx="4717">
                  <c:v>animals</c:v>
                </c:pt>
                <c:pt idx="4718">
                  <c:v>animals</c:v>
                </c:pt>
                <c:pt idx="4719">
                  <c:v>animals</c:v>
                </c:pt>
                <c:pt idx="4720">
                  <c:v>animals</c:v>
                </c:pt>
                <c:pt idx="4721">
                  <c:v>animals</c:v>
                </c:pt>
                <c:pt idx="4722">
                  <c:v>animals</c:v>
                </c:pt>
                <c:pt idx="4723">
                  <c:v>animals</c:v>
                </c:pt>
                <c:pt idx="4724">
                  <c:v>animals</c:v>
                </c:pt>
                <c:pt idx="4725">
                  <c:v>animals</c:v>
                </c:pt>
                <c:pt idx="4726">
                  <c:v>animals</c:v>
                </c:pt>
                <c:pt idx="4727">
                  <c:v>animals</c:v>
                </c:pt>
                <c:pt idx="4728">
                  <c:v>animals</c:v>
                </c:pt>
                <c:pt idx="4729">
                  <c:v>animals</c:v>
                </c:pt>
                <c:pt idx="4730">
                  <c:v>animals</c:v>
                </c:pt>
                <c:pt idx="4731">
                  <c:v>animals</c:v>
                </c:pt>
                <c:pt idx="4732">
                  <c:v>animals</c:v>
                </c:pt>
                <c:pt idx="4733">
                  <c:v>animals</c:v>
                </c:pt>
                <c:pt idx="4734">
                  <c:v>animals</c:v>
                </c:pt>
                <c:pt idx="4735">
                  <c:v>animals</c:v>
                </c:pt>
                <c:pt idx="4736">
                  <c:v>animals</c:v>
                </c:pt>
                <c:pt idx="4737">
                  <c:v>animals</c:v>
                </c:pt>
                <c:pt idx="4738">
                  <c:v>animals</c:v>
                </c:pt>
                <c:pt idx="4739">
                  <c:v>animals</c:v>
                </c:pt>
                <c:pt idx="4740">
                  <c:v>animals</c:v>
                </c:pt>
                <c:pt idx="4741">
                  <c:v>animals</c:v>
                </c:pt>
                <c:pt idx="4742">
                  <c:v>animals</c:v>
                </c:pt>
                <c:pt idx="4743">
                  <c:v>animals</c:v>
                </c:pt>
                <c:pt idx="4744">
                  <c:v>animals</c:v>
                </c:pt>
                <c:pt idx="4745">
                  <c:v>animals</c:v>
                </c:pt>
                <c:pt idx="4746">
                  <c:v>animals</c:v>
                </c:pt>
                <c:pt idx="4747">
                  <c:v>animals</c:v>
                </c:pt>
                <c:pt idx="4748">
                  <c:v>animals</c:v>
                </c:pt>
                <c:pt idx="4749">
                  <c:v>animals</c:v>
                </c:pt>
                <c:pt idx="4750">
                  <c:v>animals</c:v>
                </c:pt>
                <c:pt idx="4751">
                  <c:v>animals</c:v>
                </c:pt>
                <c:pt idx="4752">
                  <c:v>animals</c:v>
                </c:pt>
                <c:pt idx="4753">
                  <c:v>animals</c:v>
                </c:pt>
                <c:pt idx="4754">
                  <c:v>animals</c:v>
                </c:pt>
                <c:pt idx="4755">
                  <c:v>travel</c:v>
                </c:pt>
                <c:pt idx="4756">
                  <c:v>travel</c:v>
                </c:pt>
                <c:pt idx="4757">
                  <c:v>travel</c:v>
                </c:pt>
                <c:pt idx="4758">
                  <c:v>travel</c:v>
                </c:pt>
                <c:pt idx="4759">
                  <c:v>travel</c:v>
                </c:pt>
                <c:pt idx="4760">
                  <c:v>travel</c:v>
                </c:pt>
                <c:pt idx="4761">
                  <c:v>travel</c:v>
                </c:pt>
                <c:pt idx="4762">
                  <c:v>travel</c:v>
                </c:pt>
                <c:pt idx="4763">
                  <c:v>travel</c:v>
                </c:pt>
                <c:pt idx="4764">
                  <c:v>travel</c:v>
                </c:pt>
                <c:pt idx="4765">
                  <c:v>travel</c:v>
                </c:pt>
                <c:pt idx="4766">
                  <c:v>travel</c:v>
                </c:pt>
                <c:pt idx="4767">
                  <c:v>travel</c:v>
                </c:pt>
                <c:pt idx="4768">
                  <c:v>travel</c:v>
                </c:pt>
                <c:pt idx="4769">
                  <c:v>travel</c:v>
                </c:pt>
                <c:pt idx="4770">
                  <c:v>travel</c:v>
                </c:pt>
                <c:pt idx="4771">
                  <c:v>travel</c:v>
                </c:pt>
                <c:pt idx="4772">
                  <c:v>travel</c:v>
                </c:pt>
                <c:pt idx="4773">
                  <c:v>travel</c:v>
                </c:pt>
                <c:pt idx="4774">
                  <c:v>food</c:v>
                </c:pt>
                <c:pt idx="4775">
                  <c:v>food</c:v>
                </c:pt>
                <c:pt idx="4776">
                  <c:v>food</c:v>
                </c:pt>
                <c:pt idx="4777">
                  <c:v>food</c:v>
                </c:pt>
                <c:pt idx="4778">
                  <c:v>food</c:v>
                </c:pt>
                <c:pt idx="4779">
                  <c:v>food</c:v>
                </c:pt>
                <c:pt idx="4780">
                  <c:v>food</c:v>
                </c:pt>
                <c:pt idx="4781">
                  <c:v>food</c:v>
                </c:pt>
                <c:pt idx="4782">
                  <c:v>food</c:v>
                </c:pt>
                <c:pt idx="4783">
                  <c:v>food</c:v>
                </c:pt>
                <c:pt idx="4784">
                  <c:v>food</c:v>
                </c:pt>
                <c:pt idx="4785">
                  <c:v>food</c:v>
                </c:pt>
                <c:pt idx="4786">
                  <c:v>food</c:v>
                </c:pt>
                <c:pt idx="4787">
                  <c:v>food</c:v>
                </c:pt>
                <c:pt idx="4788">
                  <c:v>food</c:v>
                </c:pt>
                <c:pt idx="4789">
                  <c:v>food</c:v>
                </c:pt>
                <c:pt idx="4790">
                  <c:v>food</c:v>
                </c:pt>
                <c:pt idx="4791">
                  <c:v>food</c:v>
                </c:pt>
                <c:pt idx="4792">
                  <c:v>food</c:v>
                </c:pt>
                <c:pt idx="4793">
                  <c:v>food</c:v>
                </c:pt>
                <c:pt idx="4794">
                  <c:v>food</c:v>
                </c:pt>
                <c:pt idx="4795">
                  <c:v>food</c:v>
                </c:pt>
                <c:pt idx="4796">
                  <c:v>food</c:v>
                </c:pt>
                <c:pt idx="4797">
                  <c:v>food</c:v>
                </c:pt>
                <c:pt idx="4798">
                  <c:v>food</c:v>
                </c:pt>
                <c:pt idx="4799">
                  <c:v>food</c:v>
                </c:pt>
                <c:pt idx="4800">
                  <c:v>food</c:v>
                </c:pt>
                <c:pt idx="4801">
                  <c:v>food</c:v>
                </c:pt>
                <c:pt idx="4802">
                  <c:v>food</c:v>
                </c:pt>
                <c:pt idx="4803">
                  <c:v>food</c:v>
                </c:pt>
                <c:pt idx="4804">
                  <c:v>food</c:v>
                </c:pt>
                <c:pt idx="4805">
                  <c:v>food</c:v>
                </c:pt>
                <c:pt idx="4806">
                  <c:v>food</c:v>
                </c:pt>
                <c:pt idx="4807">
                  <c:v>food</c:v>
                </c:pt>
                <c:pt idx="4808">
                  <c:v>food</c:v>
                </c:pt>
                <c:pt idx="4809">
                  <c:v>food</c:v>
                </c:pt>
                <c:pt idx="4810">
                  <c:v>food</c:v>
                </c:pt>
                <c:pt idx="4811">
                  <c:v>food</c:v>
                </c:pt>
                <c:pt idx="4812">
                  <c:v>food</c:v>
                </c:pt>
                <c:pt idx="4813">
                  <c:v>food</c:v>
                </c:pt>
                <c:pt idx="4814">
                  <c:v>food</c:v>
                </c:pt>
                <c:pt idx="4815">
                  <c:v>food</c:v>
                </c:pt>
                <c:pt idx="4816">
                  <c:v>food</c:v>
                </c:pt>
                <c:pt idx="4817">
                  <c:v>food</c:v>
                </c:pt>
                <c:pt idx="4818">
                  <c:v>food</c:v>
                </c:pt>
                <c:pt idx="4819">
                  <c:v>food</c:v>
                </c:pt>
                <c:pt idx="4820">
                  <c:v>soccer</c:v>
                </c:pt>
                <c:pt idx="4821">
                  <c:v>soccer</c:v>
                </c:pt>
                <c:pt idx="4822">
                  <c:v>soccer</c:v>
                </c:pt>
                <c:pt idx="4823">
                  <c:v>soccer</c:v>
                </c:pt>
                <c:pt idx="4824">
                  <c:v>soccer</c:v>
                </c:pt>
                <c:pt idx="4825">
                  <c:v>soccer</c:v>
                </c:pt>
                <c:pt idx="4826">
                  <c:v>soccer</c:v>
                </c:pt>
                <c:pt idx="4827">
                  <c:v>soccer</c:v>
                </c:pt>
                <c:pt idx="4828">
                  <c:v>soccer</c:v>
                </c:pt>
                <c:pt idx="4829">
                  <c:v>soccer</c:v>
                </c:pt>
                <c:pt idx="4830">
                  <c:v>soccer</c:v>
                </c:pt>
                <c:pt idx="4831">
                  <c:v>soccer</c:v>
                </c:pt>
                <c:pt idx="4832">
                  <c:v>soccer</c:v>
                </c:pt>
                <c:pt idx="4833">
                  <c:v>soccer</c:v>
                </c:pt>
                <c:pt idx="4834">
                  <c:v>soccer</c:v>
                </c:pt>
                <c:pt idx="4835">
                  <c:v>soccer</c:v>
                </c:pt>
                <c:pt idx="4836">
                  <c:v>soccer</c:v>
                </c:pt>
                <c:pt idx="4837">
                  <c:v>soccer</c:v>
                </c:pt>
                <c:pt idx="4838">
                  <c:v>soccer</c:v>
                </c:pt>
                <c:pt idx="4839">
                  <c:v>soccer</c:v>
                </c:pt>
                <c:pt idx="4840">
                  <c:v>soccer</c:v>
                </c:pt>
                <c:pt idx="4841">
                  <c:v>soccer</c:v>
                </c:pt>
                <c:pt idx="4842">
                  <c:v>soccer</c:v>
                </c:pt>
                <c:pt idx="4843">
                  <c:v>soccer</c:v>
                </c:pt>
                <c:pt idx="4844">
                  <c:v>soccer</c:v>
                </c:pt>
                <c:pt idx="4845">
                  <c:v>soccer</c:v>
                </c:pt>
                <c:pt idx="4846">
                  <c:v>soccer</c:v>
                </c:pt>
                <c:pt idx="4847">
                  <c:v>soccer</c:v>
                </c:pt>
                <c:pt idx="4848">
                  <c:v>soccer</c:v>
                </c:pt>
                <c:pt idx="4849">
                  <c:v>soccer</c:v>
                </c:pt>
                <c:pt idx="4850">
                  <c:v>soccer</c:v>
                </c:pt>
                <c:pt idx="4851">
                  <c:v>soccer</c:v>
                </c:pt>
                <c:pt idx="4852">
                  <c:v>soccer</c:v>
                </c:pt>
                <c:pt idx="4853">
                  <c:v>soccer</c:v>
                </c:pt>
                <c:pt idx="4854">
                  <c:v>soccer</c:v>
                </c:pt>
                <c:pt idx="4855">
                  <c:v>soccer</c:v>
                </c:pt>
                <c:pt idx="4856">
                  <c:v>soccer</c:v>
                </c:pt>
                <c:pt idx="4857">
                  <c:v>soccer</c:v>
                </c:pt>
                <c:pt idx="4858">
                  <c:v>soccer</c:v>
                </c:pt>
                <c:pt idx="4859">
                  <c:v>soccer</c:v>
                </c:pt>
                <c:pt idx="4860">
                  <c:v>dogs</c:v>
                </c:pt>
                <c:pt idx="4861">
                  <c:v>dogs</c:v>
                </c:pt>
                <c:pt idx="4862">
                  <c:v>dogs</c:v>
                </c:pt>
                <c:pt idx="4863">
                  <c:v>dogs</c:v>
                </c:pt>
                <c:pt idx="4864">
                  <c:v>dogs</c:v>
                </c:pt>
                <c:pt idx="4865">
                  <c:v>dogs</c:v>
                </c:pt>
                <c:pt idx="4866">
                  <c:v>dogs</c:v>
                </c:pt>
                <c:pt idx="4867">
                  <c:v>dogs</c:v>
                </c:pt>
                <c:pt idx="4868">
                  <c:v>dogs</c:v>
                </c:pt>
                <c:pt idx="4869">
                  <c:v>dogs</c:v>
                </c:pt>
                <c:pt idx="4870">
                  <c:v>dogs</c:v>
                </c:pt>
                <c:pt idx="4871">
                  <c:v>dogs</c:v>
                </c:pt>
                <c:pt idx="4872">
                  <c:v>dogs</c:v>
                </c:pt>
                <c:pt idx="4873">
                  <c:v>dogs</c:v>
                </c:pt>
                <c:pt idx="4874">
                  <c:v>dogs</c:v>
                </c:pt>
                <c:pt idx="4875">
                  <c:v>dogs</c:v>
                </c:pt>
                <c:pt idx="4876">
                  <c:v>dogs</c:v>
                </c:pt>
                <c:pt idx="4877">
                  <c:v>dogs</c:v>
                </c:pt>
                <c:pt idx="4878">
                  <c:v>dogs</c:v>
                </c:pt>
                <c:pt idx="4879">
                  <c:v>dogs</c:v>
                </c:pt>
                <c:pt idx="4880">
                  <c:v>dogs</c:v>
                </c:pt>
                <c:pt idx="4881">
                  <c:v>dogs</c:v>
                </c:pt>
                <c:pt idx="4882">
                  <c:v>dogs</c:v>
                </c:pt>
                <c:pt idx="4883">
                  <c:v>dogs</c:v>
                </c:pt>
                <c:pt idx="4884">
                  <c:v>dogs</c:v>
                </c:pt>
                <c:pt idx="4885">
                  <c:v>dogs</c:v>
                </c:pt>
                <c:pt idx="4886">
                  <c:v>dogs</c:v>
                </c:pt>
                <c:pt idx="4887">
                  <c:v>dogs</c:v>
                </c:pt>
                <c:pt idx="4888">
                  <c:v>dogs</c:v>
                </c:pt>
                <c:pt idx="4889">
                  <c:v>dogs</c:v>
                </c:pt>
                <c:pt idx="4890">
                  <c:v>dogs</c:v>
                </c:pt>
                <c:pt idx="4891">
                  <c:v>dogs</c:v>
                </c:pt>
                <c:pt idx="4892">
                  <c:v>dogs</c:v>
                </c:pt>
                <c:pt idx="4893">
                  <c:v>dogs</c:v>
                </c:pt>
                <c:pt idx="4894">
                  <c:v>dogs</c:v>
                </c:pt>
                <c:pt idx="4895">
                  <c:v>dogs</c:v>
                </c:pt>
                <c:pt idx="4896">
                  <c:v>dogs</c:v>
                </c:pt>
                <c:pt idx="4897">
                  <c:v>dogs</c:v>
                </c:pt>
                <c:pt idx="4898">
                  <c:v>dogs</c:v>
                </c:pt>
                <c:pt idx="4899">
                  <c:v>dogs</c:v>
                </c:pt>
                <c:pt idx="4900">
                  <c:v>dogs</c:v>
                </c:pt>
                <c:pt idx="4901">
                  <c:v>dogs</c:v>
                </c:pt>
                <c:pt idx="4902">
                  <c:v>dogs</c:v>
                </c:pt>
                <c:pt idx="4903">
                  <c:v>dogs</c:v>
                </c:pt>
                <c:pt idx="4904">
                  <c:v>dogs</c:v>
                </c:pt>
                <c:pt idx="4905">
                  <c:v>dogs</c:v>
                </c:pt>
                <c:pt idx="4906">
                  <c:v>dogs</c:v>
                </c:pt>
                <c:pt idx="4907">
                  <c:v>dogs</c:v>
                </c:pt>
                <c:pt idx="4908">
                  <c:v>tennis</c:v>
                </c:pt>
                <c:pt idx="4909">
                  <c:v>tennis</c:v>
                </c:pt>
                <c:pt idx="4910">
                  <c:v>tennis</c:v>
                </c:pt>
                <c:pt idx="4911">
                  <c:v>tennis</c:v>
                </c:pt>
                <c:pt idx="4912">
                  <c:v>tennis</c:v>
                </c:pt>
                <c:pt idx="4913">
                  <c:v>tennis</c:v>
                </c:pt>
                <c:pt idx="4914">
                  <c:v>tennis</c:v>
                </c:pt>
                <c:pt idx="4915">
                  <c:v>tennis</c:v>
                </c:pt>
                <c:pt idx="4916">
                  <c:v>tennis</c:v>
                </c:pt>
                <c:pt idx="4917">
                  <c:v>tennis</c:v>
                </c:pt>
                <c:pt idx="4918">
                  <c:v>tennis</c:v>
                </c:pt>
                <c:pt idx="4919">
                  <c:v>tennis</c:v>
                </c:pt>
                <c:pt idx="4920">
                  <c:v>tennis</c:v>
                </c:pt>
                <c:pt idx="4921">
                  <c:v>tennis</c:v>
                </c:pt>
                <c:pt idx="4922">
                  <c:v>tennis</c:v>
                </c:pt>
                <c:pt idx="4923">
                  <c:v>tennis</c:v>
                </c:pt>
                <c:pt idx="4924">
                  <c:v>tennis</c:v>
                </c:pt>
                <c:pt idx="4925">
                  <c:v>tennis</c:v>
                </c:pt>
                <c:pt idx="4926">
                  <c:v>tennis</c:v>
                </c:pt>
                <c:pt idx="4927">
                  <c:v>tennis</c:v>
                </c:pt>
                <c:pt idx="4928">
                  <c:v>tennis</c:v>
                </c:pt>
                <c:pt idx="4929">
                  <c:v>tennis</c:v>
                </c:pt>
                <c:pt idx="4930">
                  <c:v>tennis</c:v>
                </c:pt>
                <c:pt idx="4931">
                  <c:v>tennis</c:v>
                </c:pt>
                <c:pt idx="4932">
                  <c:v>tennis</c:v>
                </c:pt>
                <c:pt idx="4933">
                  <c:v>tennis</c:v>
                </c:pt>
                <c:pt idx="4934">
                  <c:v>tennis</c:v>
                </c:pt>
                <c:pt idx="4935">
                  <c:v>tennis</c:v>
                </c:pt>
                <c:pt idx="4936">
                  <c:v>tennis</c:v>
                </c:pt>
                <c:pt idx="4937">
                  <c:v>tennis</c:v>
                </c:pt>
                <c:pt idx="4938">
                  <c:v>tennis</c:v>
                </c:pt>
                <c:pt idx="4939">
                  <c:v>food</c:v>
                </c:pt>
                <c:pt idx="4940">
                  <c:v>food</c:v>
                </c:pt>
                <c:pt idx="4941">
                  <c:v>food</c:v>
                </c:pt>
                <c:pt idx="4942">
                  <c:v>food</c:v>
                </c:pt>
                <c:pt idx="4943">
                  <c:v>food</c:v>
                </c:pt>
                <c:pt idx="4944">
                  <c:v>food</c:v>
                </c:pt>
                <c:pt idx="4945">
                  <c:v>food</c:v>
                </c:pt>
                <c:pt idx="4946">
                  <c:v>food</c:v>
                </c:pt>
                <c:pt idx="4947">
                  <c:v>food</c:v>
                </c:pt>
                <c:pt idx="4948">
                  <c:v>food</c:v>
                </c:pt>
                <c:pt idx="4949">
                  <c:v>food</c:v>
                </c:pt>
                <c:pt idx="4950">
                  <c:v>food</c:v>
                </c:pt>
                <c:pt idx="4951">
                  <c:v>food</c:v>
                </c:pt>
                <c:pt idx="4952">
                  <c:v>food</c:v>
                </c:pt>
                <c:pt idx="4953">
                  <c:v>food</c:v>
                </c:pt>
                <c:pt idx="4954">
                  <c:v>food</c:v>
                </c:pt>
                <c:pt idx="4955">
                  <c:v>food</c:v>
                </c:pt>
                <c:pt idx="4956">
                  <c:v>food</c:v>
                </c:pt>
                <c:pt idx="4957">
                  <c:v>food</c:v>
                </c:pt>
                <c:pt idx="4958">
                  <c:v>food</c:v>
                </c:pt>
                <c:pt idx="4959">
                  <c:v>food</c:v>
                </c:pt>
                <c:pt idx="4960">
                  <c:v>food</c:v>
                </c:pt>
                <c:pt idx="4961">
                  <c:v>food</c:v>
                </c:pt>
                <c:pt idx="4962">
                  <c:v>food</c:v>
                </c:pt>
                <c:pt idx="4963">
                  <c:v>food</c:v>
                </c:pt>
                <c:pt idx="4964">
                  <c:v>food</c:v>
                </c:pt>
                <c:pt idx="4965">
                  <c:v>food</c:v>
                </c:pt>
                <c:pt idx="4966">
                  <c:v>food</c:v>
                </c:pt>
                <c:pt idx="4967">
                  <c:v>food</c:v>
                </c:pt>
                <c:pt idx="4968">
                  <c:v>food</c:v>
                </c:pt>
                <c:pt idx="4969">
                  <c:v>food</c:v>
                </c:pt>
                <c:pt idx="4970">
                  <c:v>food</c:v>
                </c:pt>
                <c:pt idx="4971">
                  <c:v>food</c:v>
                </c:pt>
                <c:pt idx="4972">
                  <c:v>food</c:v>
                </c:pt>
                <c:pt idx="4973">
                  <c:v>food</c:v>
                </c:pt>
                <c:pt idx="4974">
                  <c:v>food</c:v>
                </c:pt>
                <c:pt idx="4975">
                  <c:v>food</c:v>
                </c:pt>
                <c:pt idx="4976">
                  <c:v>food</c:v>
                </c:pt>
                <c:pt idx="4977">
                  <c:v>food</c:v>
                </c:pt>
                <c:pt idx="4978">
                  <c:v>food</c:v>
                </c:pt>
                <c:pt idx="4979">
                  <c:v>food</c:v>
                </c:pt>
                <c:pt idx="4980">
                  <c:v>tennis</c:v>
                </c:pt>
                <c:pt idx="4981">
                  <c:v>tennis</c:v>
                </c:pt>
                <c:pt idx="4982">
                  <c:v>tennis</c:v>
                </c:pt>
                <c:pt idx="4983">
                  <c:v>tennis</c:v>
                </c:pt>
                <c:pt idx="4984">
                  <c:v>tennis</c:v>
                </c:pt>
                <c:pt idx="4985">
                  <c:v>tennis</c:v>
                </c:pt>
                <c:pt idx="4986">
                  <c:v>tennis</c:v>
                </c:pt>
                <c:pt idx="4987">
                  <c:v>tennis</c:v>
                </c:pt>
                <c:pt idx="4988">
                  <c:v>tennis</c:v>
                </c:pt>
                <c:pt idx="4989">
                  <c:v>tennis</c:v>
                </c:pt>
                <c:pt idx="4990">
                  <c:v>tennis</c:v>
                </c:pt>
                <c:pt idx="4991">
                  <c:v>tennis</c:v>
                </c:pt>
                <c:pt idx="4992">
                  <c:v>tennis</c:v>
                </c:pt>
                <c:pt idx="4993">
                  <c:v>tennis</c:v>
                </c:pt>
                <c:pt idx="4994">
                  <c:v>tennis</c:v>
                </c:pt>
                <c:pt idx="4995">
                  <c:v>tennis</c:v>
                </c:pt>
                <c:pt idx="4996">
                  <c:v>tennis</c:v>
                </c:pt>
                <c:pt idx="4997">
                  <c:v>tennis</c:v>
                </c:pt>
                <c:pt idx="4998">
                  <c:v>tennis</c:v>
                </c:pt>
                <c:pt idx="4999">
                  <c:v>tennis</c:v>
                </c:pt>
                <c:pt idx="5000">
                  <c:v>tennis</c:v>
                </c:pt>
                <c:pt idx="5001">
                  <c:v>tennis</c:v>
                </c:pt>
                <c:pt idx="5002">
                  <c:v>tennis</c:v>
                </c:pt>
                <c:pt idx="5003">
                  <c:v>tennis</c:v>
                </c:pt>
                <c:pt idx="5004">
                  <c:v>tennis</c:v>
                </c:pt>
                <c:pt idx="5005">
                  <c:v>tennis</c:v>
                </c:pt>
                <c:pt idx="5006">
                  <c:v>tennis</c:v>
                </c:pt>
                <c:pt idx="5007">
                  <c:v>tennis</c:v>
                </c:pt>
                <c:pt idx="5008">
                  <c:v>tennis</c:v>
                </c:pt>
                <c:pt idx="5009">
                  <c:v>tennis</c:v>
                </c:pt>
                <c:pt idx="5010">
                  <c:v>tennis</c:v>
                </c:pt>
                <c:pt idx="5011">
                  <c:v>tennis</c:v>
                </c:pt>
                <c:pt idx="5012">
                  <c:v>tennis</c:v>
                </c:pt>
                <c:pt idx="5013">
                  <c:v>tennis</c:v>
                </c:pt>
                <c:pt idx="5014">
                  <c:v>tennis</c:v>
                </c:pt>
                <c:pt idx="5015">
                  <c:v>tennis</c:v>
                </c:pt>
                <c:pt idx="5016">
                  <c:v>tennis</c:v>
                </c:pt>
                <c:pt idx="5017">
                  <c:v>tennis</c:v>
                </c:pt>
                <c:pt idx="5018">
                  <c:v>tennis</c:v>
                </c:pt>
                <c:pt idx="5019">
                  <c:v>tennis</c:v>
                </c:pt>
                <c:pt idx="5020">
                  <c:v>tennis</c:v>
                </c:pt>
                <c:pt idx="5021">
                  <c:v>tennis</c:v>
                </c:pt>
                <c:pt idx="5022">
                  <c:v>tennis</c:v>
                </c:pt>
                <c:pt idx="5023">
                  <c:v>tennis</c:v>
                </c:pt>
                <c:pt idx="5024">
                  <c:v>tennis</c:v>
                </c:pt>
                <c:pt idx="5025">
                  <c:v>tennis</c:v>
                </c:pt>
                <c:pt idx="5026">
                  <c:v>tennis</c:v>
                </c:pt>
                <c:pt idx="5027">
                  <c:v>science</c:v>
                </c:pt>
                <c:pt idx="5028">
                  <c:v>science</c:v>
                </c:pt>
                <c:pt idx="5029">
                  <c:v>science</c:v>
                </c:pt>
                <c:pt idx="5030">
                  <c:v>science</c:v>
                </c:pt>
                <c:pt idx="5031">
                  <c:v>science</c:v>
                </c:pt>
                <c:pt idx="5032">
                  <c:v>science</c:v>
                </c:pt>
                <c:pt idx="5033">
                  <c:v>science</c:v>
                </c:pt>
                <c:pt idx="5034">
                  <c:v>science</c:v>
                </c:pt>
                <c:pt idx="5035">
                  <c:v>science</c:v>
                </c:pt>
                <c:pt idx="5036">
                  <c:v>science</c:v>
                </c:pt>
                <c:pt idx="5037">
                  <c:v>science</c:v>
                </c:pt>
                <c:pt idx="5038">
                  <c:v>science</c:v>
                </c:pt>
                <c:pt idx="5039">
                  <c:v>science</c:v>
                </c:pt>
                <c:pt idx="5040">
                  <c:v>science</c:v>
                </c:pt>
                <c:pt idx="5041">
                  <c:v>science</c:v>
                </c:pt>
                <c:pt idx="5042">
                  <c:v>science</c:v>
                </c:pt>
                <c:pt idx="5043">
                  <c:v>science</c:v>
                </c:pt>
                <c:pt idx="5044">
                  <c:v>science</c:v>
                </c:pt>
                <c:pt idx="5045">
                  <c:v>science</c:v>
                </c:pt>
                <c:pt idx="5046">
                  <c:v>science</c:v>
                </c:pt>
                <c:pt idx="5047">
                  <c:v>cooking</c:v>
                </c:pt>
                <c:pt idx="5048">
                  <c:v>cooking</c:v>
                </c:pt>
                <c:pt idx="5049">
                  <c:v>cooking</c:v>
                </c:pt>
                <c:pt idx="5050">
                  <c:v>cooking</c:v>
                </c:pt>
                <c:pt idx="5051">
                  <c:v>cooking</c:v>
                </c:pt>
                <c:pt idx="5052">
                  <c:v>cooking</c:v>
                </c:pt>
                <c:pt idx="5053">
                  <c:v>cooking</c:v>
                </c:pt>
                <c:pt idx="5054">
                  <c:v>cooking</c:v>
                </c:pt>
                <c:pt idx="5055">
                  <c:v>cooking</c:v>
                </c:pt>
                <c:pt idx="5056">
                  <c:v>cooking</c:v>
                </c:pt>
                <c:pt idx="5057">
                  <c:v>cooking</c:v>
                </c:pt>
                <c:pt idx="5058">
                  <c:v>cooking</c:v>
                </c:pt>
                <c:pt idx="5059">
                  <c:v>cooking</c:v>
                </c:pt>
                <c:pt idx="5060">
                  <c:v>cooking</c:v>
                </c:pt>
                <c:pt idx="5061">
                  <c:v>cooking</c:v>
                </c:pt>
                <c:pt idx="5062">
                  <c:v>cooking</c:v>
                </c:pt>
                <c:pt idx="5063">
                  <c:v>cooking</c:v>
                </c:pt>
                <c:pt idx="5064">
                  <c:v>cooking</c:v>
                </c:pt>
                <c:pt idx="5065">
                  <c:v>cooking</c:v>
                </c:pt>
                <c:pt idx="5066">
                  <c:v>cooking</c:v>
                </c:pt>
                <c:pt idx="5067">
                  <c:v>cooking</c:v>
                </c:pt>
                <c:pt idx="5068">
                  <c:v>cooking</c:v>
                </c:pt>
                <c:pt idx="5069">
                  <c:v>cooking</c:v>
                </c:pt>
                <c:pt idx="5070">
                  <c:v>cooking</c:v>
                </c:pt>
                <c:pt idx="5071">
                  <c:v>cooking</c:v>
                </c:pt>
                <c:pt idx="5072">
                  <c:v>cooking</c:v>
                </c:pt>
                <c:pt idx="5073">
                  <c:v>cooking</c:v>
                </c:pt>
                <c:pt idx="5074">
                  <c:v>cooking</c:v>
                </c:pt>
                <c:pt idx="5075">
                  <c:v>education</c:v>
                </c:pt>
                <c:pt idx="5076">
                  <c:v>education</c:v>
                </c:pt>
                <c:pt idx="5077">
                  <c:v>education</c:v>
                </c:pt>
                <c:pt idx="5078">
                  <c:v>education</c:v>
                </c:pt>
                <c:pt idx="5079">
                  <c:v>education</c:v>
                </c:pt>
                <c:pt idx="5080">
                  <c:v>education</c:v>
                </c:pt>
                <c:pt idx="5081">
                  <c:v>education</c:v>
                </c:pt>
                <c:pt idx="5082">
                  <c:v>education</c:v>
                </c:pt>
                <c:pt idx="5083">
                  <c:v>education</c:v>
                </c:pt>
                <c:pt idx="5084">
                  <c:v>education</c:v>
                </c:pt>
                <c:pt idx="5085">
                  <c:v>education</c:v>
                </c:pt>
                <c:pt idx="5086">
                  <c:v>education</c:v>
                </c:pt>
                <c:pt idx="5087">
                  <c:v>education</c:v>
                </c:pt>
                <c:pt idx="5088">
                  <c:v>education</c:v>
                </c:pt>
                <c:pt idx="5089">
                  <c:v>education</c:v>
                </c:pt>
                <c:pt idx="5090">
                  <c:v>education</c:v>
                </c:pt>
                <c:pt idx="5091">
                  <c:v>education</c:v>
                </c:pt>
                <c:pt idx="5092">
                  <c:v>education</c:v>
                </c:pt>
                <c:pt idx="5093">
                  <c:v>education</c:v>
                </c:pt>
                <c:pt idx="5094">
                  <c:v>education</c:v>
                </c:pt>
                <c:pt idx="5095">
                  <c:v>education</c:v>
                </c:pt>
                <c:pt idx="5096">
                  <c:v>education</c:v>
                </c:pt>
                <c:pt idx="5097">
                  <c:v>education</c:v>
                </c:pt>
                <c:pt idx="5098">
                  <c:v>education</c:v>
                </c:pt>
                <c:pt idx="5099">
                  <c:v>education</c:v>
                </c:pt>
                <c:pt idx="5100">
                  <c:v>education</c:v>
                </c:pt>
                <c:pt idx="5101">
                  <c:v>education</c:v>
                </c:pt>
                <c:pt idx="5102">
                  <c:v>education</c:v>
                </c:pt>
                <c:pt idx="5103">
                  <c:v>education</c:v>
                </c:pt>
                <c:pt idx="5104">
                  <c:v>education</c:v>
                </c:pt>
                <c:pt idx="5105">
                  <c:v>education</c:v>
                </c:pt>
                <c:pt idx="5106">
                  <c:v>education</c:v>
                </c:pt>
                <c:pt idx="5107">
                  <c:v>education</c:v>
                </c:pt>
                <c:pt idx="5108">
                  <c:v>education</c:v>
                </c:pt>
                <c:pt idx="5109">
                  <c:v>education</c:v>
                </c:pt>
                <c:pt idx="5110">
                  <c:v>education</c:v>
                </c:pt>
                <c:pt idx="5111">
                  <c:v>education</c:v>
                </c:pt>
                <c:pt idx="5112">
                  <c:v>education</c:v>
                </c:pt>
                <c:pt idx="5113">
                  <c:v>education</c:v>
                </c:pt>
                <c:pt idx="5114">
                  <c:v>education</c:v>
                </c:pt>
                <c:pt idx="5115">
                  <c:v>education</c:v>
                </c:pt>
                <c:pt idx="5116">
                  <c:v>education</c:v>
                </c:pt>
                <c:pt idx="5117">
                  <c:v>education</c:v>
                </c:pt>
                <c:pt idx="5118">
                  <c:v>education</c:v>
                </c:pt>
                <c:pt idx="5119">
                  <c:v>education</c:v>
                </c:pt>
                <c:pt idx="5120">
                  <c:v>education</c:v>
                </c:pt>
                <c:pt idx="5121">
                  <c:v>education</c:v>
                </c:pt>
                <c:pt idx="5122">
                  <c:v>education</c:v>
                </c:pt>
                <c:pt idx="5123">
                  <c:v>soccer</c:v>
                </c:pt>
                <c:pt idx="5124">
                  <c:v>soccer</c:v>
                </c:pt>
                <c:pt idx="5125">
                  <c:v>soccer</c:v>
                </c:pt>
                <c:pt idx="5126">
                  <c:v>soccer</c:v>
                </c:pt>
                <c:pt idx="5127">
                  <c:v>soccer</c:v>
                </c:pt>
                <c:pt idx="5128">
                  <c:v>soccer</c:v>
                </c:pt>
                <c:pt idx="5129">
                  <c:v>soccer</c:v>
                </c:pt>
                <c:pt idx="5130">
                  <c:v>soccer</c:v>
                </c:pt>
                <c:pt idx="5131">
                  <c:v>soccer</c:v>
                </c:pt>
                <c:pt idx="5132">
                  <c:v>soccer</c:v>
                </c:pt>
                <c:pt idx="5133">
                  <c:v>soccer</c:v>
                </c:pt>
                <c:pt idx="5134">
                  <c:v>soccer</c:v>
                </c:pt>
                <c:pt idx="5135">
                  <c:v>soccer</c:v>
                </c:pt>
                <c:pt idx="5136">
                  <c:v>soccer</c:v>
                </c:pt>
                <c:pt idx="5137">
                  <c:v>soccer</c:v>
                </c:pt>
                <c:pt idx="5138">
                  <c:v>soccer</c:v>
                </c:pt>
                <c:pt idx="5139">
                  <c:v>soccer</c:v>
                </c:pt>
                <c:pt idx="5140">
                  <c:v>soccer</c:v>
                </c:pt>
                <c:pt idx="5141">
                  <c:v>soccer</c:v>
                </c:pt>
                <c:pt idx="5142">
                  <c:v>soccer</c:v>
                </c:pt>
                <c:pt idx="5143">
                  <c:v>soccer</c:v>
                </c:pt>
                <c:pt idx="5144">
                  <c:v>soccer</c:v>
                </c:pt>
                <c:pt idx="5145">
                  <c:v>soccer</c:v>
                </c:pt>
                <c:pt idx="5146">
                  <c:v>soccer</c:v>
                </c:pt>
                <c:pt idx="5147">
                  <c:v>soccer</c:v>
                </c:pt>
                <c:pt idx="5148">
                  <c:v>soccer</c:v>
                </c:pt>
                <c:pt idx="5149">
                  <c:v>soccer</c:v>
                </c:pt>
                <c:pt idx="5150">
                  <c:v>soccer</c:v>
                </c:pt>
                <c:pt idx="5151">
                  <c:v>soccer</c:v>
                </c:pt>
                <c:pt idx="5152">
                  <c:v>soccer</c:v>
                </c:pt>
                <c:pt idx="5153">
                  <c:v>soccer</c:v>
                </c:pt>
                <c:pt idx="5154">
                  <c:v>food</c:v>
                </c:pt>
                <c:pt idx="5155">
                  <c:v>food</c:v>
                </c:pt>
                <c:pt idx="5156">
                  <c:v>food</c:v>
                </c:pt>
                <c:pt idx="5157">
                  <c:v>food</c:v>
                </c:pt>
                <c:pt idx="5158">
                  <c:v>food</c:v>
                </c:pt>
                <c:pt idx="5159">
                  <c:v>food</c:v>
                </c:pt>
                <c:pt idx="5160">
                  <c:v>food</c:v>
                </c:pt>
                <c:pt idx="5161">
                  <c:v>food</c:v>
                </c:pt>
                <c:pt idx="5162">
                  <c:v>food</c:v>
                </c:pt>
                <c:pt idx="5163">
                  <c:v>food</c:v>
                </c:pt>
                <c:pt idx="5164">
                  <c:v>food</c:v>
                </c:pt>
                <c:pt idx="5165">
                  <c:v>food</c:v>
                </c:pt>
                <c:pt idx="5166">
                  <c:v>food</c:v>
                </c:pt>
                <c:pt idx="5167">
                  <c:v>food</c:v>
                </c:pt>
                <c:pt idx="5168">
                  <c:v>food</c:v>
                </c:pt>
                <c:pt idx="5169">
                  <c:v>food</c:v>
                </c:pt>
                <c:pt idx="5170">
                  <c:v>food</c:v>
                </c:pt>
                <c:pt idx="5171">
                  <c:v>food</c:v>
                </c:pt>
                <c:pt idx="5172">
                  <c:v>food</c:v>
                </c:pt>
                <c:pt idx="5173">
                  <c:v>food</c:v>
                </c:pt>
                <c:pt idx="5174">
                  <c:v>food</c:v>
                </c:pt>
                <c:pt idx="5175">
                  <c:v>food</c:v>
                </c:pt>
                <c:pt idx="5176">
                  <c:v>food</c:v>
                </c:pt>
                <c:pt idx="5177">
                  <c:v>food</c:v>
                </c:pt>
                <c:pt idx="5178">
                  <c:v>food</c:v>
                </c:pt>
                <c:pt idx="5179">
                  <c:v>food</c:v>
                </c:pt>
                <c:pt idx="5180">
                  <c:v>food</c:v>
                </c:pt>
                <c:pt idx="5181">
                  <c:v>food</c:v>
                </c:pt>
                <c:pt idx="5182">
                  <c:v>food</c:v>
                </c:pt>
                <c:pt idx="5183">
                  <c:v>food</c:v>
                </c:pt>
                <c:pt idx="5184">
                  <c:v>travel</c:v>
                </c:pt>
                <c:pt idx="5185">
                  <c:v>travel</c:v>
                </c:pt>
                <c:pt idx="5186">
                  <c:v>travel</c:v>
                </c:pt>
                <c:pt idx="5187">
                  <c:v>travel</c:v>
                </c:pt>
                <c:pt idx="5188">
                  <c:v>travel</c:v>
                </c:pt>
                <c:pt idx="5189">
                  <c:v>travel</c:v>
                </c:pt>
                <c:pt idx="5190">
                  <c:v>travel</c:v>
                </c:pt>
                <c:pt idx="5191">
                  <c:v>travel</c:v>
                </c:pt>
                <c:pt idx="5192">
                  <c:v>travel</c:v>
                </c:pt>
                <c:pt idx="5193">
                  <c:v>travel</c:v>
                </c:pt>
                <c:pt idx="5194">
                  <c:v>travel</c:v>
                </c:pt>
                <c:pt idx="5195">
                  <c:v>travel</c:v>
                </c:pt>
                <c:pt idx="5196">
                  <c:v>travel</c:v>
                </c:pt>
                <c:pt idx="5197">
                  <c:v>travel</c:v>
                </c:pt>
                <c:pt idx="5198">
                  <c:v>travel</c:v>
                </c:pt>
                <c:pt idx="5199">
                  <c:v>travel</c:v>
                </c:pt>
                <c:pt idx="5200">
                  <c:v>travel</c:v>
                </c:pt>
                <c:pt idx="5201">
                  <c:v>travel</c:v>
                </c:pt>
                <c:pt idx="5202">
                  <c:v>travel</c:v>
                </c:pt>
                <c:pt idx="5203">
                  <c:v>travel</c:v>
                </c:pt>
                <c:pt idx="5204">
                  <c:v>travel</c:v>
                </c:pt>
                <c:pt idx="5205">
                  <c:v>travel</c:v>
                </c:pt>
                <c:pt idx="5206">
                  <c:v>travel</c:v>
                </c:pt>
                <c:pt idx="5207">
                  <c:v>travel</c:v>
                </c:pt>
                <c:pt idx="5208">
                  <c:v>travel</c:v>
                </c:pt>
                <c:pt idx="5209">
                  <c:v>travel</c:v>
                </c:pt>
                <c:pt idx="5210">
                  <c:v>travel</c:v>
                </c:pt>
                <c:pt idx="5211">
                  <c:v>travel</c:v>
                </c:pt>
                <c:pt idx="5212">
                  <c:v>travel</c:v>
                </c:pt>
                <c:pt idx="5213">
                  <c:v>travel</c:v>
                </c:pt>
                <c:pt idx="5214">
                  <c:v>travel</c:v>
                </c:pt>
                <c:pt idx="5215">
                  <c:v>travel</c:v>
                </c:pt>
                <c:pt idx="5216">
                  <c:v>travel</c:v>
                </c:pt>
                <c:pt idx="5217">
                  <c:v>travel</c:v>
                </c:pt>
                <c:pt idx="5218">
                  <c:v>travel</c:v>
                </c:pt>
                <c:pt idx="5219">
                  <c:v>travel</c:v>
                </c:pt>
                <c:pt idx="5220">
                  <c:v>travel</c:v>
                </c:pt>
                <c:pt idx="5221">
                  <c:v>travel</c:v>
                </c:pt>
                <c:pt idx="5222">
                  <c:v>travel</c:v>
                </c:pt>
                <c:pt idx="5223">
                  <c:v>travel</c:v>
                </c:pt>
                <c:pt idx="5224">
                  <c:v>travel</c:v>
                </c:pt>
                <c:pt idx="5225">
                  <c:v>travel</c:v>
                </c:pt>
                <c:pt idx="5226">
                  <c:v>travel</c:v>
                </c:pt>
                <c:pt idx="5227">
                  <c:v>travel</c:v>
                </c:pt>
                <c:pt idx="5228">
                  <c:v>travel</c:v>
                </c:pt>
                <c:pt idx="5229">
                  <c:v>travel</c:v>
                </c:pt>
                <c:pt idx="5230">
                  <c:v>travel</c:v>
                </c:pt>
                <c:pt idx="5231">
                  <c:v>travel</c:v>
                </c:pt>
                <c:pt idx="5232">
                  <c:v>travel</c:v>
                </c:pt>
                <c:pt idx="5233">
                  <c:v>travel</c:v>
                </c:pt>
                <c:pt idx="5234">
                  <c:v>travel</c:v>
                </c:pt>
                <c:pt idx="5235">
                  <c:v>travel</c:v>
                </c:pt>
                <c:pt idx="5236">
                  <c:v>travel</c:v>
                </c:pt>
                <c:pt idx="5237">
                  <c:v>travel</c:v>
                </c:pt>
                <c:pt idx="5238">
                  <c:v>travel</c:v>
                </c:pt>
                <c:pt idx="5239">
                  <c:v>travel</c:v>
                </c:pt>
                <c:pt idx="5240">
                  <c:v>travel</c:v>
                </c:pt>
                <c:pt idx="5241">
                  <c:v>travel</c:v>
                </c:pt>
                <c:pt idx="5242">
                  <c:v>travel</c:v>
                </c:pt>
                <c:pt idx="5243">
                  <c:v>travel</c:v>
                </c:pt>
                <c:pt idx="5244">
                  <c:v>travel</c:v>
                </c:pt>
                <c:pt idx="5245">
                  <c:v>travel</c:v>
                </c:pt>
                <c:pt idx="5246">
                  <c:v>travel</c:v>
                </c:pt>
                <c:pt idx="5247">
                  <c:v>travel</c:v>
                </c:pt>
                <c:pt idx="5248">
                  <c:v>travel</c:v>
                </c:pt>
                <c:pt idx="5249">
                  <c:v>travel</c:v>
                </c:pt>
                <c:pt idx="5250">
                  <c:v>travel</c:v>
                </c:pt>
                <c:pt idx="5251">
                  <c:v>travel</c:v>
                </c:pt>
                <c:pt idx="5252">
                  <c:v>travel</c:v>
                </c:pt>
                <c:pt idx="5253">
                  <c:v>travel</c:v>
                </c:pt>
                <c:pt idx="5254">
                  <c:v>travel</c:v>
                </c:pt>
                <c:pt idx="5255">
                  <c:v>travel</c:v>
                </c:pt>
                <c:pt idx="5256">
                  <c:v>travel</c:v>
                </c:pt>
                <c:pt idx="5257">
                  <c:v>animals</c:v>
                </c:pt>
                <c:pt idx="5258">
                  <c:v>animals</c:v>
                </c:pt>
                <c:pt idx="5259">
                  <c:v>animals</c:v>
                </c:pt>
                <c:pt idx="5260">
                  <c:v>animals</c:v>
                </c:pt>
                <c:pt idx="5261">
                  <c:v>animals</c:v>
                </c:pt>
                <c:pt idx="5262">
                  <c:v>animals</c:v>
                </c:pt>
                <c:pt idx="5263">
                  <c:v>animals</c:v>
                </c:pt>
                <c:pt idx="5264">
                  <c:v>animals</c:v>
                </c:pt>
                <c:pt idx="5265">
                  <c:v>animals</c:v>
                </c:pt>
                <c:pt idx="5266">
                  <c:v>animals</c:v>
                </c:pt>
                <c:pt idx="5267">
                  <c:v>animals</c:v>
                </c:pt>
                <c:pt idx="5268">
                  <c:v>animals</c:v>
                </c:pt>
                <c:pt idx="5269">
                  <c:v>animals</c:v>
                </c:pt>
                <c:pt idx="5270">
                  <c:v>animals</c:v>
                </c:pt>
                <c:pt idx="5271">
                  <c:v>animals</c:v>
                </c:pt>
                <c:pt idx="5272">
                  <c:v>animals</c:v>
                </c:pt>
                <c:pt idx="5273">
                  <c:v>animals</c:v>
                </c:pt>
                <c:pt idx="5274">
                  <c:v>animals</c:v>
                </c:pt>
                <c:pt idx="5275">
                  <c:v>animals</c:v>
                </c:pt>
                <c:pt idx="5276">
                  <c:v>animals</c:v>
                </c:pt>
                <c:pt idx="5277">
                  <c:v>animals</c:v>
                </c:pt>
                <c:pt idx="5278">
                  <c:v>animals</c:v>
                </c:pt>
                <c:pt idx="5279">
                  <c:v>animals</c:v>
                </c:pt>
                <c:pt idx="5280">
                  <c:v>animals</c:v>
                </c:pt>
                <c:pt idx="5281">
                  <c:v>animals</c:v>
                </c:pt>
                <c:pt idx="5282">
                  <c:v>animals</c:v>
                </c:pt>
                <c:pt idx="5283">
                  <c:v>animals</c:v>
                </c:pt>
                <c:pt idx="5284">
                  <c:v>animals</c:v>
                </c:pt>
                <c:pt idx="5285">
                  <c:v>animals</c:v>
                </c:pt>
                <c:pt idx="5286">
                  <c:v>dogs</c:v>
                </c:pt>
                <c:pt idx="5287">
                  <c:v>dogs</c:v>
                </c:pt>
                <c:pt idx="5288">
                  <c:v>dogs</c:v>
                </c:pt>
                <c:pt idx="5289">
                  <c:v>dogs</c:v>
                </c:pt>
                <c:pt idx="5290">
                  <c:v>dogs</c:v>
                </c:pt>
                <c:pt idx="5291">
                  <c:v>dogs</c:v>
                </c:pt>
                <c:pt idx="5292">
                  <c:v>dogs</c:v>
                </c:pt>
                <c:pt idx="5293">
                  <c:v>dogs</c:v>
                </c:pt>
                <c:pt idx="5294">
                  <c:v>dogs</c:v>
                </c:pt>
                <c:pt idx="5295">
                  <c:v>dogs</c:v>
                </c:pt>
                <c:pt idx="5296">
                  <c:v>dogs</c:v>
                </c:pt>
                <c:pt idx="5297">
                  <c:v>dogs</c:v>
                </c:pt>
                <c:pt idx="5298">
                  <c:v>dogs</c:v>
                </c:pt>
                <c:pt idx="5299">
                  <c:v>dogs</c:v>
                </c:pt>
                <c:pt idx="5300">
                  <c:v>dogs</c:v>
                </c:pt>
                <c:pt idx="5301">
                  <c:v>dogs</c:v>
                </c:pt>
                <c:pt idx="5302">
                  <c:v>dogs</c:v>
                </c:pt>
                <c:pt idx="5303">
                  <c:v>dogs</c:v>
                </c:pt>
                <c:pt idx="5304">
                  <c:v>dogs</c:v>
                </c:pt>
                <c:pt idx="5305">
                  <c:v>dogs</c:v>
                </c:pt>
                <c:pt idx="5306">
                  <c:v>dogs</c:v>
                </c:pt>
                <c:pt idx="5307">
                  <c:v>dogs</c:v>
                </c:pt>
                <c:pt idx="5308">
                  <c:v>dogs</c:v>
                </c:pt>
                <c:pt idx="5309">
                  <c:v>dogs</c:v>
                </c:pt>
                <c:pt idx="5310">
                  <c:v>dogs</c:v>
                </c:pt>
                <c:pt idx="5311">
                  <c:v>dogs</c:v>
                </c:pt>
                <c:pt idx="5312">
                  <c:v>dogs</c:v>
                </c:pt>
                <c:pt idx="5313">
                  <c:v>dogs</c:v>
                </c:pt>
                <c:pt idx="5314">
                  <c:v>education</c:v>
                </c:pt>
                <c:pt idx="5315">
                  <c:v>education</c:v>
                </c:pt>
                <c:pt idx="5316">
                  <c:v>education</c:v>
                </c:pt>
                <c:pt idx="5317">
                  <c:v>education</c:v>
                </c:pt>
                <c:pt idx="5318">
                  <c:v>education</c:v>
                </c:pt>
                <c:pt idx="5319">
                  <c:v>education</c:v>
                </c:pt>
                <c:pt idx="5320">
                  <c:v>education</c:v>
                </c:pt>
                <c:pt idx="5321">
                  <c:v>education</c:v>
                </c:pt>
                <c:pt idx="5322">
                  <c:v>education</c:v>
                </c:pt>
                <c:pt idx="5323">
                  <c:v>education</c:v>
                </c:pt>
                <c:pt idx="5324">
                  <c:v>education</c:v>
                </c:pt>
                <c:pt idx="5325">
                  <c:v>education</c:v>
                </c:pt>
                <c:pt idx="5326">
                  <c:v>veganism</c:v>
                </c:pt>
                <c:pt idx="5327">
                  <c:v>veganism</c:v>
                </c:pt>
                <c:pt idx="5328">
                  <c:v>veganism</c:v>
                </c:pt>
                <c:pt idx="5329">
                  <c:v>veganism</c:v>
                </c:pt>
                <c:pt idx="5330">
                  <c:v>veganism</c:v>
                </c:pt>
                <c:pt idx="5331">
                  <c:v>veganism</c:v>
                </c:pt>
                <c:pt idx="5332">
                  <c:v>veganism</c:v>
                </c:pt>
                <c:pt idx="5333">
                  <c:v>veganism</c:v>
                </c:pt>
                <c:pt idx="5334">
                  <c:v>veganism</c:v>
                </c:pt>
                <c:pt idx="5335">
                  <c:v>veganism</c:v>
                </c:pt>
                <c:pt idx="5336">
                  <c:v>veganism</c:v>
                </c:pt>
                <c:pt idx="5337">
                  <c:v>veganism</c:v>
                </c:pt>
                <c:pt idx="5338">
                  <c:v>veganism</c:v>
                </c:pt>
                <c:pt idx="5339">
                  <c:v>veganism</c:v>
                </c:pt>
                <c:pt idx="5340">
                  <c:v>veganism</c:v>
                </c:pt>
                <c:pt idx="5341">
                  <c:v>veganism</c:v>
                </c:pt>
                <c:pt idx="5342">
                  <c:v>veganism</c:v>
                </c:pt>
                <c:pt idx="5343">
                  <c:v>veganism</c:v>
                </c:pt>
                <c:pt idx="5344">
                  <c:v>veganism</c:v>
                </c:pt>
                <c:pt idx="5345">
                  <c:v>veganism</c:v>
                </c:pt>
                <c:pt idx="5346">
                  <c:v>veganism</c:v>
                </c:pt>
                <c:pt idx="5347">
                  <c:v>veganism</c:v>
                </c:pt>
                <c:pt idx="5348">
                  <c:v>veganism</c:v>
                </c:pt>
                <c:pt idx="5349">
                  <c:v>veganism</c:v>
                </c:pt>
                <c:pt idx="5350">
                  <c:v>veganism</c:v>
                </c:pt>
                <c:pt idx="5351">
                  <c:v>veganism</c:v>
                </c:pt>
                <c:pt idx="5352">
                  <c:v>veganism</c:v>
                </c:pt>
                <c:pt idx="5353">
                  <c:v>veganism</c:v>
                </c:pt>
                <c:pt idx="5354">
                  <c:v>veganism</c:v>
                </c:pt>
                <c:pt idx="5355">
                  <c:v>veganism</c:v>
                </c:pt>
                <c:pt idx="5356">
                  <c:v>veganism</c:v>
                </c:pt>
                <c:pt idx="5357">
                  <c:v>veganism</c:v>
                </c:pt>
                <c:pt idx="5358">
                  <c:v>veganism</c:v>
                </c:pt>
                <c:pt idx="5359">
                  <c:v>veganism</c:v>
                </c:pt>
                <c:pt idx="5360">
                  <c:v>veganism</c:v>
                </c:pt>
                <c:pt idx="5361">
                  <c:v>veganism</c:v>
                </c:pt>
                <c:pt idx="5362">
                  <c:v>animals</c:v>
                </c:pt>
                <c:pt idx="5363">
                  <c:v>animals</c:v>
                </c:pt>
                <c:pt idx="5364">
                  <c:v>animals</c:v>
                </c:pt>
                <c:pt idx="5365">
                  <c:v>animals</c:v>
                </c:pt>
                <c:pt idx="5366">
                  <c:v>animals</c:v>
                </c:pt>
                <c:pt idx="5367">
                  <c:v>animals</c:v>
                </c:pt>
                <c:pt idx="5368">
                  <c:v>animals</c:v>
                </c:pt>
                <c:pt idx="5369">
                  <c:v>animals</c:v>
                </c:pt>
                <c:pt idx="5370">
                  <c:v>animals</c:v>
                </c:pt>
                <c:pt idx="5371">
                  <c:v>animals</c:v>
                </c:pt>
                <c:pt idx="5372">
                  <c:v>animals</c:v>
                </c:pt>
                <c:pt idx="5373">
                  <c:v>animals</c:v>
                </c:pt>
                <c:pt idx="5374">
                  <c:v>animals</c:v>
                </c:pt>
                <c:pt idx="5375">
                  <c:v>animals</c:v>
                </c:pt>
                <c:pt idx="5376">
                  <c:v>animals</c:v>
                </c:pt>
                <c:pt idx="5377">
                  <c:v>animals</c:v>
                </c:pt>
                <c:pt idx="5378">
                  <c:v>animals</c:v>
                </c:pt>
                <c:pt idx="5379">
                  <c:v>animals</c:v>
                </c:pt>
                <c:pt idx="5380">
                  <c:v>animals</c:v>
                </c:pt>
                <c:pt idx="5381">
                  <c:v>animals</c:v>
                </c:pt>
                <c:pt idx="5382">
                  <c:v>animals</c:v>
                </c:pt>
                <c:pt idx="5383">
                  <c:v>animals</c:v>
                </c:pt>
                <c:pt idx="5384">
                  <c:v>animals</c:v>
                </c:pt>
                <c:pt idx="5385">
                  <c:v>animals</c:v>
                </c:pt>
                <c:pt idx="5386">
                  <c:v>animals</c:v>
                </c:pt>
                <c:pt idx="5387">
                  <c:v>animals</c:v>
                </c:pt>
                <c:pt idx="5388">
                  <c:v>animals</c:v>
                </c:pt>
                <c:pt idx="5389">
                  <c:v>animals</c:v>
                </c:pt>
                <c:pt idx="5390">
                  <c:v>animals</c:v>
                </c:pt>
                <c:pt idx="5391">
                  <c:v>fitness</c:v>
                </c:pt>
                <c:pt idx="5392">
                  <c:v>fitness</c:v>
                </c:pt>
                <c:pt idx="5393">
                  <c:v>fitness</c:v>
                </c:pt>
                <c:pt idx="5394">
                  <c:v>fitness</c:v>
                </c:pt>
                <c:pt idx="5395">
                  <c:v>fitness</c:v>
                </c:pt>
                <c:pt idx="5396">
                  <c:v>fitness</c:v>
                </c:pt>
                <c:pt idx="5397">
                  <c:v>fitness</c:v>
                </c:pt>
                <c:pt idx="5398">
                  <c:v>fitness</c:v>
                </c:pt>
                <c:pt idx="5399">
                  <c:v>fitness</c:v>
                </c:pt>
                <c:pt idx="5400">
                  <c:v>fitness</c:v>
                </c:pt>
                <c:pt idx="5401">
                  <c:v>fitness</c:v>
                </c:pt>
                <c:pt idx="5402">
                  <c:v>fitness</c:v>
                </c:pt>
                <c:pt idx="5403">
                  <c:v>fitness</c:v>
                </c:pt>
                <c:pt idx="5404">
                  <c:v>fitness</c:v>
                </c:pt>
                <c:pt idx="5405">
                  <c:v>fitness</c:v>
                </c:pt>
                <c:pt idx="5406">
                  <c:v>fitness</c:v>
                </c:pt>
                <c:pt idx="5407">
                  <c:v>fitness</c:v>
                </c:pt>
                <c:pt idx="5408">
                  <c:v>fitness</c:v>
                </c:pt>
                <c:pt idx="5409">
                  <c:v>fitness</c:v>
                </c:pt>
                <c:pt idx="5410">
                  <c:v>fitness</c:v>
                </c:pt>
                <c:pt idx="5411">
                  <c:v>fitness</c:v>
                </c:pt>
                <c:pt idx="5412">
                  <c:v>fitness</c:v>
                </c:pt>
                <c:pt idx="5413">
                  <c:v>education</c:v>
                </c:pt>
                <c:pt idx="5414">
                  <c:v>education</c:v>
                </c:pt>
                <c:pt idx="5415">
                  <c:v>education</c:v>
                </c:pt>
                <c:pt idx="5416">
                  <c:v>education</c:v>
                </c:pt>
                <c:pt idx="5417">
                  <c:v>education</c:v>
                </c:pt>
                <c:pt idx="5418">
                  <c:v>education</c:v>
                </c:pt>
                <c:pt idx="5419">
                  <c:v>education</c:v>
                </c:pt>
                <c:pt idx="5420">
                  <c:v>education</c:v>
                </c:pt>
                <c:pt idx="5421">
                  <c:v>education</c:v>
                </c:pt>
                <c:pt idx="5422">
                  <c:v>education</c:v>
                </c:pt>
                <c:pt idx="5423">
                  <c:v>education</c:v>
                </c:pt>
                <c:pt idx="5424">
                  <c:v>education</c:v>
                </c:pt>
                <c:pt idx="5425">
                  <c:v>education</c:v>
                </c:pt>
                <c:pt idx="5426">
                  <c:v>education</c:v>
                </c:pt>
                <c:pt idx="5427">
                  <c:v>education</c:v>
                </c:pt>
                <c:pt idx="5428">
                  <c:v>education</c:v>
                </c:pt>
                <c:pt idx="5429">
                  <c:v>education</c:v>
                </c:pt>
                <c:pt idx="5430">
                  <c:v>education</c:v>
                </c:pt>
                <c:pt idx="5431">
                  <c:v>education</c:v>
                </c:pt>
                <c:pt idx="5432">
                  <c:v>education</c:v>
                </c:pt>
                <c:pt idx="5433">
                  <c:v>education</c:v>
                </c:pt>
                <c:pt idx="5434">
                  <c:v>education</c:v>
                </c:pt>
                <c:pt idx="5435">
                  <c:v>education</c:v>
                </c:pt>
                <c:pt idx="5436">
                  <c:v>education</c:v>
                </c:pt>
                <c:pt idx="5437">
                  <c:v>education</c:v>
                </c:pt>
                <c:pt idx="5438">
                  <c:v>education</c:v>
                </c:pt>
                <c:pt idx="5439">
                  <c:v>education</c:v>
                </c:pt>
                <c:pt idx="5440">
                  <c:v>education</c:v>
                </c:pt>
                <c:pt idx="5441">
                  <c:v>public speaking</c:v>
                </c:pt>
                <c:pt idx="5442">
                  <c:v>public speaking</c:v>
                </c:pt>
                <c:pt idx="5443">
                  <c:v>public speaking</c:v>
                </c:pt>
                <c:pt idx="5444">
                  <c:v>public speaking</c:v>
                </c:pt>
                <c:pt idx="5445">
                  <c:v>public speaking</c:v>
                </c:pt>
                <c:pt idx="5446">
                  <c:v>public speaking</c:v>
                </c:pt>
                <c:pt idx="5447">
                  <c:v>public speaking</c:v>
                </c:pt>
                <c:pt idx="5448">
                  <c:v>public speaking</c:v>
                </c:pt>
                <c:pt idx="5449">
                  <c:v>public speaking</c:v>
                </c:pt>
                <c:pt idx="5450">
                  <c:v>public speaking</c:v>
                </c:pt>
                <c:pt idx="5451">
                  <c:v>public speaking</c:v>
                </c:pt>
                <c:pt idx="5452">
                  <c:v>public speaking</c:v>
                </c:pt>
                <c:pt idx="5453">
                  <c:v>public speaking</c:v>
                </c:pt>
                <c:pt idx="5454">
                  <c:v>public speaking</c:v>
                </c:pt>
                <c:pt idx="5455">
                  <c:v>public speaking</c:v>
                </c:pt>
                <c:pt idx="5456">
                  <c:v>public speaking</c:v>
                </c:pt>
                <c:pt idx="5457">
                  <c:v>public speaking</c:v>
                </c:pt>
                <c:pt idx="5458">
                  <c:v>public speaking</c:v>
                </c:pt>
                <c:pt idx="5459">
                  <c:v>public speaking</c:v>
                </c:pt>
                <c:pt idx="5460">
                  <c:v>public speaking</c:v>
                </c:pt>
                <c:pt idx="5461">
                  <c:v>public speaking</c:v>
                </c:pt>
                <c:pt idx="5462">
                  <c:v>cooking</c:v>
                </c:pt>
                <c:pt idx="5463">
                  <c:v>cooking</c:v>
                </c:pt>
                <c:pt idx="5464">
                  <c:v>cooking</c:v>
                </c:pt>
                <c:pt idx="5465">
                  <c:v>cooking</c:v>
                </c:pt>
                <c:pt idx="5466">
                  <c:v>cooking</c:v>
                </c:pt>
                <c:pt idx="5467">
                  <c:v>cooking</c:v>
                </c:pt>
                <c:pt idx="5468">
                  <c:v>cooking</c:v>
                </c:pt>
                <c:pt idx="5469">
                  <c:v>cooking</c:v>
                </c:pt>
                <c:pt idx="5470">
                  <c:v>cooking</c:v>
                </c:pt>
                <c:pt idx="5471">
                  <c:v>cooking</c:v>
                </c:pt>
                <c:pt idx="5472">
                  <c:v>cooking</c:v>
                </c:pt>
                <c:pt idx="5473">
                  <c:v>cooking</c:v>
                </c:pt>
                <c:pt idx="5474">
                  <c:v>cooking</c:v>
                </c:pt>
                <c:pt idx="5475">
                  <c:v>cooking</c:v>
                </c:pt>
                <c:pt idx="5476">
                  <c:v>cooking</c:v>
                </c:pt>
                <c:pt idx="5477">
                  <c:v>cooking</c:v>
                </c:pt>
                <c:pt idx="5478">
                  <c:v>cooking</c:v>
                </c:pt>
                <c:pt idx="5479">
                  <c:v>cooking</c:v>
                </c:pt>
                <c:pt idx="5480">
                  <c:v>cooking</c:v>
                </c:pt>
                <c:pt idx="5481">
                  <c:v>cooking</c:v>
                </c:pt>
                <c:pt idx="5482">
                  <c:v>cooking</c:v>
                </c:pt>
                <c:pt idx="5483">
                  <c:v>cooking</c:v>
                </c:pt>
                <c:pt idx="5484">
                  <c:v>cooking</c:v>
                </c:pt>
                <c:pt idx="5485">
                  <c:v>cooking</c:v>
                </c:pt>
                <c:pt idx="5486">
                  <c:v>cooking</c:v>
                </c:pt>
                <c:pt idx="5487">
                  <c:v>cooking</c:v>
                </c:pt>
                <c:pt idx="5488">
                  <c:v>cooking</c:v>
                </c:pt>
                <c:pt idx="5489">
                  <c:v>cooking</c:v>
                </c:pt>
                <c:pt idx="5490">
                  <c:v>cooking</c:v>
                </c:pt>
                <c:pt idx="5491">
                  <c:v>cooking</c:v>
                </c:pt>
                <c:pt idx="5492">
                  <c:v>cooking</c:v>
                </c:pt>
                <c:pt idx="5493">
                  <c:v>cooking</c:v>
                </c:pt>
                <c:pt idx="5494">
                  <c:v>cooking</c:v>
                </c:pt>
                <c:pt idx="5495">
                  <c:v>cooking</c:v>
                </c:pt>
                <c:pt idx="5496">
                  <c:v>cooking</c:v>
                </c:pt>
                <c:pt idx="5497">
                  <c:v>cooking</c:v>
                </c:pt>
                <c:pt idx="5498">
                  <c:v>cooking</c:v>
                </c:pt>
                <c:pt idx="5499">
                  <c:v>cooking</c:v>
                </c:pt>
                <c:pt idx="5500">
                  <c:v>cooking</c:v>
                </c:pt>
                <c:pt idx="5501">
                  <c:v>cooking</c:v>
                </c:pt>
                <c:pt idx="5502">
                  <c:v>cooking</c:v>
                </c:pt>
                <c:pt idx="5503">
                  <c:v>cooking</c:v>
                </c:pt>
                <c:pt idx="5504">
                  <c:v>cooking</c:v>
                </c:pt>
                <c:pt idx="5505">
                  <c:v>cooking</c:v>
                </c:pt>
                <c:pt idx="5506">
                  <c:v>cooking</c:v>
                </c:pt>
                <c:pt idx="5507">
                  <c:v>soccer</c:v>
                </c:pt>
                <c:pt idx="5508">
                  <c:v>soccer</c:v>
                </c:pt>
                <c:pt idx="5509">
                  <c:v>soccer</c:v>
                </c:pt>
                <c:pt idx="5510">
                  <c:v>soccer</c:v>
                </c:pt>
                <c:pt idx="5511">
                  <c:v>soccer</c:v>
                </c:pt>
                <c:pt idx="5512">
                  <c:v>soccer</c:v>
                </c:pt>
                <c:pt idx="5513">
                  <c:v>food</c:v>
                </c:pt>
                <c:pt idx="5514">
                  <c:v>food</c:v>
                </c:pt>
                <c:pt idx="5515">
                  <c:v>food</c:v>
                </c:pt>
                <c:pt idx="5516">
                  <c:v>food</c:v>
                </c:pt>
                <c:pt idx="5517">
                  <c:v>animals</c:v>
                </c:pt>
                <c:pt idx="5518">
                  <c:v>animals</c:v>
                </c:pt>
                <c:pt idx="5519">
                  <c:v>animals</c:v>
                </c:pt>
                <c:pt idx="5520">
                  <c:v>animals</c:v>
                </c:pt>
                <c:pt idx="5521">
                  <c:v>animals</c:v>
                </c:pt>
                <c:pt idx="5522">
                  <c:v>animals</c:v>
                </c:pt>
                <c:pt idx="5523">
                  <c:v>animals</c:v>
                </c:pt>
                <c:pt idx="5524">
                  <c:v>animals</c:v>
                </c:pt>
                <c:pt idx="5525">
                  <c:v>animals</c:v>
                </c:pt>
                <c:pt idx="5526">
                  <c:v>animals</c:v>
                </c:pt>
                <c:pt idx="5527">
                  <c:v>animals</c:v>
                </c:pt>
                <c:pt idx="5528">
                  <c:v>animals</c:v>
                </c:pt>
                <c:pt idx="5529">
                  <c:v>animals</c:v>
                </c:pt>
                <c:pt idx="5530">
                  <c:v>animals</c:v>
                </c:pt>
                <c:pt idx="5531">
                  <c:v>animals</c:v>
                </c:pt>
                <c:pt idx="5532">
                  <c:v>animals</c:v>
                </c:pt>
                <c:pt idx="5533">
                  <c:v>animals</c:v>
                </c:pt>
                <c:pt idx="5534">
                  <c:v>animals</c:v>
                </c:pt>
                <c:pt idx="5535">
                  <c:v>animals</c:v>
                </c:pt>
                <c:pt idx="5536">
                  <c:v>animals</c:v>
                </c:pt>
                <c:pt idx="5537">
                  <c:v>animals</c:v>
                </c:pt>
                <c:pt idx="5538">
                  <c:v>animals</c:v>
                </c:pt>
                <c:pt idx="5539">
                  <c:v>animals</c:v>
                </c:pt>
                <c:pt idx="5540">
                  <c:v>animals</c:v>
                </c:pt>
                <c:pt idx="5541">
                  <c:v>animals</c:v>
                </c:pt>
                <c:pt idx="5542">
                  <c:v>animals</c:v>
                </c:pt>
                <c:pt idx="5543">
                  <c:v>animals</c:v>
                </c:pt>
                <c:pt idx="5544">
                  <c:v>animals</c:v>
                </c:pt>
                <c:pt idx="5545">
                  <c:v>animals</c:v>
                </c:pt>
                <c:pt idx="5546">
                  <c:v>animals</c:v>
                </c:pt>
                <c:pt idx="5547">
                  <c:v>animals</c:v>
                </c:pt>
                <c:pt idx="5548">
                  <c:v>animals</c:v>
                </c:pt>
                <c:pt idx="5549">
                  <c:v>animals</c:v>
                </c:pt>
                <c:pt idx="5550">
                  <c:v>animals</c:v>
                </c:pt>
                <c:pt idx="5551">
                  <c:v>dogs</c:v>
                </c:pt>
                <c:pt idx="5552">
                  <c:v>dogs</c:v>
                </c:pt>
                <c:pt idx="5553">
                  <c:v>dogs</c:v>
                </c:pt>
                <c:pt idx="5554">
                  <c:v>education</c:v>
                </c:pt>
                <c:pt idx="5555">
                  <c:v>education</c:v>
                </c:pt>
                <c:pt idx="5556">
                  <c:v>education</c:v>
                </c:pt>
                <c:pt idx="5557">
                  <c:v>education</c:v>
                </c:pt>
                <c:pt idx="5558">
                  <c:v>education</c:v>
                </c:pt>
                <c:pt idx="5559">
                  <c:v>education</c:v>
                </c:pt>
                <c:pt idx="5560">
                  <c:v>education</c:v>
                </c:pt>
                <c:pt idx="5561">
                  <c:v>education</c:v>
                </c:pt>
                <c:pt idx="5562">
                  <c:v>education</c:v>
                </c:pt>
                <c:pt idx="5563">
                  <c:v>education</c:v>
                </c:pt>
                <c:pt idx="5564">
                  <c:v>education</c:v>
                </c:pt>
                <c:pt idx="5565">
                  <c:v>education</c:v>
                </c:pt>
                <c:pt idx="5566">
                  <c:v>education</c:v>
                </c:pt>
                <c:pt idx="5567">
                  <c:v>education</c:v>
                </c:pt>
                <c:pt idx="5568">
                  <c:v>education</c:v>
                </c:pt>
                <c:pt idx="5569">
                  <c:v>education</c:v>
                </c:pt>
                <c:pt idx="5570">
                  <c:v>education</c:v>
                </c:pt>
                <c:pt idx="5571">
                  <c:v>education</c:v>
                </c:pt>
                <c:pt idx="5572">
                  <c:v>education</c:v>
                </c:pt>
                <c:pt idx="5573">
                  <c:v>education</c:v>
                </c:pt>
                <c:pt idx="5574">
                  <c:v>education</c:v>
                </c:pt>
                <c:pt idx="5575">
                  <c:v>education</c:v>
                </c:pt>
                <c:pt idx="5576">
                  <c:v>education</c:v>
                </c:pt>
                <c:pt idx="5577">
                  <c:v>education</c:v>
                </c:pt>
                <c:pt idx="5578">
                  <c:v>education</c:v>
                </c:pt>
                <c:pt idx="5579">
                  <c:v>education</c:v>
                </c:pt>
                <c:pt idx="5580">
                  <c:v>education</c:v>
                </c:pt>
                <c:pt idx="5581">
                  <c:v>education</c:v>
                </c:pt>
                <c:pt idx="5582">
                  <c:v>education</c:v>
                </c:pt>
                <c:pt idx="5583">
                  <c:v>education</c:v>
                </c:pt>
                <c:pt idx="5584">
                  <c:v>education</c:v>
                </c:pt>
                <c:pt idx="5585">
                  <c:v>education</c:v>
                </c:pt>
                <c:pt idx="5586">
                  <c:v>education</c:v>
                </c:pt>
                <c:pt idx="5587">
                  <c:v>education</c:v>
                </c:pt>
                <c:pt idx="5588">
                  <c:v>fitness</c:v>
                </c:pt>
                <c:pt idx="5589">
                  <c:v>fitness</c:v>
                </c:pt>
                <c:pt idx="5590">
                  <c:v>fitness</c:v>
                </c:pt>
                <c:pt idx="5591">
                  <c:v>fitness</c:v>
                </c:pt>
                <c:pt idx="5592">
                  <c:v>fitness</c:v>
                </c:pt>
                <c:pt idx="5593">
                  <c:v>fitness</c:v>
                </c:pt>
                <c:pt idx="5594">
                  <c:v>fitness</c:v>
                </c:pt>
                <c:pt idx="5595">
                  <c:v>fitness</c:v>
                </c:pt>
                <c:pt idx="5596">
                  <c:v>fitness</c:v>
                </c:pt>
                <c:pt idx="5597">
                  <c:v>fitness</c:v>
                </c:pt>
                <c:pt idx="5598">
                  <c:v>fitness</c:v>
                </c:pt>
                <c:pt idx="5599">
                  <c:v>fitness</c:v>
                </c:pt>
                <c:pt idx="5600">
                  <c:v>healthy eating</c:v>
                </c:pt>
                <c:pt idx="5601">
                  <c:v>healthy eating</c:v>
                </c:pt>
                <c:pt idx="5602">
                  <c:v>healthy eating</c:v>
                </c:pt>
                <c:pt idx="5603">
                  <c:v>healthy eating</c:v>
                </c:pt>
                <c:pt idx="5604">
                  <c:v>healthy eating</c:v>
                </c:pt>
                <c:pt idx="5605">
                  <c:v>healthy eating</c:v>
                </c:pt>
                <c:pt idx="5606">
                  <c:v>healthy eating</c:v>
                </c:pt>
                <c:pt idx="5607">
                  <c:v>healthy eating</c:v>
                </c:pt>
                <c:pt idx="5608">
                  <c:v>healthy eating</c:v>
                </c:pt>
                <c:pt idx="5609">
                  <c:v>healthy eating</c:v>
                </c:pt>
                <c:pt idx="5610">
                  <c:v>healthy eating</c:v>
                </c:pt>
                <c:pt idx="5611">
                  <c:v>healthy eating</c:v>
                </c:pt>
                <c:pt idx="5612">
                  <c:v>healthy eating</c:v>
                </c:pt>
                <c:pt idx="5613">
                  <c:v>healthy eating</c:v>
                </c:pt>
                <c:pt idx="5614">
                  <c:v>healthy eating</c:v>
                </c:pt>
                <c:pt idx="5615">
                  <c:v>healthy eating</c:v>
                </c:pt>
                <c:pt idx="5616">
                  <c:v>healthy eating</c:v>
                </c:pt>
                <c:pt idx="5617">
                  <c:v>healthy eating</c:v>
                </c:pt>
                <c:pt idx="5618">
                  <c:v>healthy eating</c:v>
                </c:pt>
                <c:pt idx="5619">
                  <c:v>healthy eating</c:v>
                </c:pt>
                <c:pt idx="5620">
                  <c:v>healthy eating</c:v>
                </c:pt>
                <c:pt idx="5621">
                  <c:v>healthy eating</c:v>
                </c:pt>
                <c:pt idx="5622">
                  <c:v>healthy eating</c:v>
                </c:pt>
                <c:pt idx="5623">
                  <c:v>healthy eating</c:v>
                </c:pt>
                <c:pt idx="5624">
                  <c:v>healthy eating</c:v>
                </c:pt>
                <c:pt idx="5625">
                  <c:v>culture</c:v>
                </c:pt>
                <c:pt idx="5626">
                  <c:v>culture</c:v>
                </c:pt>
                <c:pt idx="5627">
                  <c:v>culture</c:v>
                </c:pt>
                <c:pt idx="5628">
                  <c:v>culture</c:v>
                </c:pt>
                <c:pt idx="5629">
                  <c:v>culture</c:v>
                </c:pt>
                <c:pt idx="5630">
                  <c:v>culture</c:v>
                </c:pt>
                <c:pt idx="5631">
                  <c:v>culture</c:v>
                </c:pt>
                <c:pt idx="5632">
                  <c:v>culture</c:v>
                </c:pt>
                <c:pt idx="5633">
                  <c:v>culture</c:v>
                </c:pt>
                <c:pt idx="5634">
                  <c:v>culture</c:v>
                </c:pt>
                <c:pt idx="5635">
                  <c:v>culture</c:v>
                </c:pt>
                <c:pt idx="5636">
                  <c:v>culture</c:v>
                </c:pt>
                <c:pt idx="5637">
                  <c:v>culture</c:v>
                </c:pt>
                <c:pt idx="5638">
                  <c:v>culture</c:v>
                </c:pt>
                <c:pt idx="5639">
                  <c:v>culture</c:v>
                </c:pt>
                <c:pt idx="5640">
                  <c:v>culture</c:v>
                </c:pt>
                <c:pt idx="5641">
                  <c:v>culture</c:v>
                </c:pt>
                <c:pt idx="5642">
                  <c:v>healthy eating</c:v>
                </c:pt>
                <c:pt idx="5643">
                  <c:v>healthy eating</c:v>
                </c:pt>
                <c:pt idx="5644">
                  <c:v>healthy eating</c:v>
                </c:pt>
                <c:pt idx="5645">
                  <c:v>healthy eating</c:v>
                </c:pt>
                <c:pt idx="5646">
                  <c:v>healthy eating</c:v>
                </c:pt>
                <c:pt idx="5647">
                  <c:v>healthy eating</c:v>
                </c:pt>
                <c:pt idx="5648">
                  <c:v>healthy eating</c:v>
                </c:pt>
                <c:pt idx="5649">
                  <c:v>healthy eating</c:v>
                </c:pt>
                <c:pt idx="5650">
                  <c:v>healthy eating</c:v>
                </c:pt>
                <c:pt idx="5651">
                  <c:v>healthy eating</c:v>
                </c:pt>
                <c:pt idx="5652">
                  <c:v>healthy eating</c:v>
                </c:pt>
                <c:pt idx="5653">
                  <c:v>healthy eating</c:v>
                </c:pt>
                <c:pt idx="5654">
                  <c:v>healthy eating</c:v>
                </c:pt>
                <c:pt idx="5655">
                  <c:v>healthy eating</c:v>
                </c:pt>
                <c:pt idx="5656">
                  <c:v>healthy eating</c:v>
                </c:pt>
                <c:pt idx="5657">
                  <c:v>healthy eating</c:v>
                </c:pt>
                <c:pt idx="5658">
                  <c:v>healthy eating</c:v>
                </c:pt>
                <c:pt idx="5659">
                  <c:v>healthy eating</c:v>
                </c:pt>
                <c:pt idx="5660">
                  <c:v>healthy eating</c:v>
                </c:pt>
                <c:pt idx="5661">
                  <c:v>healthy eating</c:v>
                </c:pt>
                <c:pt idx="5662">
                  <c:v>healthy eating</c:v>
                </c:pt>
                <c:pt idx="5663">
                  <c:v>healthy eating</c:v>
                </c:pt>
                <c:pt idx="5664">
                  <c:v>healthy eating</c:v>
                </c:pt>
                <c:pt idx="5665">
                  <c:v>healthy eating</c:v>
                </c:pt>
                <c:pt idx="5666">
                  <c:v>healthy eating</c:v>
                </c:pt>
                <c:pt idx="5667">
                  <c:v>healthy eating</c:v>
                </c:pt>
                <c:pt idx="5668">
                  <c:v>healthy eating</c:v>
                </c:pt>
                <c:pt idx="5669">
                  <c:v>healthy eating</c:v>
                </c:pt>
                <c:pt idx="5670">
                  <c:v>healthy eating</c:v>
                </c:pt>
                <c:pt idx="5671">
                  <c:v>healthy eating</c:v>
                </c:pt>
                <c:pt idx="5672">
                  <c:v>healthy eating</c:v>
                </c:pt>
                <c:pt idx="5673">
                  <c:v>healthy eating</c:v>
                </c:pt>
                <c:pt idx="5674">
                  <c:v>travel</c:v>
                </c:pt>
                <c:pt idx="5675">
                  <c:v>travel</c:v>
                </c:pt>
                <c:pt idx="5676">
                  <c:v>travel</c:v>
                </c:pt>
                <c:pt idx="5677">
                  <c:v>travel</c:v>
                </c:pt>
                <c:pt idx="5678">
                  <c:v>travel</c:v>
                </c:pt>
                <c:pt idx="5679">
                  <c:v>travel</c:v>
                </c:pt>
                <c:pt idx="5680">
                  <c:v>travel</c:v>
                </c:pt>
                <c:pt idx="5681">
                  <c:v>fitness</c:v>
                </c:pt>
                <c:pt idx="5682">
                  <c:v>fitness</c:v>
                </c:pt>
                <c:pt idx="5683">
                  <c:v>fitness</c:v>
                </c:pt>
                <c:pt idx="5684">
                  <c:v>fitness</c:v>
                </c:pt>
                <c:pt idx="5685">
                  <c:v>fitness</c:v>
                </c:pt>
                <c:pt idx="5686">
                  <c:v>fitness</c:v>
                </c:pt>
                <c:pt idx="5687">
                  <c:v>fitness</c:v>
                </c:pt>
                <c:pt idx="5688">
                  <c:v>fitness</c:v>
                </c:pt>
                <c:pt idx="5689">
                  <c:v>fitness</c:v>
                </c:pt>
                <c:pt idx="5690">
                  <c:v>fitness</c:v>
                </c:pt>
                <c:pt idx="5691">
                  <c:v>fitness</c:v>
                </c:pt>
                <c:pt idx="5692">
                  <c:v>fitness</c:v>
                </c:pt>
                <c:pt idx="5693">
                  <c:v>fitness</c:v>
                </c:pt>
                <c:pt idx="5694">
                  <c:v>fitness</c:v>
                </c:pt>
                <c:pt idx="5695">
                  <c:v>fitness</c:v>
                </c:pt>
                <c:pt idx="5696">
                  <c:v>fitness</c:v>
                </c:pt>
                <c:pt idx="5697">
                  <c:v>fitness</c:v>
                </c:pt>
                <c:pt idx="5698">
                  <c:v>fitness</c:v>
                </c:pt>
                <c:pt idx="5699">
                  <c:v>fitness</c:v>
                </c:pt>
                <c:pt idx="5700">
                  <c:v>fitness</c:v>
                </c:pt>
                <c:pt idx="5701">
                  <c:v>fitness</c:v>
                </c:pt>
                <c:pt idx="5702">
                  <c:v>fitness</c:v>
                </c:pt>
                <c:pt idx="5703">
                  <c:v>fitness</c:v>
                </c:pt>
                <c:pt idx="5704">
                  <c:v>fitness</c:v>
                </c:pt>
                <c:pt idx="5705">
                  <c:v>fitness</c:v>
                </c:pt>
                <c:pt idx="5706">
                  <c:v>fitness</c:v>
                </c:pt>
                <c:pt idx="5707">
                  <c:v>fitness</c:v>
                </c:pt>
                <c:pt idx="5708">
                  <c:v>fitness</c:v>
                </c:pt>
                <c:pt idx="5709">
                  <c:v>fitness</c:v>
                </c:pt>
                <c:pt idx="5710">
                  <c:v>fitness</c:v>
                </c:pt>
                <c:pt idx="5711">
                  <c:v>studying</c:v>
                </c:pt>
                <c:pt idx="5712">
                  <c:v>studying</c:v>
                </c:pt>
                <c:pt idx="5713">
                  <c:v>studying</c:v>
                </c:pt>
                <c:pt idx="5714">
                  <c:v>studying</c:v>
                </c:pt>
                <c:pt idx="5715">
                  <c:v>studying</c:v>
                </c:pt>
                <c:pt idx="5716">
                  <c:v>studying</c:v>
                </c:pt>
                <c:pt idx="5717">
                  <c:v>studying</c:v>
                </c:pt>
                <c:pt idx="5718">
                  <c:v>studying</c:v>
                </c:pt>
                <c:pt idx="5719">
                  <c:v>studying</c:v>
                </c:pt>
                <c:pt idx="5720">
                  <c:v>studying</c:v>
                </c:pt>
                <c:pt idx="5721">
                  <c:v>studying</c:v>
                </c:pt>
                <c:pt idx="5722">
                  <c:v>studying</c:v>
                </c:pt>
                <c:pt idx="5723">
                  <c:v>studying</c:v>
                </c:pt>
                <c:pt idx="5724">
                  <c:v>studying</c:v>
                </c:pt>
                <c:pt idx="5725">
                  <c:v>studying</c:v>
                </c:pt>
                <c:pt idx="5726">
                  <c:v>studying</c:v>
                </c:pt>
                <c:pt idx="5727">
                  <c:v>studying</c:v>
                </c:pt>
                <c:pt idx="5728">
                  <c:v>studying</c:v>
                </c:pt>
                <c:pt idx="5729">
                  <c:v>studying</c:v>
                </c:pt>
                <c:pt idx="5730">
                  <c:v>studying</c:v>
                </c:pt>
                <c:pt idx="5731">
                  <c:v>studying</c:v>
                </c:pt>
                <c:pt idx="5732">
                  <c:v>studying</c:v>
                </c:pt>
                <c:pt idx="5733">
                  <c:v>studying</c:v>
                </c:pt>
                <c:pt idx="5734">
                  <c:v>studying</c:v>
                </c:pt>
                <c:pt idx="5735">
                  <c:v>studying</c:v>
                </c:pt>
                <c:pt idx="5736">
                  <c:v>studying</c:v>
                </c:pt>
                <c:pt idx="5737">
                  <c:v>studying</c:v>
                </c:pt>
                <c:pt idx="5738">
                  <c:v>studying</c:v>
                </c:pt>
                <c:pt idx="5739">
                  <c:v>studying</c:v>
                </c:pt>
                <c:pt idx="5740">
                  <c:v>studying</c:v>
                </c:pt>
                <c:pt idx="5741">
                  <c:v>studying</c:v>
                </c:pt>
                <c:pt idx="5742">
                  <c:v>studying</c:v>
                </c:pt>
                <c:pt idx="5743">
                  <c:v>studying</c:v>
                </c:pt>
                <c:pt idx="5744">
                  <c:v>studying</c:v>
                </c:pt>
                <c:pt idx="5745">
                  <c:v>studying</c:v>
                </c:pt>
                <c:pt idx="5746">
                  <c:v>studying</c:v>
                </c:pt>
                <c:pt idx="5747">
                  <c:v>studying</c:v>
                </c:pt>
                <c:pt idx="5748">
                  <c:v>studying</c:v>
                </c:pt>
                <c:pt idx="5749">
                  <c:v>studying</c:v>
                </c:pt>
                <c:pt idx="5750">
                  <c:v>healthy eating</c:v>
                </c:pt>
                <c:pt idx="5751">
                  <c:v>healthy eating</c:v>
                </c:pt>
                <c:pt idx="5752">
                  <c:v>healthy eating</c:v>
                </c:pt>
                <c:pt idx="5753">
                  <c:v>healthy eating</c:v>
                </c:pt>
                <c:pt idx="5754">
                  <c:v>healthy eating</c:v>
                </c:pt>
                <c:pt idx="5755">
                  <c:v>healthy eating</c:v>
                </c:pt>
                <c:pt idx="5756">
                  <c:v>healthy eating</c:v>
                </c:pt>
                <c:pt idx="5757">
                  <c:v>healthy eating</c:v>
                </c:pt>
                <c:pt idx="5758">
                  <c:v>healthy eating</c:v>
                </c:pt>
                <c:pt idx="5759">
                  <c:v>healthy eating</c:v>
                </c:pt>
                <c:pt idx="5760">
                  <c:v>healthy eating</c:v>
                </c:pt>
                <c:pt idx="5761">
                  <c:v>healthy eating</c:v>
                </c:pt>
                <c:pt idx="5762">
                  <c:v>healthy eating</c:v>
                </c:pt>
                <c:pt idx="5763">
                  <c:v>healthy eating</c:v>
                </c:pt>
                <c:pt idx="5764">
                  <c:v>healthy eating</c:v>
                </c:pt>
                <c:pt idx="5765">
                  <c:v>healthy eating</c:v>
                </c:pt>
                <c:pt idx="5766">
                  <c:v>healthy eating</c:v>
                </c:pt>
                <c:pt idx="5767">
                  <c:v>healthy eating</c:v>
                </c:pt>
                <c:pt idx="5768">
                  <c:v>healthy eating</c:v>
                </c:pt>
                <c:pt idx="5769">
                  <c:v>healthy eating</c:v>
                </c:pt>
                <c:pt idx="5770">
                  <c:v>healthy eating</c:v>
                </c:pt>
                <c:pt idx="5771">
                  <c:v>healthy eating</c:v>
                </c:pt>
                <c:pt idx="5772">
                  <c:v>healthy eating</c:v>
                </c:pt>
                <c:pt idx="5773">
                  <c:v>healthy eating</c:v>
                </c:pt>
                <c:pt idx="5774">
                  <c:v>healthy eating</c:v>
                </c:pt>
                <c:pt idx="5775">
                  <c:v>healthy eating</c:v>
                </c:pt>
                <c:pt idx="5776">
                  <c:v>healthy eating</c:v>
                </c:pt>
                <c:pt idx="5777">
                  <c:v>healthy eating</c:v>
                </c:pt>
                <c:pt idx="5778">
                  <c:v>healthy eating</c:v>
                </c:pt>
                <c:pt idx="5779">
                  <c:v>healthy eating</c:v>
                </c:pt>
                <c:pt idx="5780">
                  <c:v>healthy eating</c:v>
                </c:pt>
                <c:pt idx="5781">
                  <c:v>healthy eating</c:v>
                </c:pt>
                <c:pt idx="5782">
                  <c:v>healthy eating</c:v>
                </c:pt>
                <c:pt idx="5783">
                  <c:v>healthy eating</c:v>
                </c:pt>
                <c:pt idx="5784">
                  <c:v>healthy eating</c:v>
                </c:pt>
                <c:pt idx="5785">
                  <c:v>healthy eating</c:v>
                </c:pt>
                <c:pt idx="5786">
                  <c:v>healthy eating</c:v>
                </c:pt>
                <c:pt idx="5787">
                  <c:v>healthy eating</c:v>
                </c:pt>
                <c:pt idx="5788">
                  <c:v>healthy eating</c:v>
                </c:pt>
                <c:pt idx="5789">
                  <c:v>healthy eating</c:v>
                </c:pt>
                <c:pt idx="5790">
                  <c:v>healthy eating</c:v>
                </c:pt>
                <c:pt idx="5791">
                  <c:v>healthy eating</c:v>
                </c:pt>
                <c:pt idx="5792">
                  <c:v>healthy eating</c:v>
                </c:pt>
                <c:pt idx="5793">
                  <c:v>healthy eating</c:v>
                </c:pt>
                <c:pt idx="5794">
                  <c:v>fitness</c:v>
                </c:pt>
                <c:pt idx="5795">
                  <c:v>fitness</c:v>
                </c:pt>
                <c:pt idx="5796">
                  <c:v>fitness</c:v>
                </c:pt>
                <c:pt idx="5797">
                  <c:v>fitness</c:v>
                </c:pt>
                <c:pt idx="5798">
                  <c:v>fitness</c:v>
                </c:pt>
                <c:pt idx="5799">
                  <c:v>fitness</c:v>
                </c:pt>
                <c:pt idx="5800">
                  <c:v>fitness</c:v>
                </c:pt>
                <c:pt idx="5801">
                  <c:v>fitness</c:v>
                </c:pt>
                <c:pt idx="5802">
                  <c:v>fitness</c:v>
                </c:pt>
                <c:pt idx="5803">
                  <c:v>fitness</c:v>
                </c:pt>
                <c:pt idx="5804">
                  <c:v>fitness</c:v>
                </c:pt>
                <c:pt idx="5805">
                  <c:v>fitness</c:v>
                </c:pt>
                <c:pt idx="5806">
                  <c:v>fitness</c:v>
                </c:pt>
                <c:pt idx="5807">
                  <c:v>fitness</c:v>
                </c:pt>
                <c:pt idx="5808">
                  <c:v>fitness</c:v>
                </c:pt>
                <c:pt idx="5809">
                  <c:v>fitness</c:v>
                </c:pt>
                <c:pt idx="5810">
                  <c:v>fitness</c:v>
                </c:pt>
                <c:pt idx="5811">
                  <c:v>fitness</c:v>
                </c:pt>
                <c:pt idx="5812">
                  <c:v>fitness</c:v>
                </c:pt>
                <c:pt idx="5813">
                  <c:v>fitness</c:v>
                </c:pt>
                <c:pt idx="5814">
                  <c:v>fitness</c:v>
                </c:pt>
                <c:pt idx="5815">
                  <c:v>fitness</c:v>
                </c:pt>
                <c:pt idx="5816">
                  <c:v>fitness</c:v>
                </c:pt>
                <c:pt idx="5817">
                  <c:v>fitness</c:v>
                </c:pt>
                <c:pt idx="5818">
                  <c:v>fitness</c:v>
                </c:pt>
                <c:pt idx="5819">
                  <c:v>fitness</c:v>
                </c:pt>
                <c:pt idx="5820">
                  <c:v>fitness</c:v>
                </c:pt>
                <c:pt idx="5821">
                  <c:v>fitness</c:v>
                </c:pt>
                <c:pt idx="5822">
                  <c:v>fitness</c:v>
                </c:pt>
                <c:pt idx="5823">
                  <c:v>fitness</c:v>
                </c:pt>
                <c:pt idx="5824">
                  <c:v>fitness</c:v>
                </c:pt>
                <c:pt idx="5825">
                  <c:v>fitness</c:v>
                </c:pt>
                <c:pt idx="5826">
                  <c:v>fitness</c:v>
                </c:pt>
                <c:pt idx="5827">
                  <c:v>fitness</c:v>
                </c:pt>
                <c:pt idx="5828">
                  <c:v>fitness</c:v>
                </c:pt>
                <c:pt idx="5829">
                  <c:v>fitness</c:v>
                </c:pt>
                <c:pt idx="5830">
                  <c:v>fitness</c:v>
                </c:pt>
                <c:pt idx="5831">
                  <c:v>fitness</c:v>
                </c:pt>
                <c:pt idx="5832">
                  <c:v>fitness</c:v>
                </c:pt>
                <c:pt idx="5833">
                  <c:v>healthy eating</c:v>
                </c:pt>
                <c:pt idx="5834">
                  <c:v>healthy eating</c:v>
                </c:pt>
                <c:pt idx="5835">
                  <c:v>healthy eating</c:v>
                </c:pt>
                <c:pt idx="5836">
                  <c:v>healthy eating</c:v>
                </c:pt>
                <c:pt idx="5837">
                  <c:v>healthy eating</c:v>
                </c:pt>
                <c:pt idx="5838">
                  <c:v>healthy eating</c:v>
                </c:pt>
                <c:pt idx="5839">
                  <c:v>healthy eating</c:v>
                </c:pt>
                <c:pt idx="5840">
                  <c:v>healthy eating</c:v>
                </c:pt>
                <c:pt idx="5841">
                  <c:v>healthy eating</c:v>
                </c:pt>
                <c:pt idx="5842">
                  <c:v>healthy eating</c:v>
                </c:pt>
                <c:pt idx="5843">
                  <c:v>healthy eating</c:v>
                </c:pt>
                <c:pt idx="5844">
                  <c:v>healthy eating</c:v>
                </c:pt>
                <c:pt idx="5845">
                  <c:v>healthy eating</c:v>
                </c:pt>
                <c:pt idx="5846">
                  <c:v>healthy eating</c:v>
                </c:pt>
                <c:pt idx="5847">
                  <c:v>healthy eating</c:v>
                </c:pt>
                <c:pt idx="5848">
                  <c:v>healthy eating</c:v>
                </c:pt>
                <c:pt idx="5849">
                  <c:v>healthy eating</c:v>
                </c:pt>
                <c:pt idx="5850">
                  <c:v>healthy eating</c:v>
                </c:pt>
                <c:pt idx="5851">
                  <c:v>healthy eating</c:v>
                </c:pt>
                <c:pt idx="5852">
                  <c:v>healthy eating</c:v>
                </c:pt>
                <c:pt idx="5853">
                  <c:v>healthy eating</c:v>
                </c:pt>
                <c:pt idx="5854">
                  <c:v>healthy eating</c:v>
                </c:pt>
                <c:pt idx="5855">
                  <c:v>healthy eating</c:v>
                </c:pt>
                <c:pt idx="5856">
                  <c:v>healthy eating</c:v>
                </c:pt>
                <c:pt idx="5857">
                  <c:v>healthy eating</c:v>
                </c:pt>
                <c:pt idx="5858">
                  <c:v>healthy eating</c:v>
                </c:pt>
                <c:pt idx="5859">
                  <c:v>healthy eating</c:v>
                </c:pt>
                <c:pt idx="5860">
                  <c:v>healthy eating</c:v>
                </c:pt>
                <c:pt idx="5861">
                  <c:v>healthy eating</c:v>
                </c:pt>
                <c:pt idx="5862">
                  <c:v>healthy eating</c:v>
                </c:pt>
                <c:pt idx="5863">
                  <c:v>healthy eating</c:v>
                </c:pt>
                <c:pt idx="5864">
                  <c:v>healthy eating</c:v>
                </c:pt>
                <c:pt idx="5865">
                  <c:v>healthy eating</c:v>
                </c:pt>
                <c:pt idx="5866">
                  <c:v>healthy eating</c:v>
                </c:pt>
                <c:pt idx="5867">
                  <c:v>healthy eating</c:v>
                </c:pt>
                <c:pt idx="5868">
                  <c:v>healthy eating</c:v>
                </c:pt>
                <c:pt idx="5869">
                  <c:v>healthy eating</c:v>
                </c:pt>
                <c:pt idx="5870">
                  <c:v>healthy eating</c:v>
                </c:pt>
                <c:pt idx="5871">
                  <c:v>healthy eating</c:v>
                </c:pt>
                <c:pt idx="5872">
                  <c:v>healthy eating</c:v>
                </c:pt>
                <c:pt idx="5873">
                  <c:v>healthy eating</c:v>
                </c:pt>
                <c:pt idx="5874">
                  <c:v>healthy eating</c:v>
                </c:pt>
                <c:pt idx="5875">
                  <c:v>healthy eating</c:v>
                </c:pt>
                <c:pt idx="5876">
                  <c:v>veganism</c:v>
                </c:pt>
                <c:pt idx="5877">
                  <c:v>veganism</c:v>
                </c:pt>
                <c:pt idx="5878">
                  <c:v>veganism</c:v>
                </c:pt>
                <c:pt idx="5879">
                  <c:v>veganism</c:v>
                </c:pt>
                <c:pt idx="5880">
                  <c:v>veganism</c:v>
                </c:pt>
                <c:pt idx="5881">
                  <c:v>veganism</c:v>
                </c:pt>
                <c:pt idx="5882">
                  <c:v>veganism</c:v>
                </c:pt>
                <c:pt idx="5883">
                  <c:v>veganism</c:v>
                </c:pt>
                <c:pt idx="5884">
                  <c:v>veganism</c:v>
                </c:pt>
                <c:pt idx="5885">
                  <c:v>veganism</c:v>
                </c:pt>
                <c:pt idx="5886">
                  <c:v>veganism</c:v>
                </c:pt>
                <c:pt idx="5887">
                  <c:v>veganism</c:v>
                </c:pt>
                <c:pt idx="5888">
                  <c:v>veganism</c:v>
                </c:pt>
                <c:pt idx="5889">
                  <c:v>veganism</c:v>
                </c:pt>
                <c:pt idx="5890">
                  <c:v>veganism</c:v>
                </c:pt>
                <c:pt idx="5891">
                  <c:v>veganism</c:v>
                </c:pt>
                <c:pt idx="5892">
                  <c:v>veganism</c:v>
                </c:pt>
                <c:pt idx="5893">
                  <c:v>veganism</c:v>
                </c:pt>
                <c:pt idx="5894">
                  <c:v>veganism</c:v>
                </c:pt>
                <c:pt idx="5895">
                  <c:v>veganism</c:v>
                </c:pt>
                <c:pt idx="5896">
                  <c:v>veganism</c:v>
                </c:pt>
                <c:pt idx="5897">
                  <c:v>cooking</c:v>
                </c:pt>
                <c:pt idx="5898">
                  <c:v>fitness</c:v>
                </c:pt>
                <c:pt idx="5899">
                  <c:v>fitness</c:v>
                </c:pt>
                <c:pt idx="5900">
                  <c:v>fitness</c:v>
                </c:pt>
                <c:pt idx="5901">
                  <c:v>fitness</c:v>
                </c:pt>
                <c:pt idx="5902">
                  <c:v>fitness</c:v>
                </c:pt>
                <c:pt idx="5903">
                  <c:v>fitness</c:v>
                </c:pt>
                <c:pt idx="5904">
                  <c:v>fitness</c:v>
                </c:pt>
                <c:pt idx="5905">
                  <c:v>fitness</c:v>
                </c:pt>
                <c:pt idx="5906">
                  <c:v>fitness</c:v>
                </c:pt>
                <c:pt idx="5907">
                  <c:v>fitness</c:v>
                </c:pt>
                <c:pt idx="5908">
                  <c:v>fitness</c:v>
                </c:pt>
                <c:pt idx="5909">
                  <c:v>fitness</c:v>
                </c:pt>
                <c:pt idx="5910">
                  <c:v>fitness</c:v>
                </c:pt>
                <c:pt idx="5911">
                  <c:v>fitness</c:v>
                </c:pt>
                <c:pt idx="5912">
                  <c:v>fitness</c:v>
                </c:pt>
                <c:pt idx="5913">
                  <c:v>fitness</c:v>
                </c:pt>
                <c:pt idx="5914">
                  <c:v>fitness</c:v>
                </c:pt>
                <c:pt idx="5915">
                  <c:v>fitness</c:v>
                </c:pt>
                <c:pt idx="5916">
                  <c:v>fitness</c:v>
                </c:pt>
                <c:pt idx="5917">
                  <c:v>fitness</c:v>
                </c:pt>
                <c:pt idx="5918">
                  <c:v>fitness</c:v>
                </c:pt>
                <c:pt idx="5919">
                  <c:v>fitness</c:v>
                </c:pt>
                <c:pt idx="5920">
                  <c:v>fitness</c:v>
                </c:pt>
                <c:pt idx="5921">
                  <c:v>fitness</c:v>
                </c:pt>
                <c:pt idx="5922">
                  <c:v>fitness</c:v>
                </c:pt>
                <c:pt idx="5923">
                  <c:v>veganism</c:v>
                </c:pt>
                <c:pt idx="5924">
                  <c:v>veganism</c:v>
                </c:pt>
                <c:pt idx="5925">
                  <c:v>veganism</c:v>
                </c:pt>
                <c:pt idx="5926">
                  <c:v>veganism</c:v>
                </c:pt>
                <c:pt idx="5927">
                  <c:v>veganism</c:v>
                </c:pt>
                <c:pt idx="5928">
                  <c:v>veganism</c:v>
                </c:pt>
                <c:pt idx="5929">
                  <c:v>veganism</c:v>
                </c:pt>
                <c:pt idx="5930">
                  <c:v>veganism</c:v>
                </c:pt>
                <c:pt idx="5931">
                  <c:v>veganism</c:v>
                </c:pt>
                <c:pt idx="5932">
                  <c:v>veganism</c:v>
                </c:pt>
                <c:pt idx="5933">
                  <c:v>veganism</c:v>
                </c:pt>
                <c:pt idx="5934">
                  <c:v>veganism</c:v>
                </c:pt>
                <c:pt idx="5935">
                  <c:v>veganism</c:v>
                </c:pt>
                <c:pt idx="5936">
                  <c:v>veganism</c:v>
                </c:pt>
                <c:pt idx="5937">
                  <c:v>veganism</c:v>
                </c:pt>
                <c:pt idx="5938">
                  <c:v>veganism</c:v>
                </c:pt>
                <c:pt idx="5939">
                  <c:v>veganism</c:v>
                </c:pt>
                <c:pt idx="5940">
                  <c:v>veganism</c:v>
                </c:pt>
                <c:pt idx="5941">
                  <c:v>veganism</c:v>
                </c:pt>
                <c:pt idx="5942">
                  <c:v>veganism</c:v>
                </c:pt>
                <c:pt idx="5943">
                  <c:v>veganism</c:v>
                </c:pt>
                <c:pt idx="5944">
                  <c:v>veganism</c:v>
                </c:pt>
                <c:pt idx="5945">
                  <c:v>veganism</c:v>
                </c:pt>
                <c:pt idx="5946">
                  <c:v>veganism</c:v>
                </c:pt>
                <c:pt idx="5947">
                  <c:v>culture</c:v>
                </c:pt>
                <c:pt idx="5948">
                  <c:v>culture</c:v>
                </c:pt>
                <c:pt idx="5949">
                  <c:v>culture</c:v>
                </c:pt>
                <c:pt idx="5950">
                  <c:v>culture</c:v>
                </c:pt>
                <c:pt idx="5951">
                  <c:v>culture</c:v>
                </c:pt>
                <c:pt idx="5952">
                  <c:v>culture</c:v>
                </c:pt>
                <c:pt idx="5953">
                  <c:v>culture</c:v>
                </c:pt>
                <c:pt idx="5954">
                  <c:v>culture</c:v>
                </c:pt>
                <c:pt idx="5955">
                  <c:v>culture</c:v>
                </c:pt>
                <c:pt idx="5956">
                  <c:v>healthy eating</c:v>
                </c:pt>
                <c:pt idx="5957">
                  <c:v>healthy eating</c:v>
                </c:pt>
                <c:pt idx="5958">
                  <c:v>healthy eating</c:v>
                </c:pt>
                <c:pt idx="5959">
                  <c:v>healthy eating</c:v>
                </c:pt>
                <c:pt idx="5960">
                  <c:v>healthy eating</c:v>
                </c:pt>
                <c:pt idx="5961">
                  <c:v>healthy eating</c:v>
                </c:pt>
                <c:pt idx="5962">
                  <c:v>healthy eating</c:v>
                </c:pt>
                <c:pt idx="5963">
                  <c:v>healthy eating</c:v>
                </c:pt>
                <c:pt idx="5964">
                  <c:v>healthy eating</c:v>
                </c:pt>
                <c:pt idx="5965">
                  <c:v>healthy eating</c:v>
                </c:pt>
                <c:pt idx="5966">
                  <c:v>healthy eating</c:v>
                </c:pt>
                <c:pt idx="5967">
                  <c:v>healthy eating</c:v>
                </c:pt>
                <c:pt idx="5968">
                  <c:v>healthy eating</c:v>
                </c:pt>
                <c:pt idx="5969">
                  <c:v>healthy eating</c:v>
                </c:pt>
                <c:pt idx="5970">
                  <c:v>healthy eating</c:v>
                </c:pt>
                <c:pt idx="5971">
                  <c:v>healthy eating</c:v>
                </c:pt>
                <c:pt idx="5972">
                  <c:v>healthy eating</c:v>
                </c:pt>
                <c:pt idx="5973">
                  <c:v>healthy eating</c:v>
                </c:pt>
                <c:pt idx="5974">
                  <c:v>healthy eating</c:v>
                </c:pt>
                <c:pt idx="5975">
                  <c:v>healthy eating</c:v>
                </c:pt>
                <c:pt idx="5976">
                  <c:v>healthy eating</c:v>
                </c:pt>
                <c:pt idx="5977">
                  <c:v>healthy eating</c:v>
                </c:pt>
                <c:pt idx="5978">
                  <c:v>healthy eating</c:v>
                </c:pt>
                <c:pt idx="5979">
                  <c:v>healthy eating</c:v>
                </c:pt>
                <c:pt idx="5980">
                  <c:v>healthy eating</c:v>
                </c:pt>
                <c:pt idx="5981">
                  <c:v>healthy eating</c:v>
                </c:pt>
                <c:pt idx="5982">
                  <c:v>healthy eating</c:v>
                </c:pt>
                <c:pt idx="5983">
                  <c:v>healthy eating</c:v>
                </c:pt>
                <c:pt idx="5984">
                  <c:v>healthy eating</c:v>
                </c:pt>
                <c:pt idx="5985">
                  <c:v>healthy eating</c:v>
                </c:pt>
                <c:pt idx="5986">
                  <c:v>healthy eating</c:v>
                </c:pt>
                <c:pt idx="5987">
                  <c:v>technology</c:v>
                </c:pt>
                <c:pt idx="5988">
                  <c:v>technology</c:v>
                </c:pt>
                <c:pt idx="5989">
                  <c:v>technology</c:v>
                </c:pt>
                <c:pt idx="5990">
                  <c:v>technology</c:v>
                </c:pt>
                <c:pt idx="5991">
                  <c:v>technology</c:v>
                </c:pt>
                <c:pt idx="5992">
                  <c:v>technology</c:v>
                </c:pt>
                <c:pt idx="5993">
                  <c:v>technology</c:v>
                </c:pt>
                <c:pt idx="5994">
                  <c:v>technology</c:v>
                </c:pt>
                <c:pt idx="5995">
                  <c:v>technology</c:v>
                </c:pt>
                <c:pt idx="5996">
                  <c:v>technology</c:v>
                </c:pt>
                <c:pt idx="5997">
                  <c:v>technology</c:v>
                </c:pt>
                <c:pt idx="5998">
                  <c:v>technology</c:v>
                </c:pt>
                <c:pt idx="5999">
                  <c:v>technology</c:v>
                </c:pt>
                <c:pt idx="6000">
                  <c:v>technology</c:v>
                </c:pt>
                <c:pt idx="6001">
                  <c:v>technology</c:v>
                </c:pt>
                <c:pt idx="6002">
                  <c:v>technology</c:v>
                </c:pt>
                <c:pt idx="6003">
                  <c:v>technology</c:v>
                </c:pt>
                <c:pt idx="6004">
                  <c:v>technology</c:v>
                </c:pt>
                <c:pt idx="6005">
                  <c:v>technology</c:v>
                </c:pt>
                <c:pt idx="6006">
                  <c:v>technology</c:v>
                </c:pt>
                <c:pt idx="6007">
                  <c:v>technology</c:v>
                </c:pt>
                <c:pt idx="6008">
                  <c:v>technology</c:v>
                </c:pt>
                <c:pt idx="6009">
                  <c:v>technology</c:v>
                </c:pt>
                <c:pt idx="6010">
                  <c:v>technology</c:v>
                </c:pt>
                <c:pt idx="6011">
                  <c:v>technology</c:v>
                </c:pt>
                <c:pt idx="6012">
                  <c:v>technology</c:v>
                </c:pt>
                <c:pt idx="6013">
                  <c:v>technology</c:v>
                </c:pt>
                <c:pt idx="6014">
                  <c:v>technology</c:v>
                </c:pt>
                <c:pt idx="6015">
                  <c:v>technology</c:v>
                </c:pt>
                <c:pt idx="6016">
                  <c:v>technology</c:v>
                </c:pt>
                <c:pt idx="6017">
                  <c:v>technology</c:v>
                </c:pt>
                <c:pt idx="6018">
                  <c:v>technology</c:v>
                </c:pt>
                <c:pt idx="6019">
                  <c:v>technology</c:v>
                </c:pt>
                <c:pt idx="6020">
                  <c:v>technology</c:v>
                </c:pt>
                <c:pt idx="6021">
                  <c:v>technology</c:v>
                </c:pt>
                <c:pt idx="6022">
                  <c:v>technology</c:v>
                </c:pt>
                <c:pt idx="6023">
                  <c:v>technology</c:v>
                </c:pt>
                <c:pt idx="6024">
                  <c:v>technology</c:v>
                </c:pt>
                <c:pt idx="6025">
                  <c:v>technology</c:v>
                </c:pt>
                <c:pt idx="6026">
                  <c:v>technology</c:v>
                </c:pt>
                <c:pt idx="6027">
                  <c:v>technology</c:v>
                </c:pt>
                <c:pt idx="6028">
                  <c:v>technology</c:v>
                </c:pt>
                <c:pt idx="6029">
                  <c:v>technology</c:v>
                </c:pt>
                <c:pt idx="6030">
                  <c:v>food</c:v>
                </c:pt>
                <c:pt idx="6031">
                  <c:v>food</c:v>
                </c:pt>
                <c:pt idx="6032">
                  <c:v>food</c:v>
                </c:pt>
                <c:pt idx="6033">
                  <c:v>food</c:v>
                </c:pt>
                <c:pt idx="6034">
                  <c:v>food</c:v>
                </c:pt>
                <c:pt idx="6035">
                  <c:v>food</c:v>
                </c:pt>
                <c:pt idx="6036">
                  <c:v>food</c:v>
                </c:pt>
                <c:pt idx="6037">
                  <c:v>food</c:v>
                </c:pt>
                <c:pt idx="6038">
                  <c:v>food</c:v>
                </c:pt>
                <c:pt idx="6039">
                  <c:v>food</c:v>
                </c:pt>
                <c:pt idx="6040">
                  <c:v>food</c:v>
                </c:pt>
                <c:pt idx="6041">
                  <c:v>food</c:v>
                </c:pt>
                <c:pt idx="6042">
                  <c:v>food</c:v>
                </c:pt>
                <c:pt idx="6043">
                  <c:v>food</c:v>
                </c:pt>
                <c:pt idx="6044">
                  <c:v>food</c:v>
                </c:pt>
                <c:pt idx="6045">
                  <c:v>food</c:v>
                </c:pt>
                <c:pt idx="6046">
                  <c:v>food</c:v>
                </c:pt>
                <c:pt idx="6047">
                  <c:v>food</c:v>
                </c:pt>
                <c:pt idx="6048">
                  <c:v>food</c:v>
                </c:pt>
                <c:pt idx="6049">
                  <c:v>food</c:v>
                </c:pt>
                <c:pt idx="6050">
                  <c:v>food</c:v>
                </c:pt>
                <c:pt idx="6051">
                  <c:v>food</c:v>
                </c:pt>
                <c:pt idx="6052">
                  <c:v>food</c:v>
                </c:pt>
                <c:pt idx="6053">
                  <c:v>food</c:v>
                </c:pt>
                <c:pt idx="6054">
                  <c:v>food</c:v>
                </c:pt>
                <c:pt idx="6055">
                  <c:v>food</c:v>
                </c:pt>
                <c:pt idx="6056">
                  <c:v>food</c:v>
                </c:pt>
                <c:pt idx="6057">
                  <c:v>food</c:v>
                </c:pt>
                <c:pt idx="6058">
                  <c:v>food</c:v>
                </c:pt>
                <c:pt idx="6059">
                  <c:v>food</c:v>
                </c:pt>
                <c:pt idx="6060">
                  <c:v>food</c:v>
                </c:pt>
                <c:pt idx="6061">
                  <c:v>food</c:v>
                </c:pt>
                <c:pt idx="6062">
                  <c:v>food</c:v>
                </c:pt>
                <c:pt idx="6063">
                  <c:v>food</c:v>
                </c:pt>
                <c:pt idx="6064">
                  <c:v>food</c:v>
                </c:pt>
                <c:pt idx="6065">
                  <c:v>food</c:v>
                </c:pt>
                <c:pt idx="6066">
                  <c:v>food</c:v>
                </c:pt>
                <c:pt idx="6067">
                  <c:v>food</c:v>
                </c:pt>
                <c:pt idx="6068">
                  <c:v>food</c:v>
                </c:pt>
                <c:pt idx="6069">
                  <c:v>food</c:v>
                </c:pt>
                <c:pt idx="6070">
                  <c:v>food</c:v>
                </c:pt>
                <c:pt idx="6071">
                  <c:v>food</c:v>
                </c:pt>
                <c:pt idx="6072">
                  <c:v>food</c:v>
                </c:pt>
                <c:pt idx="6073">
                  <c:v>food</c:v>
                </c:pt>
                <c:pt idx="6074">
                  <c:v>food</c:v>
                </c:pt>
                <c:pt idx="6075">
                  <c:v>food</c:v>
                </c:pt>
                <c:pt idx="6076">
                  <c:v>technology</c:v>
                </c:pt>
                <c:pt idx="6077">
                  <c:v>technology</c:v>
                </c:pt>
                <c:pt idx="6078">
                  <c:v>technology</c:v>
                </c:pt>
                <c:pt idx="6079">
                  <c:v>technology</c:v>
                </c:pt>
                <c:pt idx="6080">
                  <c:v>technology</c:v>
                </c:pt>
                <c:pt idx="6081">
                  <c:v>technology</c:v>
                </c:pt>
                <c:pt idx="6082">
                  <c:v>technology</c:v>
                </c:pt>
                <c:pt idx="6083">
                  <c:v>technology</c:v>
                </c:pt>
                <c:pt idx="6084">
                  <c:v>technology</c:v>
                </c:pt>
                <c:pt idx="6085">
                  <c:v>technology</c:v>
                </c:pt>
                <c:pt idx="6086">
                  <c:v>technology</c:v>
                </c:pt>
                <c:pt idx="6087">
                  <c:v>technology</c:v>
                </c:pt>
                <c:pt idx="6088">
                  <c:v>technology</c:v>
                </c:pt>
                <c:pt idx="6089">
                  <c:v>technology</c:v>
                </c:pt>
                <c:pt idx="6090">
                  <c:v>technology</c:v>
                </c:pt>
                <c:pt idx="6091">
                  <c:v>technology</c:v>
                </c:pt>
                <c:pt idx="6092">
                  <c:v>technology</c:v>
                </c:pt>
                <c:pt idx="6093">
                  <c:v>technology</c:v>
                </c:pt>
                <c:pt idx="6094">
                  <c:v>technology</c:v>
                </c:pt>
                <c:pt idx="6095">
                  <c:v>technology</c:v>
                </c:pt>
                <c:pt idx="6096">
                  <c:v>technology</c:v>
                </c:pt>
                <c:pt idx="6097">
                  <c:v>technology</c:v>
                </c:pt>
                <c:pt idx="6098">
                  <c:v>technology</c:v>
                </c:pt>
                <c:pt idx="6099">
                  <c:v>technology</c:v>
                </c:pt>
                <c:pt idx="6100">
                  <c:v>technology</c:v>
                </c:pt>
                <c:pt idx="6101">
                  <c:v>technology</c:v>
                </c:pt>
                <c:pt idx="6102">
                  <c:v>technology</c:v>
                </c:pt>
                <c:pt idx="6103">
                  <c:v>technology</c:v>
                </c:pt>
                <c:pt idx="6104">
                  <c:v>technology</c:v>
                </c:pt>
                <c:pt idx="6105">
                  <c:v>travel</c:v>
                </c:pt>
                <c:pt idx="6106">
                  <c:v>travel</c:v>
                </c:pt>
                <c:pt idx="6107">
                  <c:v>travel</c:v>
                </c:pt>
                <c:pt idx="6108">
                  <c:v>travel</c:v>
                </c:pt>
                <c:pt idx="6109">
                  <c:v>travel</c:v>
                </c:pt>
                <c:pt idx="6110">
                  <c:v>travel</c:v>
                </c:pt>
                <c:pt idx="6111">
                  <c:v>travel</c:v>
                </c:pt>
                <c:pt idx="6112">
                  <c:v>travel</c:v>
                </c:pt>
                <c:pt idx="6113">
                  <c:v>travel</c:v>
                </c:pt>
                <c:pt idx="6114">
                  <c:v>travel</c:v>
                </c:pt>
                <c:pt idx="6115">
                  <c:v>travel</c:v>
                </c:pt>
                <c:pt idx="6116">
                  <c:v>travel</c:v>
                </c:pt>
                <c:pt idx="6117">
                  <c:v>travel</c:v>
                </c:pt>
                <c:pt idx="6118">
                  <c:v>travel</c:v>
                </c:pt>
                <c:pt idx="6119">
                  <c:v>travel</c:v>
                </c:pt>
                <c:pt idx="6120">
                  <c:v>travel</c:v>
                </c:pt>
                <c:pt idx="6121">
                  <c:v>education</c:v>
                </c:pt>
                <c:pt idx="6122">
                  <c:v>education</c:v>
                </c:pt>
                <c:pt idx="6123">
                  <c:v>education</c:v>
                </c:pt>
                <c:pt idx="6124">
                  <c:v>education</c:v>
                </c:pt>
                <c:pt idx="6125">
                  <c:v>education</c:v>
                </c:pt>
                <c:pt idx="6126">
                  <c:v>education</c:v>
                </c:pt>
                <c:pt idx="6127">
                  <c:v>education</c:v>
                </c:pt>
                <c:pt idx="6128">
                  <c:v>education</c:v>
                </c:pt>
                <c:pt idx="6129">
                  <c:v>education</c:v>
                </c:pt>
                <c:pt idx="6130">
                  <c:v>education</c:v>
                </c:pt>
                <c:pt idx="6131">
                  <c:v>education</c:v>
                </c:pt>
                <c:pt idx="6132">
                  <c:v>education</c:v>
                </c:pt>
                <c:pt idx="6133">
                  <c:v>education</c:v>
                </c:pt>
                <c:pt idx="6134">
                  <c:v>education</c:v>
                </c:pt>
                <c:pt idx="6135">
                  <c:v>education</c:v>
                </c:pt>
                <c:pt idx="6136">
                  <c:v>education</c:v>
                </c:pt>
                <c:pt idx="6137">
                  <c:v>education</c:v>
                </c:pt>
                <c:pt idx="6138">
                  <c:v>education</c:v>
                </c:pt>
                <c:pt idx="6139">
                  <c:v>education</c:v>
                </c:pt>
                <c:pt idx="6140">
                  <c:v>education</c:v>
                </c:pt>
                <c:pt idx="6141">
                  <c:v>education</c:v>
                </c:pt>
                <c:pt idx="6142">
                  <c:v>education</c:v>
                </c:pt>
                <c:pt idx="6143">
                  <c:v>education</c:v>
                </c:pt>
                <c:pt idx="6144">
                  <c:v>education</c:v>
                </c:pt>
                <c:pt idx="6145">
                  <c:v>education</c:v>
                </c:pt>
                <c:pt idx="6146">
                  <c:v>education</c:v>
                </c:pt>
                <c:pt idx="6147">
                  <c:v>education</c:v>
                </c:pt>
                <c:pt idx="6148">
                  <c:v>education</c:v>
                </c:pt>
                <c:pt idx="6149">
                  <c:v>education</c:v>
                </c:pt>
                <c:pt idx="6150">
                  <c:v>education</c:v>
                </c:pt>
                <c:pt idx="6151">
                  <c:v>education</c:v>
                </c:pt>
                <c:pt idx="6152">
                  <c:v>education</c:v>
                </c:pt>
                <c:pt idx="6153">
                  <c:v>education</c:v>
                </c:pt>
                <c:pt idx="6154">
                  <c:v>education</c:v>
                </c:pt>
                <c:pt idx="6155">
                  <c:v>education</c:v>
                </c:pt>
                <c:pt idx="6156">
                  <c:v>education</c:v>
                </c:pt>
                <c:pt idx="6157">
                  <c:v>education</c:v>
                </c:pt>
                <c:pt idx="6158">
                  <c:v>education</c:v>
                </c:pt>
                <c:pt idx="6159">
                  <c:v>education</c:v>
                </c:pt>
                <c:pt idx="6160">
                  <c:v>education</c:v>
                </c:pt>
                <c:pt idx="6161">
                  <c:v>education</c:v>
                </c:pt>
                <c:pt idx="6162">
                  <c:v>education</c:v>
                </c:pt>
                <c:pt idx="6163">
                  <c:v>education</c:v>
                </c:pt>
                <c:pt idx="6164">
                  <c:v>education</c:v>
                </c:pt>
                <c:pt idx="6165">
                  <c:v>education</c:v>
                </c:pt>
                <c:pt idx="6166">
                  <c:v>education</c:v>
                </c:pt>
                <c:pt idx="6167">
                  <c:v>education</c:v>
                </c:pt>
                <c:pt idx="6168">
                  <c:v>education</c:v>
                </c:pt>
                <c:pt idx="6169">
                  <c:v>education</c:v>
                </c:pt>
                <c:pt idx="6170">
                  <c:v>education</c:v>
                </c:pt>
                <c:pt idx="6171">
                  <c:v>education</c:v>
                </c:pt>
                <c:pt idx="6172">
                  <c:v>education</c:v>
                </c:pt>
                <c:pt idx="6173">
                  <c:v>education</c:v>
                </c:pt>
                <c:pt idx="6174">
                  <c:v>education</c:v>
                </c:pt>
                <c:pt idx="6175">
                  <c:v>education</c:v>
                </c:pt>
                <c:pt idx="6176">
                  <c:v>education</c:v>
                </c:pt>
                <c:pt idx="6177">
                  <c:v>public speaking</c:v>
                </c:pt>
                <c:pt idx="6178">
                  <c:v>public speaking</c:v>
                </c:pt>
                <c:pt idx="6179">
                  <c:v>public speaking</c:v>
                </c:pt>
                <c:pt idx="6180">
                  <c:v>public speaking</c:v>
                </c:pt>
                <c:pt idx="6181">
                  <c:v>public speaking</c:v>
                </c:pt>
                <c:pt idx="6182">
                  <c:v>public speaking</c:v>
                </c:pt>
                <c:pt idx="6183">
                  <c:v>public speaking</c:v>
                </c:pt>
                <c:pt idx="6184">
                  <c:v>public speaking</c:v>
                </c:pt>
                <c:pt idx="6185">
                  <c:v>public speaking</c:v>
                </c:pt>
                <c:pt idx="6186">
                  <c:v>public speaking</c:v>
                </c:pt>
                <c:pt idx="6187">
                  <c:v>public speaking</c:v>
                </c:pt>
                <c:pt idx="6188">
                  <c:v>public speaking</c:v>
                </c:pt>
                <c:pt idx="6189">
                  <c:v>public speaking</c:v>
                </c:pt>
                <c:pt idx="6190">
                  <c:v>public speaking</c:v>
                </c:pt>
                <c:pt idx="6191">
                  <c:v>public speaking</c:v>
                </c:pt>
                <c:pt idx="6192">
                  <c:v>public speaking</c:v>
                </c:pt>
                <c:pt idx="6193">
                  <c:v>public speaking</c:v>
                </c:pt>
                <c:pt idx="6194">
                  <c:v>public speaking</c:v>
                </c:pt>
                <c:pt idx="6195">
                  <c:v>public speaking</c:v>
                </c:pt>
                <c:pt idx="6196">
                  <c:v>public speaking</c:v>
                </c:pt>
                <c:pt idx="6197">
                  <c:v>public speaking</c:v>
                </c:pt>
                <c:pt idx="6198">
                  <c:v>public speaking</c:v>
                </c:pt>
                <c:pt idx="6199">
                  <c:v>public speaking</c:v>
                </c:pt>
                <c:pt idx="6200">
                  <c:v>public speaking</c:v>
                </c:pt>
                <c:pt idx="6201">
                  <c:v>public speaking</c:v>
                </c:pt>
                <c:pt idx="6202">
                  <c:v>public speaking</c:v>
                </c:pt>
                <c:pt idx="6203">
                  <c:v>public speaking</c:v>
                </c:pt>
                <c:pt idx="6204">
                  <c:v>public speaking</c:v>
                </c:pt>
                <c:pt idx="6205">
                  <c:v>public speaking</c:v>
                </c:pt>
                <c:pt idx="6206">
                  <c:v>public speaking</c:v>
                </c:pt>
                <c:pt idx="6207">
                  <c:v>public speaking</c:v>
                </c:pt>
                <c:pt idx="6208">
                  <c:v>public speaking</c:v>
                </c:pt>
                <c:pt idx="6209">
                  <c:v>public speaking</c:v>
                </c:pt>
                <c:pt idx="6210">
                  <c:v>public speaking</c:v>
                </c:pt>
                <c:pt idx="6211">
                  <c:v>public speaking</c:v>
                </c:pt>
                <c:pt idx="6212">
                  <c:v>public speaking</c:v>
                </c:pt>
                <c:pt idx="6213">
                  <c:v>public speaking</c:v>
                </c:pt>
                <c:pt idx="6214">
                  <c:v>public speaking</c:v>
                </c:pt>
                <c:pt idx="6215">
                  <c:v>public speaking</c:v>
                </c:pt>
                <c:pt idx="6216">
                  <c:v>public speaking</c:v>
                </c:pt>
                <c:pt idx="6217">
                  <c:v>public speaking</c:v>
                </c:pt>
                <c:pt idx="6218">
                  <c:v>public speaking</c:v>
                </c:pt>
                <c:pt idx="6219">
                  <c:v>public speaking</c:v>
                </c:pt>
                <c:pt idx="6220">
                  <c:v>public speaking</c:v>
                </c:pt>
                <c:pt idx="6221">
                  <c:v>public speaking</c:v>
                </c:pt>
                <c:pt idx="6222">
                  <c:v>soccer</c:v>
                </c:pt>
                <c:pt idx="6223">
                  <c:v>soccer</c:v>
                </c:pt>
                <c:pt idx="6224">
                  <c:v>soccer</c:v>
                </c:pt>
                <c:pt idx="6225">
                  <c:v>soccer</c:v>
                </c:pt>
                <c:pt idx="6226">
                  <c:v>soccer</c:v>
                </c:pt>
                <c:pt idx="6227">
                  <c:v>soccer</c:v>
                </c:pt>
                <c:pt idx="6228">
                  <c:v>soccer</c:v>
                </c:pt>
                <c:pt idx="6229">
                  <c:v>soccer</c:v>
                </c:pt>
                <c:pt idx="6230">
                  <c:v>soccer</c:v>
                </c:pt>
                <c:pt idx="6231">
                  <c:v>soccer</c:v>
                </c:pt>
                <c:pt idx="6232">
                  <c:v>soccer</c:v>
                </c:pt>
                <c:pt idx="6233">
                  <c:v>soccer</c:v>
                </c:pt>
                <c:pt idx="6234">
                  <c:v>soccer</c:v>
                </c:pt>
                <c:pt idx="6235">
                  <c:v>soccer</c:v>
                </c:pt>
                <c:pt idx="6236">
                  <c:v>soccer</c:v>
                </c:pt>
                <c:pt idx="6237">
                  <c:v>soccer</c:v>
                </c:pt>
                <c:pt idx="6238">
                  <c:v>soccer</c:v>
                </c:pt>
                <c:pt idx="6239">
                  <c:v>soccer</c:v>
                </c:pt>
                <c:pt idx="6240">
                  <c:v>soccer</c:v>
                </c:pt>
                <c:pt idx="6241">
                  <c:v>soccer</c:v>
                </c:pt>
                <c:pt idx="6242">
                  <c:v>soccer</c:v>
                </c:pt>
                <c:pt idx="6243">
                  <c:v>soccer</c:v>
                </c:pt>
                <c:pt idx="6244">
                  <c:v>soccer</c:v>
                </c:pt>
                <c:pt idx="6245">
                  <c:v>soccer</c:v>
                </c:pt>
                <c:pt idx="6246">
                  <c:v>soccer</c:v>
                </c:pt>
                <c:pt idx="6247">
                  <c:v>soccer</c:v>
                </c:pt>
                <c:pt idx="6248">
                  <c:v>soccer</c:v>
                </c:pt>
                <c:pt idx="6249">
                  <c:v>soccer</c:v>
                </c:pt>
                <c:pt idx="6250">
                  <c:v>soccer</c:v>
                </c:pt>
                <c:pt idx="6251">
                  <c:v>soccer</c:v>
                </c:pt>
                <c:pt idx="6252">
                  <c:v>soccer</c:v>
                </c:pt>
                <c:pt idx="6253">
                  <c:v>soccer</c:v>
                </c:pt>
                <c:pt idx="6254">
                  <c:v>soccer</c:v>
                </c:pt>
                <c:pt idx="6255">
                  <c:v>soccer</c:v>
                </c:pt>
                <c:pt idx="6256">
                  <c:v>soccer</c:v>
                </c:pt>
                <c:pt idx="6257">
                  <c:v>soccer</c:v>
                </c:pt>
                <c:pt idx="6258">
                  <c:v>soccer</c:v>
                </c:pt>
                <c:pt idx="6259">
                  <c:v>soccer</c:v>
                </c:pt>
                <c:pt idx="6260">
                  <c:v>soccer</c:v>
                </c:pt>
                <c:pt idx="6261">
                  <c:v>soccer</c:v>
                </c:pt>
                <c:pt idx="6262">
                  <c:v>soccer</c:v>
                </c:pt>
                <c:pt idx="6263">
                  <c:v>soccer</c:v>
                </c:pt>
                <c:pt idx="6264">
                  <c:v>travel</c:v>
                </c:pt>
                <c:pt idx="6265">
                  <c:v>travel</c:v>
                </c:pt>
                <c:pt idx="6266">
                  <c:v>travel</c:v>
                </c:pt>
                <c:pt idx="6267">
                  <c:v>travel</c:v>
                </c:pt>
                <c:pt idx="6268">
                  <c:v>travel</c:v>
                </c:pt>
                <c:pt idx="6269">
                  <c:v>travel</c:v>
                </c:pt>
                <c:pt idx="6270">
                  <c:v>travel</c:v>
                </c:pt>
                <c:pt idx="6271">
                  <c:v>travel</c:v>
                </c:pt>
                <c:pt idx="6272">
                  <c:v>travel</c:v>
                </c:pt>
                <c:pt idx="6273">
                  <c:v>travel</c:v>
                </c:pt>
                <c:pt idx="6274">
                  <c:v>travel</c:v>
                </c:pt>
                <c:pt idx="6275">
                  <c:v>travel</c:v>
                </c:pt>
                <c:pt idx="6276">
                  <c:v>travel</c:v>
                </c:pt>
                <c:pt idx="6277">
                  <c:v>travel</c:v>
                </c:pt>
                <c:pt idx="6278">
                  <c:v>travel</c:v>
                </c:pt>
                <c:pt idx="6279">
                  <c:v>travel</c:v>
                </c:pt>
                <c:pt idx="6280">
                  <c:v>travel</c:v>
                </c:pt>
                <c:pt idx="6281">
                  <c:v>travel</c:v>
                </c:pt>
                <c:pt idx="6282">
                  <c:v>travel</c:v>
                </c:pt>
                <c:pt idx="6283">
                  <c:v>travel</c:v>
                </c:pt>
                <c:pt idx="6284">
                  <c:v>travel</c:v>
                </c:pt>
                <c:pt idx="6285">
                  <c:v>travel</c:v>
                </c:pt>
                <c:pt idx="6286">
                  <c:v>travel</c:v>
                </c:pt>
                <c:pt idx="6287">
                  <c:v>travel</c:v>
                </c:pt>
                <c:pt idx="6288">
                  <c:v>travel</c:v>
                </c:pt>
                <c:pt idx="6289">
                  <c:v>travel</c:v>
                </c:pt>
                <c:pt idx="6290">
                  <c:v>travel</c:v>
                </c:pt>
                <c:pt idx="6291">
                  <c:v>travel</c:v>
                </c:pt>
                <c:pt idx="6292">
                  <c:v>travel</c:v>
                </c:pt>
                <c:pt idx="6293">
                  <c:v>travel</c:v>
                </c:pt>
                <c:pt idx="6294">
                  <c:v>travel</c:v>
                </c:pt>
                <c:pt idx="6295">
                  <c:v>travel</c:v>
                </c:pt>
                <c:pt idx="6296">
                  <c:v>travel</c:v>
                </c:pt>
                <c:pt idx="6297">
                  <c:v>travel</c:v>
                </c:pt>
                <c:pt idx="6298">
                  <c:v>travel</c:v>
                </c:pt>
                <c:pt idx="6299">
                  <c:v>travel</c:v>
                </c:pt>
                <c:pt idx="6300">
                  <c:v>travel</c:v>
                </c:pt>
                <c:pt idx="6301">
                  <c:v>travel</c:v>
                </c:pt>
                <c:pt idx="6302">
                  <c:v>travel</c:v>
                </c:pt>
                <c:pt idx="6303">
                  <c:v>travel</c:v>
                </c:pt>
                <c:pt idx="6304">
                  <c:v>travel</c:v>
                </c:pt>
                <c:pt idx="6305">
                  <c:v>travel</c:v>
                </c:pt>
                <c:pt idx="6306">
                  <c:v>travel</c:v>
                </c:pt>
                <c:pt idx="6307">
                  <c:v>travel</c:v>
                </c:pt>
                <c:pt idx="6308">
                  <c:v>fitness</c:v>
                </c:pt>
                <c:pt idx="6309">
                  <c:v>fitness</c:v>
                </c:pt>
                <c:pt idx="6310">
                  <c:v>fitness</c:v>
                </c:pt>
                <c:pt idx="6311">
                  <c:v>fitness</c:v>
                </c:pt>
                <c:pt idx="6312">
                  <c:v>fitness</c:v>
                </c:pt>
                <c:pt idx="6313">
                  <c:v>fitness</c:v>
                </c:pt>
                <c:pt idx="6314">
                  <c:v>fitness</c:v>
                </c:pt>
                <c:pt idx="6315">
                  <c:v>fitness</c:v>
                </c:pt>
                <c:pt idx="6316">
                  <c:v>fitness</c:v>
                </c:pt>
                <c:pt idx="6317">
                  <c:v>fitness</c:v>
                </c:pt>
                <c:pt idx="6318">
                  <c:v>fitness</c:v>
                </c:pt>
                <c:pt idx="6319">
                  <c:v>fitness</c:v>
                </c:pt>
                <c:pt idx="6320">
                  <c:v>fitness</c:v>
                </c:pt>
                <c:pt idx="6321">
                  <c:v>fitness</c:v>
                </c:pt>
                <c:pt idx="6322">
                  <c:v>fitness</c:v>
                </c:pt>
                <c:pt idx="6323">
                  <c:v>fitness</c:v>
                </c:pt>
                <c:pt idx="6324">
                  <c:v>fitness</c:v>
                </c:pt>
                <c:pt idx="6325">
                  <c:v>fitness</c:v>
                </c:pt>
                <c:pt idx="6326">
                  <c:v>fitness</c:v>
                </c:pt>
                <c:pt idx="6327">
                  <c:v>fitness</c:v>
                </c:pt>
                <c:pt idx="6328">
                  <c:v>fitness</c:v>
                </c:pt>
                <c:pt idx="6329">
                  <c:v>fitness</c:v>
                </c:pt>
                <c:pt idx="6330">
                  <c:v>fitness</c:v>
                </c:pt>
                <c:pt idx="6331">
                  <c:v>fitness</c:v>
                </c:pt>
                <c:pt idx="6332">
                  <c:v>fitness</c:v>
                </c:pt>
                <c:pt idx="6333">
                  <c:v>fitness</c:v>
                </c:pt>
                <c:pt idx="6334">
                  <c:v>fitness</c:v>
                </c:pt>
                <c:pt idx="6335">
                  <c:v>dogs</c:v>
                </c:pt>
                <c:pt idx="6336">
                  <c:v>dogs</c:v>
                </c:pt>
                <c:pt idx="6337">
                  <c:v>dogs</c:v>
                </c:pt>
                <c:pt idx="6338">
                  <c:v>dogs</c:v>
                </c:pt>
                <c:pt idx="6339">
                  <c:v>dogs</c:v>
                </c:pt>
                <c:pt idx="6340">
                  <c:v>dogs</c:v>
                </c:pt>
                <c:pt idx="6341">
                  <c:v>dogs</c:v>
                </c:pt>
                <c:pt idx="6342">
                  <c:v>dogs</c:v>
                </c:pt>
                <c:pt idx="6343">
                  <c:v>dogs</c:v>
                </c:pt>
                <c:pt idx="6344">
                  <c:v>dogs</c:v>
                </c:pt>
                <c:pt idx="6345">
                  <c:v>dogs</c:v>
                </c:pt>
                <c:pt idx="6346">
                  <c:v>dogs</c:v>
                </c:pt>
                <c:pt idx="6347">
                  <c:v>dogs</c:v>
                </c:pt>
                <c:pt idx="6348">
                  <c:v>dogs</c:v>
                </c:pt>
                <c:pt idx="6349">
                  <c:v>dogs</c:v>
                </c:pt>
                <c:pt idx="6350">
                  <c:v>veganism</c:v>
                </c:pt>
                <c:pt idx="6351">
                  <c:v>veganism</c:v>
                </c:pt>
                <c:pt idx="6352">
                  <c:v>veganism</c:v>
                </c:pt>
                <c:pt idx="6353">
                  <c:v>veganism</c:v>
                </c:pt>
                <c:pt idx="6354">
                  <c:v>veganism</c:v>
                </c:pt>
                <c:pt idx="6355">
                  <c:v>veganism</c:v>
                </c:pt>
                <c:pt idx="6356">
                  <c:v>veganism</c:v>
                </c:pt>
                <c:pt idx="6357">
                  <c:v>veganism</c:v>
                </c:pt>
                <c:pt idx="6358">
                  <c:v>veganism</c:v>
                </c:pt>
                <c:pt idx="6359">
                  <c:v>veganism</c:v>
                </c:pt>
                <c:pt idx="6360">
                  <c:v>veganism</c:v>
                </c:pt>
                <c:pt idx="6361">
                  <c:v>veganism</c:v>
                </c:pt>
                <c:pt idx="6362">
                  <c:v>veganism</c:v>
                </c:pt>
                <c:pt idx="6363">
                  <c:v>veganism</c:v>
                </c:pt>
                <c:pt idx="6364">
                  <c:v>veganism</c:v>
                </c:pt>
                <c:pt idx="6365">
                  <c:v>veganism</c:v>
                </c:pt>
                <c:pt idx="6366">
                  <c:v>veganism</c:v>
                </c:pt>
                <c:pt idx="6367">
                  <c:v>veganism</c:v>
                </c:pt>
                <c:pt idx="6368">
                  <c:v>veganism</c:v>
                </c:pt>
                <c:pt idx="6369">
                  <c:v>veganism</c:v>
                </c:pt>
                <c:pt idx="6370">
                  <c:v>veganism</c:v>
                </c:pt>
                <c:pt idx="6371">
                  <c:v>veganism</c:v>
                </c:pt>
                <c:pt idx="6372">
                  <c:v>veganism</c:v>
                </c:pt>
                <c:pt idx="6373">
                  <c:v>veganism</c:v>
                </c:pt>
                <c:pt idx="6374">
                  <c:v>veganism</c:v>
                </c:pt>
                <c:pt idx="6375">
                  <c:v>veganism</c:v>
                </c:pt>
                <c:pt idx="6376">
                  <c:v>veganism</c:v>
                </c:pt>
                <c:pt idx="6377">
                  <c:v>veganism</c:v>
                </c:pt>
                <c:pt idx="6378">
                  <c:v>veganism</c:v>
                </c:pt>
                <c:pt idx="6379">
                  <c:v>veganism</c:v>
                </c:pt>
                <c:pt idx="6380">
                  <c:v>veganism</c:v>
                </c:pt>
                <c:pt idx="6381">
                  <c:v>veganism</c:v>
                </c:pt>
                <c:pt idx="6382">
                  <c:v>veganism</c:v>
                </c:pt>
                <c:pt idx="6383">
                  <c:v>veganism</c:v>
                </c:pt>
                <c:pt idx="6384">
                  <c:v>veganism</c:v>
                </c:pt>
                <c:pt idx="6385">
                  <c:v>veganism</c:v>
                </c:pt>
                <c:pt idx="6386">
                  <c:v>veganism</c:v>
                </c:pt>
                <c:pt idx="6387">
                  <c:v>veganism</c:v>
                </c:pt>
                <c:pt idx="6388">
                  <c:v>veganism</c:v>
                </c:pt>
                <c:pt idx="6389">
                  <c:v>veganism</c:v>
                </c:pt>
                <c:pt idx="6390">
                  <c:v>veganism</c:v>
                </c:pt>
                <c:pt idx="6391">
                  <c:v>veganism</c:v>
                </c:pt>
                <c:pt idx="6392">
                  <c:v>veganism</c:v>
                </c:pt>
                <c:pt idx="6393">
                  <c:v>veganism</c:v>
                </c:pt>
                <c:pt idx="6394">
                  <c:v>veganism</c:v>
                </c:pt>
                <c:pt idx="6395">
                  <c:v>studying</c:v>
                </c:pt>
                <c:pt idx="6396">
                  <c:v>studying</c:v>
                </c:pt>
                <c:pt idx="6397">
                  <c:v>veganism</c:v>
                </c:pt>
                <c:pt idx="6398">
                  <c:v>veganism</c:v>
                </c:pt>
                <c:pt idx="6399">
                  <c:v>veganism</c:v>
                </c:pt>
                <c:pt idx="6400">
                  <c:v>veganism</c:v>
                </c:pt>
                <c:pt idx="6401">
                  <c:v>veganism</c:v>
                </c:pt>
                <c:pt idx="6402">
                  <c:v>veganism</c:v>
                </c:pt>
                <c:pt idx="6403">
                  <c:v>veganism</c:v>
                </c:pt>
                <c:pt idx="6404">
                  <c:v>education</c:v>
                </c:pt>
                <c:pt idx="6405">
                  <c:v>education</c:v>
                </c:pt>
                <c:pt idx="6406">
                  <c:v>education</c:v>
                </c:pt>
                <c:pt idx="6407">
                  <c:v>education</c:v>
                </c:pt>
                <c:pt idx="6408">
                  <c:v>education</c:v>
                </c:pt>
                <c:pt idx="6409">
                  <c:v>education</c:v>
                </c:pt>
                <c:pt idx="6410">
                  <c:v>education</c:v>
                </c:pt>
                <c:pt idx="6411">
                  <c:v>education</c:v>
                </c:pt>
                <c:pt idx="6412">
                  <c:v>education</c:v>
                </c:pt>
                <c:pt idx="6413">
                  <c:v>education</c:v>
                </c:pt>
                <c:pt idx="6414">
                  <c:v>education</c:v>
                </c:pt>
                <c:pt idx="6415">
                  <c:v>education</c:v>
                </c:pt>
                <c:pt idx="6416">
                  <c:v>education</c:v>
                </c:pt>
                <c:pt idx="6417">
                  <c:v>education</c:v>
                </c:pt>
                <c:pt idx="6418">
                  <c:v>education</c:v>
                </c:pt>
                <c:pt idx="6419">
                  <c:v>education</c:v>
                </c:pt>
                <c:pt idx="6420">
                  <c:v>education</c:v>
                </c:pt>
                <c:pt idx="6421">
                  <c:v>education</c:v>
                </c:pt>
                <c:pt idx="6422">
                  <c:v>education</c:v>
                </c:pt>
                <c:pt idx="6423">
                  <c:v>education</c:v>
                </c:pt>
                <c:pt idx="6424">
                  <c:v>public speaking</c:v>
                </c:pt>
                <c:pt idx="6425">
                  <c:v>public speaking</c:v>
                </c:pt>
                <c:pt idx="6426">
                  <c:v>public speaking</c:v>
                </c:pt>
                <c:pt idx="6427">
                  <c:v>public speaking</c:v>
                </c:pt>
                <c:pt idx="6428">
                  <c:v>public speaking</c:v>
                </c:pt>
                <c:pt idx="6429">
                  <c:v>public speaking</c:v>
                </c:pt>
                <c:pt idx="6430">
                  <c:v>public speaking</c:v>
                </c:pt>
                <c:pt idx="6431">
                  <c:v>public speaking</c:v>
                </c:pt>
                <c:pt idx="6432">
                  <c:v>public speaking</c:v>
                </c:pt>
                <c:pt idx="6433">
                  <c:v>public speaking</c:v>
                </c:pt>
                <c:pt idx="6434">
                  <c:v>public speaking</c:v>
                </c:pt>
                <c:pt idx="6435">
                  <c:v>public speaking</c:v>
                </c:pt>
                <c:pt idx="6436">
                  <c:v>public speaking</c:v>
                </c:pt>
                <c:pt idx="6437">
                  <c:v>public speaking</c:v>
                </c:pt>
                <c:pt idx="6438">
                  <c:v>public speaking</c:v>
                </c:pt>
                <c:pt idx="6439">
                  <c:v>public speaking</c:v>
                </c:pt>
                <c:pt idx="6440">
                  <c:v>public speaking</c:v>
                </c:pt>
                <c:pt idx="6441">
                  <c:v>public speaking</c:v>
                </c:pt>
                <c:pt idx="6442">
                  <c:v>public speaking</c:v>
                </c:pt>
                <c:pt idx="6443">
                  <c:v>public speaking</c:v>
                </c:pt>
                <c:pt idx="6444">
                  <c:v>public speaking</c:v>
                </c:pt>
                <c:pt idx="6445">
                  <c:v>public speaking</c:v>
                </c:pt>
                <c:pt idx="6446">
                  <c:v>public speaking</c:v>
                </c:pt>
                <c:pt idx="6447">
                  <c:v>public speaking</c:v>
                </c:pt>
                <c:pt idx="6448">
                  <c:v>public speaking</c:v>
                </c:pt>
                <c:pt idx="6449">
                  <c:v>public speaking</c:v>
                </c:pt>
                <c:pt idx="6450">
                  <c:v>public speaking</c:v>
                </c:pt>
                <c:pt idx="6451">
                  <c:v>public speaking</c:v>
                </c:pt>
                <c:pt idx="6452">
                  <c:v>public speaking</c:v>
                </c:pt>
                <c:pt idx="6453">
                  <c:v>public speaking</c:v>
                </c:pt>
                <c:pt idx="6454">
                  <c:v>public speaking</c:v>
                </c:pt>
                <c:pt idx="6455">
                  <c:v>public speaking</c:v>
                </c:pt>
                <c:pt idx="6456">
                  <c:v>public speaking</c:v>
                </c:pt>
                <c:pt idx="6457">
                  <c:v>public speaking</c:v>
                </c:pt>
                <c:pt idx="6458">
                  <c:v>public speaking</c:v>
                </c:pt>
                <c:pt idx="6459">
                  <c:v>public speaking</c:v>
                </c:pt>
                <c:pt idx="6460">
                  <c:v>education</c:v>
                </c:pt>
                <c:pt idx="6461">
                  <c:v>education</c:v>
                </c:pt>
                <c:pt idx="6462">
                  <c:v>education</c:v>
                </c:pt>
                <c:pt idx="6463">
                  <c:v>education</c:v>
                </c:pt>
                <c:pt idx="6464">
                  <c:v>education</c:v>
                </c:pt>
                <c:pt idx="6465">
                  <c:v>education</c:v>
                </c:pt>
                <c:pt idx="6466">
                  <c:v>education</c:v>
                </c:pt>
                <c:pt idx="6467">
                  <c:v>education</c:v>
                </c:pt>
                <c:pt idx="6468">
                  <c:v>education</c:v>
                </c:pt>
                <c:pt idx="6469">
                  <c:v>education</c:v>
                </c:pt>
                <c:pt idx="6470">
                  <c:v>education</c:v>
                </c:pt>
                <c:pt idx="6471">
                  <c:v>education</c:v>
                </c:pt>
                <c:pt idx="6472">
                  <c:v>education</c:v>
                </c:pt>
                <c:pt idx="6473">
                  <c:v>education</c:v>
                </c:pt>
                <c:pt idx="6474">
                  <c:v>education</c:v>
                </c:pt>
                <c:pt idx="6475">
                  <c:v>education</c:v>
                </c:pt>
                <c:pt idx="6476">
                  <c:v>education</c:v>
                </c:pt>
                <c:pt idx="6477">
                  <c:v>education</c:v>
                </c:pt>
                <c:pt idx="6478">
                  <c:v>education</c:v>
                </c:pt>
                <c:pt idx="6479">
                  <c:v>education</c:v>
                </c:pt>
                <c:pt idx="6480">
                  <c:v>education</c:v>
                </c:pt>
                <c:pt idx="6481">
                  <c:v>education</c:v>
                </c:pt>
                <c:pt idx="6482">
                  <c:v>education</c:v>
                </c:pt>
                <c:pt idx="6483">
                  <c:v>education</c:v>
                </c:pt>
                <c:pt idx="6484">
                  <c:v>education</c:v>
                </c:pt>
                <c:pt idx="6485">
                  <c:v>education</c:v>
                </c:pt>
                <c:pt idx="6486">
                  <c:v>education</c:v>
                </c:pt>
                <c:pt idx="6487">
                  <c:v>education</c:v>
                </c:pt>
                <c:pt idx="6488">
                  <c:v>education</c:v>
                </c:pt>
                <c:pt idx="6489">
                  <c:v>education</c:v>
                </c:pt>
                <c:pt idx="6490">
                  <c:v>education</c:v>
                </c:pt>
                <c:pt idx="6491">
                  <c:v>education</c:v>
                </c:pt>
                <c:pt idx="6492">
                  <c:v>education</c:v>
                </c:pt>
                <c:pt idx="6493">
                  <c:v>education</c:v>
                </c:pt>
                <c:pt idx="6494">
                  <c:v>education</c:v>
                </c:pt>
                <c:pt idx="6495">
                  <c:v>education</c:v>
                </c:pt>
                <c:pt idx="6496">
                  <c:v>education</c:v>
                </c:pt>
                <c:pt idx="6497">
                  <c:v>education</c:v>
                </c:pt>
                <c:pt idx="6498">
                  <c:v>education</c:v>
                </c:pt>
                <c:pt idx="6499">
                  <c:v>education</c:v>
                </c:pt>
                <c:pt idx="6500">
                  <c:v>education</c:v>
                </c:pt>
                <c:pt idx="6501">
                  <c:v>science</c:v>
                </c:pt>
                <c:pt idx="6502">
                  <c:v>science</c:v>
                </c:pt>
                <c:pt idx="6503">
                  <c:v>science</c:v>
                </c:pt>
                <c:pt idx="6504">
                  <c:v>science</c:v>
                </c:pt>
                <c:pt idx="6505">
                  <c:v>science</c:v>
                </c:pt>
                <c:pt idx="6506">
                  <c:v>science</c:v>
                </c:pt>
                <c:pt idx="6507">
                  <c:v>science</c:v>
                </c:pt>
                <c:pt idx="6508">
                  <c:v>science</c:v>
                </c:pt>
                <c:pt idx="6509">
                  <c:v>science</c:v>
                </c:pt>
                <c:pt idx="6510">
                  <c:v>science</c:v>
                </c:pt>
                <c:pt idx="6511">
                  <c:v>science</c:v>
                </c:pt>
                <c:pt idx="6512">
                  <c:v>science</c:v>
                </c:pt>
                <c:pt idx="6513">
                  <c:v>science</c:v>
                </c:pt>
                <c:pt idx="6514">
                  <c:v>studying</c:v>
                </c:pt>
                <c:pt idx="6515">
                  <c:v>studying</c:v>
                </c:pt>
                <c:pt idx="6516">
                  <c:v>studying</c:v>
                </c:pt>
                <c:pt idx="6517">
                  <c:v>studying</c:v>
                </c:pt>
                <c:pt idx="6518">
                  <c:v>studying</c:v>
                </c:pt>
                <c:pt idx="6519">
                  <c:v>studying</c:v>
                </c:pt>
                <c:pt idx="6520">
                  <c:v>studying</c:v>
                </c:pt>
                <c:pt idx="6521">
                  <c:v>studying</c:v>
                </c:pt>
                <c:pt idx="6522">
                  <c:v>studying</c:v>
                </c:pt>
                <c:pt idx="6523">
                  <c:v>studying</c:v>
                </c:pt>
                <c:pt idx="6524">
                  <c:v>studying</c:v>
                </c:pt>
                <c:pt idx="6525">
                  <c:v>studying</c:v>
                </c:pt>
                <c:pt idx="6526">
                  <c:v>studying</c:v>
                </c:pt>
                <c:pt idx="6527">
                  <c:v>studying</c:v>
                </c:pt>
                <c:pt idx="6528">
                  <c:v>studying</c:v>
                </c:pt>
                <c:pt idx="6529">
                  <c:v>studying</c:v>
                </c:pt>
                <c:pt idx="6530">
                  <c:v>studying</c:v>
                </c:pt>
                <c:pt idx="6531">
                  <c:v>studying</c:v>
                </c:pt>
                <c:pt idx="6532">
                  <c:v>studying</c:v>
                </c:pt>
                <c:pt idx="6533">
                  <c:v>studying</c:v>
                </c:pt>
                <c:pt idx="6534">
                  <c:v>studying</c:v>
                </c:pt>
                <c:pt idx="6535">
                  <c:v>studying</c:v>
                </c:pt>
                <c:pt idx="6536">
                  <c:v>studying</c:v>
                </c:pt>
                <c:pt idx="6537">
                  <c:v>studying</c:v>
                </c:pt>
                <c:pt idx="6538">
                  <c:v>studying</c:v>
                </c:pt>
                <c:pt idx="6539">
                  <c:v>studying</c:v>
                </c:pt>
                <c:pt idx="6540">
                  <c:v>studying</c:v>
                </c:pt>
                <c:pt idx="6541">
                  <c:v>studying</c:v>
                </c:pt>
                <c:pt idx="6542">
                  <c:v>studying</c:v>
                </c:pt>
                <c:pt idx="6543">
                  <c:v>studying</c:v>
                </c:pt>
                <c:pt idx="6544">
                  <c:v>studying</c:v>
                </c:pt>
                <c:pt idx="6545">
                  <c:v>travel</c:v>
                </c:pt>
                <c:pt idx="6546">
                  <c:v>travel</c:v>
                </c:pt>
                <c:pt idx="6547">
                  <c:v>travel</c:v>
                </c:pt>
                <c:pt idx="6548">
                  <c:v>travel</c:v>
                </c:pt>
                <c:pt idx="6549">
                  <c:v>travel</c:v>
                </c:pt>
                <c:pt idx="6550">
                  <c:v>travel</c:v>
                </c:pt>
                <c:pt idx="6551">
                  <c:v>travel</c:v>
                </c:pt>
                <c:pt idx="6552">
                  <c:v>travel</c:v>
                </c:pt>
                <c:pt idx="6553">
                  <c:v>travel</c:v>
                </c:pt>
                <c:pt idx="6554">
                  <c:v>travel</c:v>
                </c:pt>
                <c:pt idx="6555">
                  <c:v>travel</c:v>
                </c:pt>
                <c:pt idx="6556">
                  <c:v>travel</c:v>
                </c:pt>
                <c:pt idx="6557">
                  <c:v>travel</c:v>
                </c:pt>
                <c:pt idx="6558">
                  <c:v>travel</c:v>
                </c:pt>
                <c:pt idx="6559">
                  <c:v>travel</c:v>
                </c:pt>
                <c:pt idx="6560">
                  <c:v>travel</c:v>
                </c:pt>
                <c:pt idx="6561">
                  <c:v>travel</c:v>
                </c:pt>
                <c:pt idx="6562">
                  <c:v>travel</c:v>
                </c:pt>
                <c:pt idx="6563">
                  <c:v>travel</c:v>
                </c:pt>
                <c:pt idx="6564">
                  <c:v>travel</c:v>
                </c:pt>
                <c:pt idx="6565">
                  <c:v>travel</c:v>
                </c:pt>
                <c:pt idx="6566">
                  <c:v>travel</c:v>
                </c:pt>
                <c:pt idx="6567">
                  <c:v>travel</c:v>
                </c:pt>
                <c:pt idx="6568">
                  <c:v>travel</c:v>
                </c:pt>
                <c:pt idx="6569">
                  <c:v>travel</c:v>
                </c:pt>
                <c:pt idx="6570">
                  <c:v>travel</c:v>
                </c:pt>
                <c:pt idx="6571">
                  <c:v>travel</c:v>
                </c:pt>
                <c:pt idx="6572">
                  <c:v>travel</c:v>
                </c:pt>
                <c:pt idx="6573">
                  <c:v>travel</c:v>
                </c:pt>
                <c:pt idx="6574">
                  <c:v>travel</c:v>
                </c:pt>
                <c:pt idx="6575">
                  <c:v>travel</c:v>
                </c:pt>
                <c:pt idx="6576">
                  <c:v>travel</c:v>
                </c:pt>
                <c:pt idx="6577">
                  <c:v>travel</c:v>
                </c:pt>
                <c:pt idx="6578">
                  <c:v>travel</c:v>
                </c:pt>
                <c:pt idx="6579">
                  <c:v>travel</c:v>
                </c:pt>
                <c:pt idx="6580">
                  <c:v>travel</c:v>
                </c:pt>
                <c:pt idx="6581">
                  <c:v>travel</c:v>
                </c:pt>
                <c:pt idx="6582">
                  <c:v>dogs</c:v>
                </c:pt>
                <c:pt idx="6583">
                  <c:v>dogs</c:v>
                </c:pt>
                <c:pt idx="6584">
                  <c:v>dogs</c:v>
                </c:pt>
                <c:pt idx="6585">
                  <c:v>dogs</c:v>
                </c:pt>
                <c:pt idx="6586">
                  <c:v>dogs</c:v>
                </c:pt>
                <c:pt idx="6587">
                  <c:v>dogs</c:v>
                </c:pt>
                <c:pt idx="6588">
                  <c:v>dogs</c:v>
                </c:pt>
                <c:pt idx="6589">
                  <c:v>dogs</c:v>
                </c:pt>
                <c:pt idx="6590">
                  <c:v>dogs</c:v>
                </c:pt>
                <c:pt idx="6591">
                  <c:v>dogs</c:v>
                </c:pt>
                <c:pt idx="6592">
                  <c:v>dogs</c:v>
                </c:pt>
                <c:pt idx="6593">
                  <c:v>dogs</c:v>
                </c:pt>
                <c:pt idx="6594">
                  <c:v>dogs</c:v>
                </c:pt>
                <c:pt idx="6595">
                  <c:v>dogs</c:v>
                </c:pt>
                <c:pt idx="6596">
                  <c:v>dogs</c:v>
                </c:pt>
                <c:pt idx="6597">
                  <c:v>dogs</c:v>
                </c:pt>
                <c:pt idx="6598">
                  <c:v>dogs</c:v>
                </c:pt>
                <c:pt idx="6599">
                  <c:v>dogs</c:v>
                </c:pt>
                <c:pt idx="6600">
                  <c:v>dogs</c:v>
                </c:pt>
                <c:pt idx="6601">
                  <c:v>dogs</c:v>
                </c:pt>
                <c:pt idx="6602">
                  <c:v>dogs</c:v>
                </c:pt>
                <c:pt idx="6603">
                  <c:v>dogs</c:v>
                </c:pt>
                <c:pt idx="6604">
                  <c:v>dogs</c:v>
                </c:pt>
                <c:pt idx="6605">
                  <c:v>dogs</c:v>
                </c:pt>
                <c:pt idx="6606">
                  <c:v>dogs</c:v>
                </c:pt>
                <c:pt idx="6607">
                  <c:v>dogs</c:v>
                </c:pt>
                <c:pt idx="6608">
                  <c:v>dogs</c:v>
                </c:pt>
                <c:pt idx="6609">
                  <c:v>dogs</c:v>
                </c:pt>
                <c:pt idx="6610">
                  <c:v>dogs</c:v>
                </c:pt>
                <c:pt idx="6611">
                  <c:v>dogs</c:v>
                </c:pt>
                <c:pt idx="6612">
                  <c:v>dogs</c:v>
                </c:pt>
                <c:pt idx="6613">
                  <c:v>dogs</c:v>
                </c:pt>
                <c:pt idx="6614">
                  <c:v>dogs</c:v>
                </c:pt>
                <c:pt idx="6615">
                  <c:v>dogs</c:v>
                </c:pt>
                <c:pt idx="6616">
                  <c:v>dogs</c:v>
                </c:pt>
                <c:pt idx="6617">
                  <c:v>dogs</c:v>
                </c:pt>
                <c:pt idx="6618">
                  <c:v>dogs</c:v>
                </c:pt>
                <c:pt idx="6619">
                  <c:v>dogs</c:v>
                </c:pt>
                <c:pt idx="6620">
                  <c:v>dogs</c:v>
                </c:pt>
                <c:pt idx="6621">
                  <c:v>dogs</c:v>
                </c:pt>
                <c:pt idx="6622">
                  <c:v>dogs</c:v>
                </c:pt>
                <c:pt idx="6623">
                  <c:v>dogs</c:v>
                </c:pt>
                <c:pt idx="6624">
                  <c:v>dogs</c:v>
                </c:pt>
                <c:pt idx="6625">
                  <c:v>dogs</c:v>
                </c:pt>
                <c:pt idx="6626">
                  <c:v>cooking</c:v>
                </c:pt>
                <c:pt idx="6627">
                  <c:v>cooking</c:v>
                </c:pt>
                <c:pt idx="6628">
                  <c:v>cooking</c:v>
                </c:pt>
                <c:pt idx="6629">
                  <c:v>cooking</c:v>
                </c:pt>
                <c:pt idx="6630">
                  <c:v>cooking</c:v>
                </c:pt>
                <c:pt idx="6631">
                  <c:v>cooking</c:v>
                </c:pt>
                <c:pt idx="6632">
                  <c:v>cooking</c:v>
                </c:pt>
                <c:pt idx="6633">
                  <c:v>cooking</c:v>
                </c:pt>
                <c:pt idx="6634">
                  <c:v>cooking</c:v>
                </c:pt>
                <c:pt idx="6635">
                  <c:v>cooking</c:v>
                </c:pt>
                <c:pt idx="6636">
                  <c:v>cooking</c:v>
                </c:pt>
                <c:pt idx="6637">
                  <c:v>cooking</c:v>
                </c:pt>
                <c:pt idx="6638">
                  <c:v>cooking</c:v>
                </c:pt>
                <c:pt idx="6639">
                  <c:v>cooking</c:v>
                </c:pt>
                <c:pt idx="6640">
                  <c:v>cooking</c:v>
                </c:pt>
                <c:pt idx="6641">
                  <c:v>cooking</c:v>
                </c:pt>
                <c:pt idx="6642">
                  <c:v>cooking</c:v>
                </c:pt>
                <c:pt idx="6643">
                  <c:v>cooking</c:v>
                </c:pt>
                <c:pt idx="6644">
                  <c:v>cooking</c:v>
                </c:pt>
                <c:pt idx="6645">
                  <c:v>cooking</c:v>
                </c:pt>
                <c:pt idx="6646">
                  <c:v>cooking</c:v>
                </c:pt>
                <c:pt idx="6647">
                  <c:v>cooking</c:v>
                </c:pt>
                <c:pt idx="6648">
                  <c:v>cooking</c:v>
                </c:pt>
                <c:pt idx="6649">
                  <c:v>cooking</c:v>
                </c:pt>
                <c:pt idx="6650">
                  <c:v>cooking</c:v>
                </c:pt>
                <c:pt idx="6651">
                  <c:v>cooking</c:v>
                </c:pt>
                <c:pt idx="6652">
                  <c:v>cooking</c:v>
                </c:pt>
                <c:pt idx="6653">
                  <c:v>cooking</c:v>
                </c:pt>
                <c:pt idx="6654">
                  <c:v>cooking</c:v>
                </c:pt>
                <c:pt idx="6655">
                  <c:v>cooking</c:v>
                </c:pt>
                <c:pt idx="6656">
                  <c:v>cooking</c:v>
                </c:pt>
                <c:pt idx="6657">
                  <c:v>cooking</c:v>
                </c:pt>
                <c:pt idx="6658">
                  <c:v>cooking</c:v>
                </c:pt>
                <c:pt idx="6659">
                  <c:v>cooking</c:v>
                </c:pt>
                <c:pt idx="6660">
                  <c:v>cooking</c:v>
                </c:pt>
                <c:pt idx="6661">
                  <c:v>cooking</c:v>
                </c:pt>
                <c:pt idx="6662">
                  <c:v>dogs</c:v>
                </c:pt>
                <c:pt idx="6663">
                  <c:v>dogs</c:v>
                </c:pt>
                <c:pt idx="6664">
                  <c:v>dogs</c:v>
                </c:pt>
                <c:pt idx="6665">
                  <c:v>education</c:v>
                </c:pt>
                <c:pt idx="6666">
                  <c:v>education</c:v>
                </c:pt>
                <c:pt idx="6667">
                  <c:v>education</c:v>
                </c:pt>
                <c:pt idx="6668">
                  <c:v>education</c:v>
                </c:pt>
                <c:pt idx="6669">
                  <c:v>education</c:v>
                </c:pt>
                <c:pt idx="6670">
                  <c:v>education</c:v>
                </c:pt>
                <c:pt idx="6671">
                  <c:v>education</c:v>
                </c:pt>
                <c:pt idx="6672">
                  <c:v>education</c:v>
                </c:pt>
                <c:pt idx="6673">
                  <c:v>education</c:v>
                </c:pt>
                <c:pt idx="6674">
                  <c:v>education</c:v>
                </c:pt>
                <c:pt idx="6675">
                  <c:v>education</c:v>
                </c:pt>
                <c:pt idx="6676">
                  <c:v>education</c:v>
                </c:pt>
                <c:pt idx="6677">
                  <c:v>education</c:v>
                </c:pt>
                <c:pt idx="6678">
                  <c:v>education</c:v>
                </c:pt>
                <c:pt idx="6679">
                  <c:v>education</c:v>
                </c:pt>
                <c:pt idx="6680">
                  <c:v>education</c:v>
                </c:pt>
                <c:pt idx="6681">
                  <c:v>education</c:v>
                </c:pt>
                <c:pt idx="6682">
                  <c:v>education</c:v>
                </c:pt>
                <c:pt idx="6683">
                  <c:v>education</c:v>
                </c:pt>
                <c:pt idx="6684">
                  <c:v>education</c:v>
                </c:pt>
                <c:pt idx="6685">
                  <c:v>education</c:v>
                </c:pt>
                <c:pt idx="6686">
                  <c:v>education</c:v>
                </c:pt>
                <c:pt idx="6687">
                  <c:v>education</c:v>
                </c:pt>
                <c:pt idx="6688">
                  <c:v>education</c:v>
                </c:pt>
                <c:pt idx="6689">
                  <c:v>education</c:v>
                </c:pt>
                <c:pt idx="6690">
                  <c:v>education</c:v>
                </c:pt>
                <c:pt idx="6691">
                  <c:v>education</c:v>
                </c:pt>
                <c:pt idx="6692">
                  <c:v>education</c:v>
                </c:pt>
                <c:pt idx="6693">
                  <c:v>education</c:v>
                </c:pt>
                <c:pt idx="6694">
                  <c:v>education</c:v>
                </c:pt>
                <c:pt idx="6695">
                  <c:v>education</c:v>
                </c:pt>
                <c:pt idx="6696">
                  <c:v>education</c:v>
                </c:pt>
                <c:pt idx="6697">
                  <c:v>education</c:v>
                </c:pt>
                <c:pt idx="6698">
                  <c:v>education</c:v>
                </c:pt>
                <c:pt idx="6699">
                  <c:v>education</c:v>
                </c:pt>
                <c:pt idx="6700">
                  <c:v>animals</c:v>
                </c:pt>
                <c:pt idx="6701">
                  <c:v>animals</c:v>
                </c:pt>
                <c:pt idx="6702">
                  <c:v>animals</c:v>
                </c:pt>
                <c:pt idx="6703">
                  <c:v>animals</c:v>
                </c:pt>
                <c:pt idx="6704">
                  <c:v>animals</c:v>
                </c:pt>
                <c:pt idx="6705">
                  <c:v>animals</c:v>
                </c:pt>
                <c:pt idx="6706">
                  <c:v>animals</c:v>
                </c:pt>
                <c:pt idx="6707">
                  <c:v>animals</c:v>
                </c:pt>
                <c:pt idx="6708">
                  <c:v>animals</c:v>
                </c:pt>
                <c:pt idx="6709">
                  <c:v>animals</c:v>
                </c:pt>
                <c:pt idx="6710">
                  <c:v>animals</c:v>
                </c:pt>
                <c:pt idx="6711">
                  <c:v>animals</c:v>
                </c:pt>
                <c:pt idx="6712">
                  <c:v>animals</c:v>
                </c:pt>
                <c:pt idx="6713">
                  <c:v>animals</c:v>
                </c:pt>
                <c:pt idx="6714">
                  <c:v>animals</c:v>
                </c:pt>
                <c:pt idx="6715">
                  <c:v>animals</c:v>
                </c:pt>
                <c:pt idx="6716">
                  <c:v>animals</c:v>
                </c:pt>
                <c:pt idx="6717">
                  <c:v>animals</c:v>
                </c:pt>
                <c:pt idx="6718">
                  <c:v>animals</c:v>
                </c:pt>
                <c:pt idx="6719">
                  <c:v>animals</c:v>
                </c:pt>
                <c:pt idx="6720">
                  <c:v>food</c:v>
                </c:pt>
                <c:pt idx="6721">
                  <c:v>food</c:v>
                </c:pt>
                <c:pt idx="6722">
                  <c:v>food</c:v>
                </c:pt>
                <c:pt idx="6723">
                  <c:v>food</c:v>
                </c:pt>
                <c:pt idx="6724">
                  <c:v>food</c:v>
                </c:pt>
                <c:pt idx="6725">
                  <c:v>food</c:v>
                </c:pt>
                <c:pt idx="6726">
                  <c:v>food</c:v>
                </c:pt>
                <c:pt idx="6727">
                  <c:v>food</c:v>
                </c:pt>
                <c:pt idx="6728">
                  <c:v>food</c:v>
                </c:pt>
                <c:pt idx="6729">
                  <c:v>food</c:v>
                </c:pt>
                <c:pt idx="6730">
                  <c:v>food</c:v>
                </c:pt>
                <c:pt idx="6731">
                  <c:v>food</c:v>
                </c:pt>
                <c:pt idx="6732">
                  <c:v>food</c:v>
                </c:pt>
                <c:pt idx="6733">
                  <c:v>food</c:v>
                </c:pt>
                <c:pt idx="6734">
                  <c:v>food</c:v>
                </c:pt>
                <c:pt idx="6735">
                  <c:v>food</c:v>
                </c:pt>
                <c:pt idx="6736">
                  <c:v>food</c:v>
                </c:pt>
                <c:pt idx="6737">
                  <c:v>food</c:v>
                </c:pt>
                <c:pt idx="6738">
                  <c:v>food</c:v>
                </c:pt>
                <c:pt idx="6739">
                  <c:v>food</c:v>
                </c:pt>
                <c:pt idx="6740">
                  <c:v>food</c:v>
                </c:pt>
                <c:pt idx="6741">
                  <c:v>food</c:v>
                </c:pt>
                <c:pt idx="6742">
                  <c:v>food</c:v>
                </c:pt>
                <c:pt idx="6743">
                  <c:v>food</c:v>
                </c:pt>
                <c:pt idx="6744">
                  <c:v>food</c:v>
                </c:pt>
                <c:pt idx="6745">
                  <c:v>food</c:v>
                </c:pt>
                <c:pt idx="6746">
                  <c:v>food</c:v>
                </c:pt>
                <c:pt idx="6747">
                  <c:v>food</c:v>
                </c:pt>
                <c:pt idx="6748">
                  <c:v>education</c:v>
                </c:pt>
                <c:pt idx="6749">
                  <c:v>education</c:v>
                </c:pt>
                <c:pt idx="6750">
                  <c:v>education</c:v>
                </c:pt>
                <c:pt idx="6751">
                  <c:v>education</c:v>
                </c:pt>
                <c:pt idx="6752">
                  <c:v>education</c:v>
                </c:pt>
                <c:pt idx="6753">
                  <c:v>education</c:v>
                </c:pt>
                <c:pt idx="6754">
                  <c:v>education</c:v>
                </c:pt>
                <c:pt idx="6755">
                  <c:v>education</c:v>
                </c:pt>
                <c:pt idx="6756">
                  <c:v>education</c:v>
                </c:pt>
                <c:pt idx="6757">
                  <c:v>education</c:v>
                </c:pt>
                <c:pt idx="6758">
                  <c:v>education</c:v>
                </c:pt>
                <c:pt idx="6759">
                  <c:v>education</c:v>
                </c:pt>
                <c:pt idx="6760">
                  <c:v>education</c:v>
                </c:pt>
                <c:pt idx="6761">
                  <c:v>education</c:v>
                </c:pt>
                <c:pt idx="6762">
                  <c:v>education</c:v>
                </c:pt>
                <c:pt idx="6763">
                  <c:v>education</c:v>
                </c:pt>
                <c:pt idx="6764">
                  <c:v>education</c:v>
                </c:pt>
                <c:pt idx="6765">
                  <c:v>education</c:v>
                </c:pt>
                <c:pt idx="6766">
                  <c:v>education</c:v>
                </c:pt>
                <c:pt idx="6767">
                  <c:v>education</c:v>
                </c:pt>
                <c:pt idx="6768">
                  <c:v>education</c:v>
                </c:pt>
                <c:pt idx="6769">
                  <c:v>education</c:v>
                </c:pt>
                <c:pt idx="6770">
                  <c:v>education</c:v>
                </c:pt>
                <c:pt idx="6771">
                  <c:v>education</c:v>
                </c:pt>
                <c:pt idx="6772">
                  <c:v>education</c:v>
                </c:pt>
                <c:pt idx="6773">
                  <c:v>education</c:v>
                </c:pt>
                <c:pt idx="6774">
                  <c:v>education</c:v>
                </c:pt>
                <c:pt idx="6775">
                  <c:v>education</c:v>
                </c:pt>
                <c:pt idx="6776">
                  <c:v>education</c:v>
                </c:pt>
                <c:pt idx="6777">
                  <c:v>education</c:v>
                </c:pt>
                <c:pt idx="6778">
                  <c:v>education</c:v>
                </c:pt>
                <c:pt idx="6779">
                  <c:v>education</c:v>
                </c:pt>
                <c:pt idx="6780">
                  <c:v>education</c:v>
                </c:pt>
                <c:pt idx="6781">
                  <c:v>education</c:v>
                </c:pt>
                <c:pt idx="6782">
                  <c:v>education</c:v>
                </c:pt>
                <c:pt idx="6783">
                  <c:v>animals</c:v>
                </c:pt>
                <c:pt idx="6784">
                  <c:v>animals</c:v>
                </c:pt>
                <c:pt idx="6785">
                  <c:v>animals</c:v>
                </c:pt>
                <c:pt idx="6786">
                  <c:v>animals</c:v>
                </c:pt>
                <c:pt idx="6787">
                  <c:v>animals</c:v>
                </c:pt>
                <c:pt idx="6788">
                  <c:v>animals</c:v>
                </c:pt>
                <c:pt idx="6789">
                  <c:v>animals</c:v>
                </c:pt>
                <c:pt idx="6790">
                  <c:v>animals</c:v>
                </c:pt>
                <c:pt idx="6791">
                  <c:v>animals</c:v>
                </c:pt>
                <c:pt idx="6792">
                  <c:v>animals</c:v>
                </c:pt>
                <c:pt idx="6793">
                  <c:v>animals</c:v>
                </c:pt>
                <c:pt idx="6794">
                  <c:v>animals</c:v>
                </c:pt>
                <c:pt idx="6795">
                  <c:v>animals</c:v>
                </c:pt>
                <c:pt idx="6796">
                  <c:v>animals</c:v>
                </c:pt>
                <c:pt idx="6797">
                  <c:v>animals</c:v>
                </c:pt>
                <c:pt idx="6798">
                  <c:v>animals</c:v>
                </c:pt>
                <c:pt idx="6799">
                  <c:v>animals</c:v>
                </c:pt>
                <c:pt idx="6800">
                  <c:v>animals</c:v>
                </c:pt>
                <c:pt idx="6801">
                  <c:v>animals</c:v>
                </c:pt>
                <c:pt idx="6802">
                  <c:v>animals</c:v>
                </c:pt>
                <c:pt idx="6803">
                  <c:v>animals</c:v>
                </c:pt>
                <c:pt idx="6804">
                  <c:v>animals</c:v>
                </c:pt>
                <c:pt idx="6805">
                  <c:v>animals</c:v>
                </c:pt>
                <c:pt idx="6806">
                  <c:v>animals</c:v>
                </c:pt>
                <c:pt idx="6807">
                  <c:v>animals</c:v>
                </c:pt>
                <c:pt idx="6808">
                  <c:v>animals</c:v>
                </c:pt>
                <c:pt idx="6809">
                  <c:v>animals</c:v>
                </c:pt>
                <c:pt idx="6810">
                  <c:v>animals</c:v>
                </c:pt>
                <c:pt idx="6811">
                  <c:v>animals</c:v>
                </c:pt>
                <c:pt idx="6812">
                  <c:v>animals</c:v>
                </c:pt>
                <c:pt idx="6813">
                  <c:v>animals</c:v>
                </c:pt>
                <c:pt idx="6814">
                  <c:v>animals</c:v>
                </c:pt>
                <c:pt idx="6815">
                  <c:v>animals</c:v>
                </c:pt>
                <c:pt idx="6816">
                  <c:v>animals</c:v>
                </c:pt>
                <c:pt idx="6817">
                  <c:v>animals</c:v>
                </c:pt>
                <c:pt idx="6818">
                  <c:v>animals</c:v>
                </c:pt>
                <c:pt idx="6819">
                  <c:v>animals</c:v>
                </c:pt>
                <c:pt idx="6820">
                  <c:v>animals</c:v>
                </c:pt>
                <c:pt idx="6821">
                  <c:v>animals</c:v>
                </c:pt>
                <c:pt idx="6822">
                  <c:v>animals</c:v>
                </c:pt>
                <c:pt idx="6823">
                  <c:v>animals</c:v>
                </c:pt>
                <c:pt idx="6824">
                  <c:v>animals</c:v>
                </c:pt>
                <c:pt idx="6825">
                  <c:v>animals</c:v>
                </c:pt>
                <c:pt idx="6826">
                  <c:v>fitness</c:v>
                </c:pt>
                <c:pt idx="6827">
                  <c:v>fitness</c:v>
                </c:pt>
                <c:pt idx="6828">
                  <c:v>fitness</c:v>
                </c:pt>
                <c:pt idx="6829">
                  <c:v>fitness</c:v>
                </c:pt>
                <c:pt idx="6830">
                  <c:v>fitness</c:v>
                </c:pt>
                <c:pt idx="6831">
                  <c:v>fitness</c:v>
                </c:pt>
                <c:pt idx="6832">
                  <c:v>fitness</c:v>
                </c:pt>
                <c:pt idx="6833">
                  <c:v>fitness</c:v>
                </c:pt>
                <c:pt idx="6834">
                  <c:v>fitness</c:v>
                </c:pt>
                <c:pt idx="6835">
                  <c:v>fitness</c:v>
                </c:pt>
                <c:pt idx="6836">
                  <c:v>fitness</c:v>
                </c:pt>
                <c:pt idx="6837">
                  <c:v>fitness</c:v>
                </c:pt>
                <c:pt idx="6838">
                  <c:v>fitness</c:v>
                </c:pt>
                <c:pt idx="6839">
                  <c:v>fitness</c:v>
                </c:pt>
                <c:pt idx="6840">
                  <c:v>fitness</c:v>
                </c:pt>
                <c:pt idx="6841">
                  <c:v>fitness</c:v>
                </c:pt>
                <c:pt idx="6842">
                  <c:v>fitness</c:v>
                </c:pt>
                <c:pt idx="6843">
                  <c:v>fitness</c:v>
                </c:pt>
                <c:pt idx="6844">
                  <c:v>fitness</c:v>
                </c:pt>
                <c:pt idx="6845">
                  <c:v>fitness</c:v>
                </c:pt>
                <c:pt idx="6846">
                  <c:v>fitness</c:v>
                </c:pt>
                <c:pt idx="6847">
                  <c:v>fitness</c:v>
                </c:pt>
                <c:pt idx="6848">
                  <c:v>fitness</c:v>
                </c:pt>
                <c:pt idx="6849">
                  <c:v>fitness</c:v>
                </c:pt>
                <c:pt idx="6850">
                  <c:v>fitness</c:v>
                </c:pt>
                <c:pt idx="6851">
                  <c:v>culture</c:v>
                </c:pt>
                <c:pt idx="6852">
                  <c:v>culture</c:v>
                </c:pt>
                <c:pt idx="6853">
                  <c:v>culture</c:v>
                </c:pt>
                <c:pt idx="6854">
                  <c:v>culture</c:v>
                </c:pt>
                <c:pt idx="6855">
                  <c:v>culture</c:v>
                </c:pt>
                <c:pt idx="6856">
                  <c:v>culture</c:v>
                </c:pt>
                <c:pt idx="6857">
                  <c:v>culture</c:v>
                </c:pt>
                <c:pt idx="6858">
                  <c:v>culture</c:v>
                </c:pt>
                <c:pt idx="6859">
                  <c:v>culture</c:v>
                </c:pt>
                <c:pt idx="6860">
                  <c:v>animals</c:v>
                </c:pt>
                <c:pt idx="6861">
                  <c:v>animals</c:v>
                </c:pt>
                <c:pt idx="6862">
                  <c:v>animals</c:v>
                </c:pt>
                <c:pt idx="6863">
                  <c:v>animals</c:v>
                </c:pt>
                <c:pt idx="6864">
                  <c:v>animals</c:v>
                </c:pt>
                <c:pt idx="6865">
                  <c:v>animals</c:v>
                </c:pt>
                <c:pt idx="6866">
                  <c:v>animals</c:v>
                </c:pt>
                <c:pt idx="6867">
                  <c:v>animals</c:v>
                </c:pt>
                <c:pt idx="6868">
                  <c:v>animals</c:v>
                </c:pt>
                <c:pt idx="6869">
                  <c:v>animals</c:v>
                </c:pt>
                <c:pt idx="6870">
                  <c:v>animals</c:v>
                </c:pt>
                <c:pt idx="6871">
                  <c:v>animals</c:v>
                </c:pt>
                <c:pt idx="6872">
                  <c:v>animals</c:v>
                </c:pt>
                <c:pt idx="6873">
                  <c:v>animals</c:v>
                </c:pt>
                <c:pt idx="6874">
                  <c:v>animals</c:v>
                </c:pt>
                <c:pt idx="6875">
                  <c:v>animals</c:v>
                </c:pt>
                <c:pt idx="6876">
                  <c:v>animals</c:v>
                </c:pt>
                <c:pt idx="6877">
                  <c:v>animals</c:v>
                </c:pt>
                <c:pt idx="6878">
                  <c:v>animals</c:v>
                </c:pt>
                <c:pt idx="6879">
                  <c:v>animals</c:v>
                </c:pt>
                <c:pt idx="6880">
                  <c:v>animals</c:v>
                </c:pt>
                <c:pt idx="6881">
                  <c:v>animals</c:v>
                </c:pt>
                <c:pt idx="6882">
                  <c:v>cooking</c:v>
                </c:pt>
                <c:pt idx="6883">
                  <c:v>cooking</c:v>
                </c:pt>
                <c:pt idx="6884">
                  <c:v>cooking</c:v>
                </c:pt>
                <c:pt idx="6885">
                  <c:v>cooking</c:v>
                </c:pt>
                <c:pt idx="6886">
                  <c:v>cooking</c:v>
                </c:pt>
                <c:pt idx="6887">
                  <c:v>cooking</c:v>
                </c:pt>
                <c:pt idx="6888">
                  <c:v>cooking</c:v>
                </c:pt>
                <c:pt idx="6889">
                  <c:v>cooking</c:v>
                </c:pt>
                <c:pt idx="6890">
                  <c:v>cooking</c:v>
                </c:pt>
                <c:pt idx="6891">
                  <c:v>cooking</c:v>
                </c:pt>
                <c:pt idx="6892">
                  <c:v>cooking</c:v>
                </c:pt>
                <c:pt idx="6893">
                  <c:v>cooking</c:v>
                </c:pt>
                <c:pt idx="6894">
                  <c:v>cooking</c:v>
                </c:pt>
                <c:pt idx="6895">
                  <c:v>cooking</c:v>
                </c:pt>
                <c:pt idx="6896">
                  <c:v>cooking</c:v>
                </c:pt>
                <c:pt idx="6897">
                  <c:v>cooking</c:v>
                </c:pt>
                <c:pt idx="6898">
                  <c:v>cooking</c:v>
                </c:pt>
                <c:pt idx="6899">
                  <c:v>cooking</c:v>
                </c:pt>
                <c:pt idx="6900">
                  <c:v>cooking</c:v>
                </c:pt>
                <c:pt idx="6901">
                  <c:v>cooking</c:v>
                </c:pt>
                <c:pt idx="6902">
                  <c:v>cooking</c:v>
                </c:pt>
                <c:pt idx="6903">
                  <c:v>cooking</c:v>
                </c:pt>
                <c:pt idx="6904">
                  <c:v>cooking</c:v>
                </c:pt>
                <c:pt idx="6905">
                  <c:v>healthy eating</c:v>
                </c:pt>
                <c:pt idx="6906">
                  <c:v>healthy eating</c:v>
                </c:pt>
                <c:pt idx="6907">
                  <c:v>healthy eating</c:v>
                </c:pt>
                <c:pt idx="6908">
                  <c:v>healthy eating</c:v>
                </c:pt>
                <c:pt idx="6909">
                  <c:v>healthy eating</c:v>
                </c:pt>
                <c:pt idx="6910">
                  <c:v>healthy eating</c:v>
                </c:pt>
                <c:pt idx="6911">
                  <c:v>healthy eating</c:v>
                </c:pt>
                <c:pt idx="6912">
                  <c:v>healthy eating</c:v>
                </c:pt>
                <c:pt idx="6913">
                  <c:v>healthy eating</c:v>
                </c:pt>
                <c:pt idx="6914">
                  <c:v>healthy eating</c:v>
                </c:pt>
                <c:pt idx="6915">
                  <c:v>healthy eating</c:v>
                </c:pt>
                <c:pt idx="6916">
                  <c:v>food</c:v>
                </c:pt>
                <c:pt idx="6917">
                  <c:v>food</c:v>
                </c:pt>
                <c:pt idx="6918">
                  <c:v>food</c:v>
                </c:pt>
                <c:pt idx="6919">
                  <c:v>food</c:v>
                </c:pt>
                <c:pt idx="6920">
                  <c:v>food</c:v>
                </c:pt>
                <c:pt idx="6921">
                  <c:v>food</c:v>
                </c:pt>
                <c:pt idx="6922">
                  <c:v>food</c:v>
                </c:pt>
                <c:pt idx="6923">
                  <c:v>food</c:v>
                </c:pt>
                <c:pt idx="6924">
                  <c:v>food</c:v>
                </c:pt>
                <c:pt idx="6925">
                  <c:v>food</c:v>
                </c:pt>
                <c:pt idx="6926">
                  <c:v>food</c:v>
                </c:pt>
                <c:pt idx="6927">
                  <c:v>food</c:v>
                </c:pt>
                <c:pt idx="6928">
                  <c:v>food</c:v>
                </c:pt>
                <c:pt idx="6929">
                  <c:v>food</c:v>
                </c:pt>
                <c:pt idx="6930">
                  <c:v>food</c:v>
                </c:pt>
                <c:pt idx="6931">
                  <c:v>food</c:v>
                </c:pt>
                <c:pt idx="6932">
                  <c:v>food</c:v>
                </c:pt>
                <c:pt idx="6933">
                  <c:v>food</c:v>
                </c:pt>
                <c:pt idx="6934">
                  <c:v>food</c:v>
                </c:pt>
                <c:pt idx="6935">
                  <c:v>food</c:v>
                </c:pt>
                <c:pt idx="6936">
                  <c:v>food</c:v>
                </c:pt>
                <c:pt idx="6937">
                  <c:v>food</c:v>
                </c:pt>
                <c:pt idx="6938">
                  <c:v>food</c:v>
                </c:pt>
                <c:pt idx="6939">
                  <c:v>food</c:v>
                </c:pt>
                <c:pt idx="6940">
                  <c:v>food</c:v>
                </c:pt>
                <c:pt idx="6941">
                  <c:v>food</c:v>
                </c:pt>
                <c:pt idx="6942">
                  <c:v>culture</c:v>
                </c:pt>
                <c:pt idx="6943">
                  <c:v>culture</c:v>
                </c:pt>
                <c:pt idx="6944">
                  <c:v>culture</c:v>
                </c:pt>
                <c:pt idx="6945">
                  <c:v>culture</c:v>
                </c:pt>
                <c:pt idx="6946">
                  <c:v>culture</c:v>
                </c:pt>
                <c:pt idx="6947">
                  <c:v>culture</c:v>
                </c:pt>
                <c:pt idx="6948">
                  <c:v>culture</c:v>
                </c:pt>
                <c:pt idx="6949">
                  <c:v>culture</c:v>
                </c:pt>
                <c:pt idx="6950">
                  <c:v>culture</c:v>
                </c:pt>
                <c:pt idx="6951">
                  <c:v>culture</c:v>
                </c:pt>
                <c:pt idx="6952">
                  <c:v>culture</c:v>
                </c:pt>
                <c:pt idx="6953">
                  <c:v>culture</c:v>
                </c:pt>
                <c:pt idx="6954">
                  <c:v>culture</c:v>
                </c:pt>
                <c:pt idx="6955">
                  <c:v>studying</c:v>
                </c:pt>
                <c:pt idx="6956">
                  <c:v>studying</c:v>
                </c:pt>
                <c:pt idx="6957">
                  <c:v>studying</c:v>
                </c:pt>
                <c:pt idx="6958">
                  <c:v>studying</c:v>
                </c:pt>
                <c:pt idx="6959">
                  <c:v>studying</c:v>
                </c:pt>
                <c:pt idx="6960">
                  <c:v>studying</c:v>
                </c:pt>
                <c:pt idx="6961">
                  <c:v>studying</c:v>
                </c:pt>
                <c:pt idx="6962">
                  <c:v>studying</c:v>
                </c:pt>
                <c:pt idx="6963">
                  <c:v>studying</c:v>
                </c:pt>
                <c:pt idx="6964">
                  <c:v>studying</c:v>
                </c:pt>
                <c:pt idx="6965">
                  <c:v>studying</c:v>
                </c:pt>
                <c:pt idx="6966">
                  <c:v>studying</c:v>
                </c:pt>
                <c:pt idx="6967">
                  <c:v>studying</c:v>
                </c:pt>
                <c:pt idx="6968">
                  <c:v>studying</c:v>
                </c:pt>
                <c:pt idx="6969">
                  <c:v>studying</c:v>
                </c:pt>
                <c:pt idx="6970">
                  <c:v>studying</c:v>
                </c:pt>
                <c:pt idx="6971">
                  <c:v>studying</c:v>
                </c:pt>
                <c:pt idx="6972">
                  <c:v>studying</c:v>
                </c:pt>
                <c:pt idx="6973">
                  <c:v>studying</c:v>
                </c:pt>
                <c:pt idx="6974">
                  <c:v>studying</c:v>
                </c:pt>
                <c:pt idx="6975">
                  <c:v>studying</c:v>
                </c:pt>
                <c:pt idx="6976">
                  <c:v>studying</c:v>
                </c:pt>
                <c:pt idx="6977">
                  <c:v>studying</c:v>
                </c:pt>
                <c:pt idx="6978">
                  <c:v>studying</c:v>
                </c:pt>
                <c:pt idx="6979">
                  <c:v>studying</c:v>
                </c:pt>
                <c:pt idx="6980">
                  <c:v>soccer</c:v>
                </c:pt>
                <c:pt idx="6981">
                  <c:v>soccer</c:v>
                </c:pt>
                <c:pt idx="6982">
                  <c:v>soccer</c:v>
                </c:pt>
                <c:pt idx="6983">
                  <c:v>soccer</c:v>
                </c:pt>
                <c:pt idx="6984">
                  <c:v>soccer</c:v>
                </c:pt>
                <c:pt idx="6985">
                  <c:v>soccer</c:v>
                </c:pt>
                <c:pt idx="6986">
                  <c:v>soccer</c:v>
                </c:pt>
                <c:pt idx="6987">
                  <c:v>soccer</c:v>
                </c:pt>
                <c:pt idx="6988">
                  <c:v>soccer</c:v>
                </c:pt>
                <c:pt idx="6989">
                  <c:v>soccer</c:v>
                </c:pt>
                <c:pt idx="6990">
                  <c:v>travel</c:v>
                </c:pt>
                <c:pt idx="6991">
                  <c:v>travel</c:v>
                </c:pt>
                <c:pt idx="6992">
                  <c:v>travel</c:v>
                </c:pt>
                <c:pt idx="6993">
                  <c:v>travel</c:v>
                </c:pt>
                <c:pt idx="6994">
                  <c:v>travel</c:v>
                </c:pt>
                <c:pt idx="6995">
                  <c:v>travel</c:v>
                </c:pt>
                <c:pt idx="6996">
                  <c:v>travel</c:v>
                </c:pt>
                <c:pt idx="6997">
                  <c:v>travel</c:v>
                </c:pt>
                <c:pt idx="6998">
                  <c:v>travel</c:v>
                </c:pt>
                <c:pt idx="6999">
                  <c:v>travel</c:v>
                </c:pt>
                <c:pt idx="7000">
                  <c:v>travel</c:v>
                </c:pt>
                <c:pt idx="7001">
                  <c:v>travel</c:v>
                </c:pt>
                <c:pt idx="7002">
                  <c:v>travel</c:v>
                </c:pt>
                <c:pt idx="7003">
                  <c:v>travel</c:v>
                </c:pt>
                <c:pt idx="7004">
                  <c:v>travel</c:v>
                </c:pt>
                <c:pt idx="7005">
                  <c:v>travel</c:v>
                </c:pt>
                <c:pt idx="7006">
                  <c:v>travel</c:v>
                </c:pt>
                <c:pt idx="7007">
                  <c:v>travel</c:v>
                </c:pt>
                <c:pt idx="7008">
                  <c:v>travel</c:v>
                </c:pt>
                <c:pt idx="7009">
                  <c:v>travel</c:v>
                </c:pt>
                <c:pt idx="7010">
                  <c:v>travel</c:v>
                </c:pt>
                <c:pt idx="7011">
                  <c:v>travel</c:v>
                </c:pt>
                <c:pt idx="7012">
                  <c:v>travel</c:v>
                </c:pt>
                <c:pt idx="7013">
                  <c:v>travel</c:v>
                </c:pt>
                <c:pt idx="7014">
                  <c:v>travel</c:v>
                </c:pt>
                <c:pt idx="7015">
                  <c:v>travel</c:v>
                </c:pt>
                <c:pt idx="7016">
                  <c:v>culture</c:v>
                </c:pt>
                <c:pt idx="7017">
                  <c:v>culture</c:v>
                </c:pt>
                <c:pt idx="7018">
                  <c:v>culture</c:v>
                </c:pt>
                <c:pt idx="7019">
                  <c:v>culture</c:v>
                </c:pt>
                <c:pt idx="7020">
                  <c:v>culture</c:v>
                </c:pt>
                <c:pt idx="7021">
                  <c:v>culture</c:v>
                </c:pt>
                <c:pt idx="7022">
                  <c:v>culture</c:v>
                </c:pt>
                <c:pt idx="7023">
                  <c:v>culture</c:v>
                </c:pt>
                <c:pt idx="7024">
                  <c:v>culture</c:v>
                </c:pt>
                <c:pt idx="7025">
                  <c:v>culture</c:v>
                </c:pt>
                <c:pt idx="7026">
                  <c:v>culture</c:v>
                </c:pt>
                <c:pt idx="7027">
                  <c:v>culture</c:v>
                </c:pt>
                <c:pt idx="7028">
                  <c:v>culture</c:v>
                </c:pt>
                <c:pt idx="7029">
                  <c:v>culture</c:v>
                </c:pt>
                <c:pt idx="7030">
                  <c:v>culture</c:v>
                </c:pt>
                <c:pt idx="7031">
                  <c:v>culture</c:v>
                </c:pt>
                <c:pt idx="7032">
                  <c:v>culture</c:v>
                </c:pt>
                <c:pt idx="7033">
                  <c:v>culture</c:v>
                </c:pt>
                <c:pt idx="7034">
                  <c:v>culture</c:v>
                </c:pt>
                <c:pt idx="7035">
                  <c:v>culture</c:v>
                </c:pt>
                <c:pt idx="7036">
                  <c:v>culture</c:v>
                </c:pt>
                <c:pt idx="7037">
                  <c:v>culture</c:v>
                </c:pt>
                <c:pt idx="7038">
                  <c:v>culture</c:v>
                </c:pt>
                <c:pt idx="7039">
                  <c:v>culture</c:v>
                </c:pt>
                <c:pt idx="7040">
                  <c:v>culture</c:v>
                </c:pt>
                <c:pt idx="7041">
                  <c:v>culture</c:v>
                </c:pt>
                <c:pt idx="7042">
                  <c:v>culture</c:v>
                </c:pt>
                <c:pt idx="7043">
                  <c:v>culture</c:v>
                </c:pt>
                <c:pt idx="7044">
                  <c:v>culture</c:v>
                </c:pt>
                <c:pt idx="7045">
                  <c:v>culture</c:v>
                </c:pt>
                <c:pt idx="7046">
                  <c:v>culture</c:v>
                </c:pt>
                <c:pt idx="7047">
                  <c:v>culture</c:v>
                </c:pt>
                <c:pt idx="7048">
                  <c:v>travel</c:v>
                </c:pt>
                <c:pt idx="7049">
                  <c:v>travel</c:v>
                </c:pt>
                <c:pt idx="7050">
                  <c:v>travel</c:v>
                </c:pt>
                <c:pt idx="7051">
                  <c:v>travel</c:v>
                </c:pt>
                <c:pt idx="7052">
                  <c:v>travel</c:v>
                </c:pt>
                <c:pt idx="7053">
                  <c:v>travel</c:v>
                </c:pt>
                <c:pt idx="7054">
                  <c:v>travel</c:v>
                </c:pt>
                <c:pt idx="7055">
                  <c:v>travel</c:v>
                </c:pt>
                <c:pt idx="7056">
                  <c:v>travel</c:v>
                </c:pt>
                <c:pt idx="7057">
                  <c:v>travel</c:v>
                </c:pt>
                <c:pt idx="7058">
                  <c:v>travel</c:v>
                </c:pt>
                <c:pt idx="7059">
                  <c:v>travel</c:v>
                </c:pt>
                <c:pt idx="7060">
                  <c:v>travel</c:v>
                </c:pt>
                <c:pt idx="7061">
                  <c:v>travel</c:v>
                </c:pt>
                <c:pt idx="7062">
                  <c:v>travel</c:v>
                </c:pt>
                <c:pt idx="7063">
                  <c:v>fitness</c:v>
                </c:pt>
                <c:pt idx="7064">
                  <c:v>fitness</c:v>
                </c:pt>
                <c:pt idx="7065">
                  <c:v>fitness</c:v>
                </c:pt>
                <c:pt idx="7066">
                  <c:v>fitness</c:v>
                </c:pt>
                <c:pt idx="7067">
                  <c:v>fitness</c:v>
                </c:pt>
                <c:pt idx="7068">
                  <c:v>fitness</c:v>
                </c:pt>
                <c:pt idx="7069">
                  <c:v>fitness</c:v>
                </c:pt>
                <c:pt idx="7070">
                  <c:v>fitness</c:v>
                </c:pt>
                <c:pt idx="7071">
                  <c:v>fitness</c:v>
                </c:pt>
                <c:pt idx="7072">
                  <c:v>fitness</c:v>
                </c:pt>
                <c:pt idx="7073">
                  <c:v>fitness</c:v>
                </c:pt>
                <c:pt idx="7074">
                  <c:v>fitness</c:v>
                </c:pt>
                <c:pt idx="7075">
                  <c:v>fitness</c:v>
                </c:pt>
                <c:pt idx="7076">
                  <c:v>fitness</c:v>
                </c:pt>
                <c:pt idx="7077">
                  <c:v>fitness</c:v>
                </c:pt>
                <c:pt idx="7078">
                  <c:v>fitness</c:v>
                </c:pt>
                <c:pt idx="7079">
                  <c:v>fitness</c:v>
                </c:pt>
                <c:pt idx="7080">
                  <c:v>fitness</c:v>
                </c:pt>
                <c:pt idx="7081">
                  <c:v>fitness</c:v>
                </c:pt>
                <c:pt idx="7082">
                  <c:v>fitness</c:v>
                </c:pt>
                <c:pt idx="7083">
                  <c:v>fitness</c:v>
                </c:pt>
                <c:pt idx="7084">
                  <c:v>fitness</c:v>
                </c:pt>
                <c:pt idx="7085">
                  <c:v>fitness</c:v>
                </c:pt>
                <c:pt idx="7086">
                  <c:v>fitness</c:v>
                </c:pt>
                <c:pt idx="7087">
                  <c:v>fitness</c:v>
                </c:pt>
                <c:pt idx="7088">
                  <c:v>fitness</c:v>
                </c:pt>
                <c:pt idx="7089">
                  <c:v>fitness</c:v>
                </c:pt>
                <c:pt idx="7090">
                  <c:v>fitness</c:v>
                </c:pt>
                <c:pt idx="7091">
                  <c:v>fitness</c:v>
                </c:pt>
                <c:pt idx="7092">
                  <c:v>fitness</c:v>
                </c:pt>
                <c:pt idx="7093">
                  <c:v>cooking</c:v>
                </c:pt>
                <c:pt idx="7094">
                  <c:v>cooking</c:v>
                </c:pt>
                <c:pt idx="7095">
                  <c:v>cooking</c:v>
                </c:pt>
                <c:pt idx="7096">
                  <c:v>cooking</c:v>
                </c:pt>
                <c:pt idx="7097">
                  <c:v>cooking</c:v>
                </c:pt>
                <c:pt idx="7098">
                  <c:v>cooking</c:v>
                </c:pt>
                <c:pt idx="7099">
                  <c:v>cooking</c:v>
                </c:pt>
                <c:pt idx="7100">
                  <c:v>cooking</c:v>
                </c:pt>
                <c:pt idx="7101">
                  <c:v>cooking</c:v>
                </c:pt>
                <c:pt idx="7102">
                  <c:v>cooking</c:v>
                </c:pt>
                <c:pt idx="7103">
                  <c:v>cooking</c:v>
                </c:pt>
                <c:pt idx="7104">
                  <c:v>cooking</c:v>
                </c:pt>
                <c:pt idx="7105">
                  <c:v>cooking</c:v>
                </c:pt>
                <c:pt idx="7106">
                  <c:v>cooking</c:v>
                </c:pt>
                <c:pt idx="7107">
                  <c:v>cooking</c:v>
                </c:pt>
                <c:pt idx="7108">
                  <c:v>cooking</c:v>
                </c:pt>
                <c:pt idx="7109">
                  <c:v>cooking</c:v>
                </c:pt>
                <c:pt idx="7110">
                  <c:v>cooking</c:v>
                </c:pt>
                <c:pt idx="7111">
                  <c:v>cooking</c:v>
                </c:pt>
                <c:pt idx="7112">
                  <c:v>cooking</c:v>
                </c:pt>
                <c:pt idx="7113">
                  <c:v>cooking</c:v>
                </c:pt>
                <c:pt idx="7114">
                  <c:v>cooking</c:v>
                </c:pt>
                <c:pt idx="7115">
                  <c:v>cooking</c:v>
                </c:pt>
                <c:pt idx="7116">
                  <c:v>cooking</c:v>
                </c:pt>
                <c:pt idx="7117">
                  <c:v>cooking</c:v>
                </c:pt>
                <c:pt idx="7118">
                  <c:v>cooking</c:v>
                </c:pt>
                <c:pt idx="7119">
                  <c:v>cooking</c:v>
                </c:pt>
                <c:pt idx="7120">
                  <c:v>cooking</c:v>
                </c:pt>
                <c:pt idx="7121">
                  <c:v>cooking</c:v>
                </c:pt>
                <c:pt idx="7122">
                  <c:v>cooking</c:v>
                </c:pt>
                <c:pt idx="7123">
                  <c:v>cooking</c:v>
                </c:pt>
                <c:pt idx="7124">
                  <c:v>cooking</c:v>
                </c:pt>
                <c:pt idx="7125">
                  <c:v>cooking</c:v>
                </c:pt>
                <c:pt idx="7126">
                  <c:v>cooking</c:v>
                </c:pt>
                <c:pt idx="7127">
                  <c:v>cooking</c:v>
                </c:pt>
                <c:pt idx="7128">
                  <c:v>cooking</c:v>
                </c:pt>
                <c:pt idx="7129">
                  <c:v>cooking</c:v>
                </c:pt>
                <c:pt idx="7130">
                  <c:v>cooking</c:v>
                </c:pt>
                <c:pt idx="7131">
                  <c:v>cooking</c:v>
                </c:pt>
                <c:pt idx="7132">
                  <c:v>cooking</c:v>
                </c:pt>
                <c:pt idx="7133">
                  <c:v>tennis</c:v>
                </c:pt>
                <c:pt idx="7134">
                  <c:v>tennis</c:v>
                </c:pt>
                <c:pt idx="7135">
                  <c:v>tennis</c:v>
                </c:pt>
                <c:pt idx="7136">
                  <c:v>tennis</c:v>
                </c:pt>
                <c:pt idx="7137">
                  <c:v>tennis</c:v>
                </c:pt>
                <c:pt idx="7138">
                  <c:v>tennis</c:v>
                </c:pt>
                <c:pt idx="7139">
                  <c:v>tennis</c:v>
                </c:pt>
                <c:pt idx="7140">
                  <c:v>tennis</c:v>
                </c:pt>
                <c:pt idx="7141">
                  <c:v>tennis</c:v>
                </c:pt>
                <c:pt idx="7142">
                  <c:v>tennis</c:v>
                </c:pt>
                <c:pt idx="7143">
                  <c:v>tennis</c:v>
                </c:pt>
                <c:pt idx="7144">
                  <c:v>tennis</c:v>
                </c:pt>
                <c:pt idx="7145">
                  <c:v>tennis</c:v>
                </c:pt>
                <c:pt idx="7146">
                  <c:v>tennis</c:v>
                </c:pt>
                <c:pt idx="7147">
                  <c:v>tennis</c:v>
                </c:pt>
                <c:pt idx="7148">
                  <c:v>tennis</c:v>
                </c:pt>
                <c:pt idx="7149">
                  <c:v>tennis</c:v>
                </c:pt>
                <c:pt idx="7150">
                  <c:v>tennis</c:v>
                </c:pt>
                <c:pt idx="7151">
                  <c:v>tennis</c:v>
                </c:pt>
                <c:pt idx="7152">
                  <c:v>tennis</c:v>
                </c:pt>
                <c:pt idx="7153">
                  <c:v>tennis</c:v>
                </c:pt>
                <c:pt idx="7154">
                  <c:v>tennis</c:v>
                </c:pt>
                <c:pt idx="7155">
                  <c:v>public speaking</c:v>
                </c:pt>
                <c:pt idx="7156">
                  <c:v>public speaking</c:v>
                </c:pt>
                <c:pt idx="7157">
                  <c:v>public speaking</c:v>
                </c:pt>
                <c:pt idx="7158">
                  <c:v>public speaking</c:v>
                </c:pt>
                <c:pt idx="7159">
                  <c:v>public speaking</c:v>
                </c:pt>
                <c:pt idx="7160">
                  <c:v>public speaking</c:v>
                </c:pt>
                <c:pt idx="7161">
                  <c:v>public speaking</c:v>
                </c:pt>
                <c:pt idx="7162">
                  <c:v>public speaking</c:v>
                </c:pt>
                <c:pt idx="7163">
                  <c:v>public speaking</c:v>
                </c:pt>
                <c:pt idx="7164">
                  <c:v>public speaking</c:v>
                </c:pt>
                <c:pt idx="7165">
                  <c:v>public speaking</c:v>
                </c:pt>
                <c:pt idx="7166">
                  <c:v>public speaking</c:v>
                </c:pt>
                <c:pt idx="7167">
                  <c:v>public speaking</c:v>
                </c:pt>
                <c:pt idx="7168">
                  <c:v>public speaking</c:v>
                </c:pt>
                <c:pt idx="7169">
                  <c:v>public speaking</c:v>
                </c:pt>
                <c:pt idx="7170">
                  <c:v>public speaking</c:v>
                </c:pt>
                <c:pt idx="7171">
                  <c:v>public speaking</c:v>
                </c:pt>
                <c:pt idx="7172">
                  <c:v>public speaking</c:v>
                </c:pt>
                <c:pt idx="7173">
                  <c:v>public speaking</c:v>
                </c:pt>
                <c:pt idx="7174">
                  <c:v>public speaking</c:v>
                </c:pt>
                <c:pt idx="7175">
                  <c:v>public speaking</c:v>
                </c:pt>
                <c:pt idx="7176">
                  <c:v>public speaking</c:v>
                </c:pt>
                <c:pt idx="7177">
                  <c:v>technology</c:v>
                </c:pt>
                <c:pt idx="7178">
                  <c:v>technology</c:v>
                </c:pt>
                <c:pt idx="7179">
                  <c:v>technology</c:v>
                </c:pt>
                <c:pt idx="7180">
                  <c:v>technology</c:v>
                </c:pt>
                <c:pt idx="7181">
                  <c:v>technology</c:v>
                </c:pt>
                <c:pt idx="7182">
                  <c:v>technology</c:v>
                </c:pt>
                <c:pt idx="7183">
                  <c:v>technology</c:v>
                </c:pt>
                <c:pt idx="7184">
                  <c:v>technology</c:v>
                </c:pt>
                <c:pt idx="7185">
                  <c:v>technology</c:v>
                </c:pt>
                <c:pt idx="7186">
                  <c:v>technology</c:v>
                </c:pt>
                <c:pt idx="7187">
                  <c:v>technology</c:v>
                </c:pt>
                <c:pt idx="7188">
                  <c:v>technology</c:v>
                </c:pt>
                <c:pt idx="7189">
                  <c:v>technology</c:v>
                </c:pt>
                <c:pt idx="7190">
                  <c:v>technology</c:v>
                </c:pt>
                <c:pt idx="7191">
                  <c:v>technology</c:v>
                </c:pt>
                <c:pt idx="7192">
                  <c:v>technology</c:v>
                </c:pt>
                <c:pt idx="7193">
                  <c:v>technology</c:v>
                </c:pt>
                <c:pt idx="7194">
                  <c:v>technology</c:v>
                </c:pt>
                <c:pt idx="7195">
                  <c:v>technology</c:v>
                </c:pt>
                <c:pt idx="7196">
                  <c:v>technology</c:v>
                </c:pt>
                <c:pt idx="7197">
                  <c:v>technology</c:v>
                </c:pt>
                <c:pt idx="7198">
                  <c:v>technology</c:v>
                </c:pt>
                <c:pt idx="7199">
                  <c:v>studying</c:v>
                </c:pt>
                <c:pt idx="7200">
                  <c:v>studying</c:v>
                </c:pt>
                <c:pt idx="7201">
                  <c:v>studying</c:v>
                </c:pt>
                <c:pt idx="7202">
                  <c:v>studying</c:v>
                </c:pt>
                <c:pt idx="7203">
                  <c:v>studying</c:v>
                </c:pt>
                <c:pt idx="7204">
                  <c:v>studying</c:v>
                </c:pt>
                <c:pt idx="7205">
                  <c:v>studying</c:v>
                </c:pt>
                <c:pt idx="7206">
                  <c:v>studying</c:v>
                </c:pt>
                <c:pt idx="7207">
                  <c:v>studying</c:v>
                </c:pt>
                <c:pt idx="7208">
                  <c:v>studying</c:v>
                </c:pt>
                <c:pt idx="7209">
                  <c:v>studying</c:v>
                </c:pt>
                <c:pt idx="7210">
                  <c:v>studying</c:v>
                </c:pt>
                <c:pt idx="7211">
                  <c:v>studying</c:v>
                </c:pt>
                <c:pt idx="7212">
                  <c:v>studying</c:v>
                </c:pt>
                <c:pt idx="7213">
                  <c:v>studying</c:v>
                </c:pt>
                <c:pt idx="7214">
                  <c:v>studying</c:v>
                </c:pt>
                <c:pt idx="7215">
                  <c:v>studying</c:v>
                </c:pt>
                <c:pt idx="7216">
                  <c:v>studying</c:v>
                </c:pt>
                <c:pt idx="7217">
                  <c:v>studying</c:v>
                </c:pt>
                <c:pt idx="7218">
                  <c:v>studying</c:v>
                </c:pt>
                <c:pt idx="7219">
                  <c:v>studying</c:v>
                </c:pt>
                <c:pt idx="7220">
                  <c:v>studying</c:v>
                </c:pt>
                <c:pt idx="7221">
                  <c:v>studying</c:v>
                </c:pt>
                <c:pt idx="7222">
                  <c:v>studying</c:v>
                </c:pt>
                <c:pt idx="7223">
                  <c:v>studying</c:v>
                </c:pt>
                <c:pt idx="7224">
                  <c:v>studying</c:v>
                </c:pt>
                <c:pt idx="7225">
                  <c:v>studying</c:v>
                </c:pt>
                <c:pt idx="7226">
                  <c:v>studying</c:v>
                </c:pt>
                <c:pt idx="7227">
                  <c:v>studying</c:v>
                </c:pt>
                <c:pt idx="7228">
                  <c:v>fitness</c:v>
                </c:pt>
                <c:pt idx="7229">
                  <c:v>fitness</c:v>
                </c:pt>
                <c:pt idx="7230">
                  <c:v>fitness</c:v>
                </c:pt>
                <c:pt idx="7231">
                  <c:v>fitness</c:v>
                </c:pt>
                <c:pt idx="7232">
                  <c:v>fitness</c:v>
                </c:pt>
                <c:pt idx="7233">
                  <c:v>fitness</c:v>
                </c:pt>
                <c:pt idx="7234">
                  <c:v>fitness</c:v>
                </c:pt>
                <c:pt idx="7235">
                  <c:v>fitness</c:v>
                </c:pt>
                <c:pt idx="7236">
                  <c:v>fitness</c:v>
                </c:pt>
                <c:pt idx="7237">
                  <c:v>fitness</c:v>
                </c:pt>
                <c:pt idx="7238">
                  <c:v>fitness</c:v>
                </c:pt>
                <c:pt idx="7239">
                  <c:v>fitness</c:v>
                </c:pt>
                <c:pt idx="7240">
                  <c:v>fitness</c:v>
                </c:pt>
                <c:pt idx="7241">
                  <c:v>fitness</c:v>
                </c:pt>
                <c:pt idx="7242">
                  <c:v>fitness</c:v>
                </c:pt>
                <c:pt idx="7243">
                  <c:v>fitness</c:v>
                </c:pt>
                <c:pt idx="7244">
                  <c:v>fitness</c:v>
                </c:pt>
                <c:pt idx="7245">
                  <c:v>fitness</c:v>
                </c:pt>
                <c:pt idx="7246">
                  <c:v>fitness</c:v>
                </c:pt>
                <c:pt idx="7247">
                  <c:v>fitness</c:v>
                </c:pt>
                <c:pt idx="7248">
                  <c:v>fitness</c:v>
                </c:pt>
                <c:pt idx="7249">
                  <c:v>fitness</c:v>
                </c:pt>
                <c:pt idx="7250">
                  <c:v>fitness</c:v>
                </c:pt>
                <c:pt idx="7251">
                  <c:v>fitness</c:v>
                </c:pt>
                <c:pt idx="7252">
                  <c:v>fitness</c:v>
                </c:pt>
                <c:pt idx="7253">
                  <c:v>fitness</c:v>
                </c:pt>
                <c:pt idx="7254">
                  <c:v>fitness</c:v>
                </c:pt>
                <c:pt idx="7255">
                  <c:v>fitness</c:v>
                </c:pt>
                <c:pt idx="7256">
                  <c:v>fitness</c:v>
                </c:pt>
                <c:pt idx="7257">
                  <c:v>fitness</c:v>
                </c:pt>
                <c:pt idx="7258">
                  <c:v>fitness</c:v>
                </c:pt>
                <c:pt idx="7259">
                  <c:v>fitness</c:v>
                </c:pt>
                <c:pt idx="7260">
                  <c:v>fitness</c:v>
                </c:pt>
                <c:pt idx="7261">
                  <c:v>fitness</c:v>
                </c:pt>
                <c:pt idx="7262">
                  <c:v>cooking</c:v>
                </c:pt>
                <c:pt idx="7263">
                  <c:v>cooking</c:v>
                </c:pt>
                <c:pt idx="7264">
                  <c:v>cooking</c:v>
                </c:pt>
                <c:pt idx="7265">
                  <c:v>cooking</c:v>
                </c:pt>
                <c:pt idx="7266">
                  <c:v>cooking</c:v>
                </c:pt>
                <c:pt idx="7267">
                  <c:v>cooking</c:v>
                </c:pt>
                <c:pt idx="7268">
                  <c:v>cooking</c:v>
                </c:pt>
                <c:pt idx="7269">
                  <c:v>cooking</c:v>
                </c:pt>
                <c:pt idx="7270">
                  <c:v>cooking</c:v>
                </c:pt>
                <c:pt idx="7271">
                  <c:v>cooking</c:v>
                </c:pt>
                <c:pt idx="7272">
                  <c:v>cooking</c:v>
                </c:pt>
                <c:pt idx="7273">
                  <c:v>cooking</c:v>
                </c:pt>
                <c:pt idx="7274">
                  <c:v>cooking</c:v>
                </c:pt>
                <c:pt idx="7275">
                  <c:v>cooking</c:v>
                </c:pt>
                <c:pt idx="7276">
                  <c:v>cooking</c:v>
                </c:pt>
                <c:pt idx="7277">
                  <c:v>cooking</c:v>
                </c:pt>
                <c:pt idx="7278">
                  <c:v>cooking</c:v>
                </c:pt>
                <c:pt idx="7279">
                  <c:v>cooking</c:v>
                </c:pt>
                <c:pt idx="7280">
                  <c:v>cooking</c:v>
                </c:pt>
                <c:pt idx="7281">
                  <c:v>cooking</c:v>
                </c:pt>
                <c:pt idx="7282">
                  <c:v>cooking</c:v>
                </c:pt>
                <c:pt idx="7283">
                  <c:v>cooking</c:v>
                </c:pt>
                <c:pt idx="7284">
                  <c:v>cooking</c:v>
                </c:pt>
                <c:pt idx="7285">
                  <c:v>cooking</c:v>
                </c:pt>
                <c:pt idx="7286">
                  <c:v>cooking</c:v>
                </c:pt>
                <c:pt idx="7287">
                  <c:v>cooking</c:v>
                </c:pt>
                <c:pt idx="7288">
                  <c:v>cooking</c:v>
                </c:pt>
                <c:pt idx="7289">
                  <c:v>cooking</c:v>
                </c:pt>
                <c:pt idx="7290">
                  <c:v>cooking</c:v>
                </c:pt>
                <c:pt idx="7291">
                  <c:v>cooking</c:v>
                </c:pt>
                <c:pt idx="7292">
                  <c:v>cooking</c:v>
                </c:pt>
                <c:pt idx="7293">
                  <c:v>cooking</c:v>
                </c:pt>
                <c:pt idx="7294">
                  <c:v>cooking</c:v>
                </c:pt>
                <c:pt idx="7295">
                  <c:v>cooking</c:v>
                </c:pt>
                <c:pt idx="7296">
                  <c:v>cooking</c:v>
                </c:pt>
                <c:pt idx="7297">
                  <c:v>cooking</c:v>
                </c:pt>
                <c:pt idx="7298">
                  <c:v>cooking</c:v>
                </c:pt>
                <c:pt idx="7299">
                  <c:v>cooking</c:v>
                </c:pt>
                <c:pt idx="7300">
                  <c:v>tennis</c:v>
                </c:pt>
                <c:pt idx="7301">
                  <c:v>tennis</c:v>
                </c:pt>
                <c:pt idx="7302">
                  <c:v>tennis</c:v>
                </c:pt>
                <c:pt idx="7303">
                  <c:v>tennis</c:v>
                </c:pt>
                <c:pt idx="7304">
                  <c:v>tennis</c:v>
                </c:pt>
                <c:pt idx="7305">
                  <c:v>tennis</c:v>
                </c:pt>
                <c:pt idx="7306">
                  <c:v>tennis</c:v>
                </c:pt>
                <c:pt idx="7307">
                  <c:v>tennis</c:v>
                </c:pt>
                <c:pt idx="7308">
                  <c:v>tennis</c:v>
                </c:pt>
                <c:pt idx="7309">
                  <c:v>tennis</c:v>
                </c:pt>
                <c:pt idx="7310">
                  <c:v>tennis</c:v>
                </c:pt>
                <c:pt idx="7311">
                  <c:v>tennis</c:v>
                </c:pt>
                <c:pt idx="7312">
                  <c:v>tennis</c:v>
                </c:pt>
                <c:pt idx="7313">
                  <c:v>tennis</c:v>
                </c:pt>
                <c:pt idx="7314">
                  <c:v>tennis</c:v>
                </c:pt>
                <c:pt idx="7315">
                  <c:v>tennis</c:v>
                </c:pt>
                <c:pt idx="7316">
                  <c:v>tennis</c:v>
                </c:pt>
                <c:pt idx="7317">
                  <c:v>tennis</c:v>
                </c:pt>
                <c:pt idx="7318">
                  <c:v>tennis</c:v>
                </c:pt>
                <c:pt idx="7319">
                  <c:v>tennis</c:v>
                </c:pt>
                <c:pt idx="7320">
                  <c:v>tennis</c:v>
                </c:pt>
                <c:pt idx="7321">
                  <c:v>tennis</c:v>
                </c:pt>
                <c:pt idx="7322">
                  <c:v>tennis</c:v>
                </c:pt>
                <c:pt idx="7323">
                  <c:v>tennis</c:v>
                </c:pt>
                <c:pt idx="7324">
                  <c:v>tennis</c:v>
                </c:pt>
                <c:pt idx="7325">
                  <c:v>tennis</c:v>
                </c:pt>
                <c:pt idx="7326">
                  <c:v>tennis</c:v>
                </c:pt>
                <c:pt idx="7327">
                  <c:v>tennis</c:v>
                </c:pt>
                <c:pt idx="7328">
                  <c:v>tennis</c:v>
                </c:pt>
                <c:pt idx="7329">
                  <c:v>tennis</c:v>
                </c:pt>
                <c:pt idx="7330">
                  <c:v>tennis</c:v>
                </c:pt>
                <c:pt idx="7331">
                  <c:v>tennis</c:v>
                </c:pt>
                <c:pt idx="7332">
                  <c:v>tennis</c:v>
                </c:pt>
                <c:pt idx="7333">
                  <c:v>animals</c:v>
                </c:pt>
                <c:pt idx="7334">
                  <c:v>animals</c:v>
                </c:pt>
                <c:pt idx="7335">
                  <c:v>animals</c:v>
                </c:pt>
                <c:pt idx="7336">
                  <c:v>animals</c:v>
                </c:pt>
                <c:pt idx="7337">
                  <c:v>animals</c:v>
                </c:pt>
                <c:pt idx="7338">
                  <c:v>animals</c:v>
                </c:pt>
                <c:pt idx="7339">
                  <c:v>animals</c:v>
                </c:pt>
                <c:pt idx="7340">
                  <c:v>animals</c:v>
                </c:pt>
                <c:pt idx="7341">
                  <c:v>animals</c:v>
                </c:pt>
                <c:pt idx="7342">
                  <c:v>animals</c:v>
                </c:pt>
                <c:pt idx="7343">
                  <c:v>animals</c:v>
                </c:pt>
                <c:pt idx="7344">
                  <c:v>animals</c:v>
                </c:pt>
                <c:pt idx="7345">
                  <c:v>animals</c:v>
                </c:pt>
                <c:pt idx="7346">
                  <c:v>animals</c:v>
                </c:pt>
                <c:pt idx="7347">
                  <c:v>animals</c:v>
                </c:pt>
                <c:pt idx="7348">
                  <c:v>animals</c:v>
                </c:pt>
                <c:pt idx="7349">
                  <c:v>animals</c:v>
                </c:pt>
                <c:pt idx="7350">
                  <c:v>animals</c:v>
                </c:pt>
                <c:pt idx="7351">
                  <c:v>animals</c:v>
                </c:pt>
                <c:pt idx="7352">
                  <c:v>animals</c:v>
                </c:pt>
                <c:pt idx="7353">
                  <c:v>animals</c:v>
                </c:pt>
                <c:pt idx="7354">
                  <c:v>animals</c:v>
                </c:pt>
                <c:pt idx="7355">
                  <c:v>animals</c:v>
                </c:pt>
                <c:pt idx="7356">
                  <c:v>animals</c:v>
                </c:pt>
                <c:pt idx="7357">
                  <c:v>animals</c:v>
                </c:pt>
                <c:pt idx="7358">
                  <c:v>animals</c:v>
                </c:pt>
                <c:pt idx="7359">
                  <c:v>cooking</c:v>
                </c:pt>
                <c:pt idx="7360">
                  <c:v>cooking</c:v>
                </c:pt>
                <c:pt idx="7361">
                  <c:v>cooking</c:v>
                </c:pt>
                <c:pt idx="7362">
                  <c:v>cooking</c:v>
                </c:pt>
                <c:pt idx="7363">
                  <c:v>cooking</c:v>
                </c:pt>
                <c:pt idx="7364">
                  <c:v>cooking</c:v>
                </c:pt>
                <c:pt idx="7365">
                  <c:v>cooking</c:v>
                </c:pt>
                <c:pt idx="7366">
                  <c:v>cooking</c:v>
                </c:pt>
                <c:pt idx="7367">
                  <c:v>cooking</c:v>
                </c:pt>
                <c:pt idx="7368">
                  <c:v>cooking</c:v>
                </c:pt>
                <c:pt idx="7369">
                  <c:v>cooking</c:v>
                </c:pt>
                <c:pt idx="7370">
                  <c:v>cooking</c:v>
                </c:pt>
                <c:pt idx="7371">
                  <c:v>cooking</c:v>
                </c:pt>
                <c:pt idx="7372">
                  <c:v>cooking</c:v>
                </c:pt>
                <c:pt idx="7373">
                  <c:v>cooking</c:v>
                </c:pt>
                <c:pt idx="7374">
                  <c:v>cooking</c:v>
                </c:pt>
                <c:pt idx="7375">
                  <c:v>cooking</c:v>
                </c:pt>
                <c:pt idx="7376">
                  <c:v>cooking</c:v>
                </c:pt>
                <c:pt idx="7377">
                  <c:v>cooking</c:v>
                </c:pt>
                <c:pt idx="7378">
                  <c:v>cooking</c:v>
                </c:pt>
                <c:pt idx="7379">
                  <c:v>cooking</c:v>
                </c:pt>
                <c:pt idx="7380">
                  <c:v>cooking</c:v>
                </c:pt>
                <c:pt idx="7381">
                  <c:v>cooking</c:v>
                </c:pt>
                <c:pt idx="7382">
                  <c:v>cooking</c:v>
                </c:pt>
                <c:pt idx="7383">
                  <c:v>food</c:v>
                </c:pt>
                <c:pt idx="7384">
                  <c:v>food</c:v>
                </c:pt>
                <c:pt idx="7385">
                  <c:v>food</c:v>
                </c:pt>
                <c:pt idx="7386">
                  <c:v>food</c:v>
                </c:pt>
                <c:pt idx="7387">
                  <c:v>food</c:v>
                </c:pt>
                <c:pt idx="7388">
                  <c:v>food</c:v>
                </c:pt>
                <c:pt idx="7389">
                  <c:v>food</c:v>
                </c:pt>
                <c:pt idx="7390">
                  <c:v>food</c:v>
                </c:pt>
                <c:pt idx="7391">
                  <c:v>food</c:v>
                </c:pt>
                <c:pt idx="7392">
                  <c:v>food</c:v>
                </c:pt>
                <c:pt idx="7393">
                  <c:v>food</c:v>
                </c:pt>
                <c:pt idx="7394">
                  <c:v>food</c:v>
                </c:pt>
                <c:pt idx="7395">
                  <c:v>food</c:v>
                </c:pt>
                <c:pt idx="7396">
                  <c:v>food</c:v>
                </c:pt>
                <c:pt idx="7397">
                  <c:v>food</c:v>
                </c:pt>
                <c:pt idx="7398">
                  <c:v>food</c:v>
                </c:pt>
                <c:pt idx="7399">
                  <c:v>food</c:v>
                </c:pt>
                <c:pt idx="7400">
                  <c:v>food</c:v>
                </c:pt>
                <c:pt idx="7401">
                  <c:v>tennis</c:v>
                </c:pt>
                <c:pt idx="7402">
                  <c:v>tennis</c:v>
                </c:pt>
                <c:pt idx="7403">
                  <c:v>tennis</c:v>
                </c:pt>
                <c:pt idx="7404">
                  <c:v>tennis</c:v>
                </c:pt>
                <c:pt idx="7405">
                  <c:v>tennis</c:v>
                </c:pt>
                <c:pt idx="7406">
                  <c:v>tennis</c:v>
                </c:pt>
                <c:pt idx="7407">
                  <c:v>tennis</c:v>
                </c:pt>
                <c:pt idx="7408">
                  <c:v>tennis</c:v>
                </c:pt>
                <c:pt idx="7409">
                  <c:v>tennis</c:v>
                </c:pt>
                <c:pt idx="7410">
                  <c:v>tennis</c:v>
                </c:pt>
                <c:pt idx="7411">
                  <c:v>tennis</c:v>
                </c:pt>
                <c:pt idx="7412">
                  <c:v>tennis</c:v>
                </c:pt>
                <c:pt idx="7413">
                  <c:v>tennis</c:v>
                </c:pt>
                <c:pt idx="7414">
                  <c:v>tennis</c:v>
                </c:pt>
                <c:pt idx="7415">
                  <c:v>tennis</c:v>
                </c:pt>
                <c:pt idx="7416">
                  <c:v>tennis</c:v>
                </c:pt>
                <c:pt idx="7417">
                  <c:v>science</c:v>
                </c:pt>
                <c:pt idx="7418">
                  <c:v>science</c:v>
                </c:pt>
                <c:pt idx="7419">
                  <c:v>science</c:v>
                </c:pt>
                <c:pt idx="7420">
                  <c:v>science</c:v>
                </c:pt>
                <c:pt idx="7421">
                  <c:v>science</c:v>
                </c:pt>
                <c:pt idx="7422">
                  <c:v>science</c:v>
                </c:pt>
                <c:pt idx="7423">
                  <c:v>science</c:v>
                </c:pt>
                <c:pt idx="7424">
                  <c:v>science</c:v>
                </c:pt>
                <c:pt idx="7425">
                  <c:v>science</c:v>
                </c:pt>
                <c:pt idx="7426">
                  <c:v>science</c:v>
                </c:pt>
                <c:pt idx="7427">
                  <c:v>science</c:v>
                </c:pt>
                <c:pt idx="7428">
                  <c:v>science</c:v>
                </c:pt>
                <c:pt idx="7429">
                  <c:v>science</c:v>
                </c:pt>
                <c:pt idx="7430">
                  <c:v>science</c:v>
                </c:pt>
                <c:pt idx="7431">
                  <c:v>science</c:v>
                </c:pt>
                <c:pt idx="7432">
                  <c:v>science</c:v>
                </c:pt>
                <c:pt idx="7433">
                  <c:v>science</c:v>
                </c:pt>
                <c:pt idx="7434">
                  <c:v>science</c:v>
                </c:pt>
                <c:pt idx="7435">
                  <c:v>science</c:v>
                </c:pt>
                <c:pt idx="7436">
                  <c:v>science</c:v>
                </c:pt>
                <c:pt idx="7437">
                  <c:v>animals</c:v>
                </c:pt>
                <c:pt idx="7438">
                  <c:v>animals</c:v>
                </c:pt>
                <c:pt idx="7439">
                  <c:v>animals</c:v>
                </c:pt>
                <c:pt idx="7440">
                  <c:v>animals</c:v>
                </c:pt>
                <c:pt idx="7441">
                  <c:v>animals</c:v>
                </c:pt>
                <c:pt idx="7442">
                  <c:v>animals</c:v>
                </c:pt>
                <c:pt idx="7443">
                  <c:v>animals</c:v>
                </c:pt>
                <c:pt idx="7444">
                  <c:v>animals</c:v>
                </c:pt>
                <c:pt idx="7445">
                  <c:v>animals</c:v>
                </c:pt>
                <c:pt idx="7446">
                  <c:v>animals</c:v>
                </c:pt>
                <c:pt idx="7447">
                  <c:v>animals</c:v>
                </c:pt>
                <c:pt idx="7448">
                  <c:v>animals</c:v>
                </c:pt>
                <c:pt idx="7449">
                  <c:v>animals</c:v>
                </c:pt>
                <c:pt idx="7450">
                  <c:v>animals</c:v>
                </c:pt>
                <c:pt idx="7451">
                  <c:v>animals</c:v>
                </c:pt>
                <c:pt idx="7452">
                  <c:v>animals</c:v>
                </c:pt>
                <c:pt idx="7453">
                  <c:v>animals</c:v>
                </c:pt>
                <c:pt idx="7454">
                  <c:v>animals</c:v>
                </c:pt>
                <c:pt idx="7455">
                  <c:v>animals</c:v>
                </c:pt>
                <c:pt idx="7456">
                  <c:v>animals</c:v>
                </c:pt>
                <c:pt idx="7457">
                  <c:v>animals</c:v>
                </c:pt>
                <c:pt idx="7458">
                  <c:v>animals</c:v>
                </c:pt>
                <c:pt idx="7459">
                  <c:v>animals</c:v>
                </c:pt>
                <c:pt idx="7460">
                  <c:v>animals</c:v>
                </c:pt>
                <c:pt idx="7461">
                  <c:v>animals</c:v>
                </c:pt>
                <c:pt idx="7462">
                  <c:v>animals</c:v>
                </c:pt>
                <c:pt idx="7463">
                  <c:v>animals</c:v>
                </c:pt>
                <c:pt idx="7464">
                  <c:v>animals</c:v>
                </c:pt>
                <c:pt idx="7465">
                  <c:v>animals</c:v>
                </c:pt>
                <c:pt idx="7466">
                  <c:v>animals</c:v>
                </c:pt>
                <c:pt idx="7467">
                  <c:v>animals</c:v>
                </c:pt>
                <c:pt idx="7468">
                  <c:v>animals</c:v>
                </c:pt>
                <c:pt idx="7469">
                  <c:v>animals</c:v>
                </c:pt>
                <c:pt idx="7470">
                  <c:v>animals</c:v>
                </c:pt>
                <c:pt idx="7471">
                  <c:v>animals</c:v>
                </c:pt>
                <c:pt idx="7472">
                  <c:v>animals</c:v>
                </c:pt>
                <c:pt idx="7473">
                  <c:v>animals</c:v>
                </c:pt>
                <c:pt idx="7474">
                  <c:v>animals</c:v>
                </c:pt>
                <c:pt idx="7475">
                  <c:v>animals</c:v>
                </c:pt>
                <c:pt idx="7476">
                  <c:v>animals</c:v>
                </c:pt>
                <c:pt idx="7477">
                  <c:v>animals</c:v>
                </c:pt>
                <c:pt idx="7478">
                  <c:v>animals</c:v>
                </c:pt>
                <c:pt idx="7479">
                  <c:v>animals</c:v>
                </c:pt>
                <c:pt idx="7480">
                  <c:v>public speaking</c:v>
                </c:pt>
                <c:pt idx="7481">
                  <c:v>public speaking</c:v>
                </c:pt>
                <c:pt idx="7482">
                  <c:v>public speaking</c:v>
                </c:pt>
                <c:pt idx="7483">
                  <c:v>public speaking</c:v>
                </c:pt>
                <c:pt idx="7484">
                  <c:v>healthy eating</c:v>
                </c:pt>
                <c:pt idx="7485">
                  <c:v>healthy eating</c:v>
                </c:pt>
                <c:pt idx="7486">
                  <c:v>healthy eating</c:v>
                </c:pt>
                <c:pt idx="7487">
                  <c:v>healthy eating</c:v>
                </c:pt>
                <c:pt idx="7488">
                  <c:v>healthy eating</c:v>
                </c:pt>
                <c:pt idx="7489">
                  <c:v>healthy eating</c:v>
                </c:pt>
                <c:pt idx="7490">
                  <c:v>healthy eating</c:v>
                </c:pt>
                <c:pt idx="7491">
                  <c:v>healthy eating</c:v>
                </c:pt>
                <c:pt idx="7492">
                  <c:v>healthy eating</c:v>
                </c:pt>
                <c:pt idx="7493">
                  <c:v>healthy eating</c:v>
                </c:pt>
                <c:pt idx="7494">
                  <c:v>healthy eating</c:v>
                </c:pt>
                <c:pt idx="7495">
                  <c:v>healthy eating</c:v>
                </c:pt>
                <c:pt idx="7496">
                  <c:v>healthy eating</c:v>
                </c:pt>
                <c:pt idx="7497">
                  <c:v>healthy eating</c:v>
                </c:pt>
                <c:pt idx="7498">
                  <c:v>healthy eating</c:v>
                </c:pt>
                <c:pt idx="7499">
                  <c:v>healthy eating</c:v>
                </c:pt>
                <c:pt idx="7500">
                  <c:v>healthy eating</c:v>
                </c:pt>
                <c:pt idx="7501">
                  <c:v>healthy eating</c:v>
                </c:pt>
                <c:pt idx="7502">
                  <c:v>healthy eating</c:v>
                </c:pt>
                <c:pt idx="7503">
                  <c:v>healthy eating</c:v>
                </c:pt>
                <c:pt idx="7504">
                  <c:v>healthy eating</c:v>
                </c:pt>
                <c:pt idx="7505">
                  <c:v>healthy eating</c:v>
                </c:pt>
                <c:pt idx="7506">
                  <c:v>healthy eating</c:v>
                </c:pt>
                <c:pt idx="7507">
                  <c:v>healthy eating</c:v>
                </c:pt>
                <c:pt idx="7508">
                  <c:v>healthy eating</c:v>
                </c:pt>
                <c:pt idx="7509">
                  <c:v>healthy eating</c:v>
                </c:pt>
                <c:pt idx="7510">
                  <c:v>healthy eating</c:v>
                </c:pt>
                <c:pt idx="7511">
                  <c:v>healthy eating</c:v>
                </c:pt>
                <c:pt idx="7512">
                  <c:v>healthy eating</c:v>
                </c:pt>
                <c:pt idx="7513">
                  <c:v>healthy eating</c:v>
                </c:pt>
                <c:pt idx="7514">
                  <c:v>healthy eating</c:v>
                </c:pt>
                <c:pt idx="7515">
                  <c:v>healthy eating</c:v>
                </c:pt>
                <c:pt idx="7516">
                  <c:v>healthy eating</c:v>
                </c:pt>
                <c:pt idx="7517">
                  <c:v>healthy eating</c:v>
                </c:pt>
                <c:pt idx="7518">
                  <c:v>healthy eating</c:v>
                </c:pt>
                <c:pt idx="7519">
                  <c:v>healthy eating</c:v>
                </c:pt>
                <c:pt idx="7520">
                  <c:v>healthy eating</c:v>
                </c:pt>
                <c:pt idx="7521">
                  <c:v>healthy eating</c:v>
                </c:pt>
                <c:pt idx="7522">
                  <c:v>healthy eating</c:v>
                </c:pt>
                <c:pt idx="7523">
                  <c:v>healthy eating</c:v>
                </c:pt>
                <c:pt idx="7524">
                  <c:v>studying</c:v>
                </c:pt>
                <c:pt idx="7525">
                  <c:v>studying</c:v>
                </c:pt>
                <c:pt idx="7526">
                  <c:v>studying</c:v>
                </c:pt>
                <c:pt idx="7527">
                  <c:v>studying</c:v>
                </c:pt>
                <c:pt idx="7528">
                  <c:v>studying</c:v>
                </c:pt>
                <c:pt idx="7529">
                  <c:v>studying</c:v>
                </c:pt>
                <c:pt idx="7530">
                  <c:v>studying</c:v>
                </c:pt>
                <c:pt idx="7531">
                  <c:v>studying</c:v>
                </c:pt>
                <c:pt idx="7532">
                  <c:v>studying</c:v>
                </c:pt>
                <c:pt idx="7533">
                  <c:v>studying</c:v>
                </c:pt>
                <c:pt idx="7534">
                  <c:v>studying</c:v>
                </c:pt>
                <c:pt idx="7535">
                  <c:v>studying</c:v>
                </c:pt>
                <c:pt idx="7536">
                  <c:v>studying</c:v>
                </c:pt>
                <c:pt idx="7537">
                  <c:v>studying</c:v>
                </c:pt>
                <c:pt idx="7538">
                  <c:v>studying</c:v>
                </c:pt>
                <c:pt idx="7539">
                  <c:v>studying</c:v>
                </c:pt>
                <c:pt idx="7540">
                  <c:v>studying</c:v>
                </c:pt>
                <c:pt idx="7541">
                  <c:v>studying</c:v>
                </c:pt>
                <c:pt idx="7542">
                  <c:v>studying</c:v>
                </c:pt>
                <c:pt idx="7543">
                  <c:v>studying</c:v>
                </c:pt>
                <c:pt idx="7544">
                  <c:v>studying</c:v>
                </c:pt>
                <c:pt idx="7545">
                  <c:v>studying</c:v>
                </c:pt>
                <c:pt idx="7546">
                  <c:v>studying</c:v>
                </c:pt>
                <c:pt idx="7547">
                  <c:v>studying</c:v>
                </c:pt>
                <c:pt idx="7548">
                  <c:v>studying</c:v>
                </c:pt>
                <c:pt idx="7549">
                  <c:v>studying</c:v>
                </c:pt>
                <c:pt idx="7550">
                  <c:v>studying</c:v>
                </c:pt>
                <c:pt idx="7551">
                  <c:v>studying</c:v>
                </c:pt>
                <c:pt idx="7552">
                  <c:v>studying</c:v>
                </c:pt>
                <c:pt idx="7553">
                  <c:v>studying</c:v>
                </c:pt>
                <c:pt idx="7554">
                  <c:v>studying</c:v>
                </c:pt>
                <c:pt idx="7555">
                  <c:v>studying</c:v>
                </c:pt>
                <c:pt idx="7556">
                  <c:v>studying</c:v>
                </c:pt>
                <c:pt idx="7557">
                  <c:v>studying</c:v>
                </c:pt>
                <c:pt idx="7558">
                  <c:v>studying</c:v>
                </c:pt>
                <c:pt idx="7559">
                  <c:v>studying</c:v>
                </c:pt>
                <c:pt idx="7560">
                  <c:v>studying</c:v>
                </c:pt>
                <c:pt idx="7561">
                  <c:v>studying</c:v>
                </c:pt>
                <c:pt idx="7562">
                  <c:v>studying</c:v>
                </c:pt>
                <c:pt idx="7563">
                  <c:v>studying</c:v>
                </c:pt>
                <c:pt idx="7564">
                  <c:v>veganism</c:v>
                </c:pt>
                <c:pt idx="7565">
                  <c:v>veganism</c:v>
                </c:pt>
                <c:pt idx="7566">
                  <c:v>veganism</c:v>
                </c:pt>
                <c:pt idx="7567">
                  <c:v>veganism</c:v>
                </c:pt>
                <c:pt idx="7568">
                  <c:v>veganism</c:v>
                </c:pt>
                <c:pt idx="7569">
                  <c:v>veganism</c:v>
                </c:pt>
                <c:pt idx="7570">
                  <c:v>veganism</c:v>
                </c:pt>
                <c:pt idx="7571">
                  <c:v>veganism</c:v>
                </c:pt>
                <c:pt idx="7572">
                  <c:v>veganism</c:v>
                </c:pt>
                <c:pt idx="7573">
                  <c:v>veganism</c:v>
                </c:pt>
                <c:pt idx="7574">
                  <c:v>veganism</c:v>
                </c:pt>
                <c:pt idx="7575">
                  <c:v>veganism</c:v>
                </c:pt>
                <c:pt idx="7576">
                  <c:v>veganism</c:v>
                </c:pt>
                <c:pt idx="7577">
                  <c:v>veganism</c:v>
                </c:pt>
                <c:pt idx="7578">
                  <c:v>veganism</c:v>
                </c:pt>
                <c:pt idx="7579">
                  <c:v>veganism</c:v>
                </c:pt>
                <c:pt idx="7580">
                  <c:v>veganism</c:v>
                </c:pt>
                <c:pt idx="7581">
                  <c:v>veganism</c:v>
                </c:pt>
                <c:pt idx="7582">
                  <c:v>veganism</c:v>
                </c:pt>
                <c:pt idx="7583">
                  <c:v>veganism</c:v>
                </c:pt>
                <c:pt idx="7584">
                  <c:v>veganism</c:v>
                </c:pt>
                <c:pt idx="7585">
                  <c:v>veganism</c:v>
                </c:pt>
                <c:pt idx="7586">
                  <c:v>veganism</c:v>
                </c:pt>
                <c:pt idx="7587">
                  <c:v>veganism</c:v>
                </c:pt>
                <c:pt idx="7588">
                  <c:v>veganism</c:v>
                </c:pt>
                <c:pt idx="7589">
                  <c:v>veganism</c:v>
                </c:pt>
                <c:pt idx="7590">
                  <c:v>veganism</c:v>
                </c:pt>
                <c:pt idx="7591">
                  <c:v>veganism</c:v>
                </c:pt>
                <c:pt idx="7592">
                  <c:v>veganism</c:v>
                </c:pt>
                <c:pt idx="7593">
                  <c:v>veganism</c:v>
                </c:pt>
                <c:pt idx="7594">
                  <c:v>veganism</c:v>
                </c:pt>
                <c:pt idx="7595">
                  <c:v>veganism</c:v>
                </c:pt>
                <c:pt idx="7596">
                  <c:v>veganism</c:v>
                </c:pt>
                <c:pt idx="7597">
                  <c:v>veganism</c:v>
                </c:pt>
                <c:pt idx="7598">
                  <c:v>veganism</c:v>
                </c:pt>
                <c:pt idx="7599">
                  <c:v>veganism</c:v>
                </c:pt>
                <c:pt idx="7600">
                  <c:v>veganism</c:v>
                </c:pt>
                <c:pt idx="7601">
                  <c:v>veganism</c:v>
                </c:pt>
                <c:pt idx="7602">
                  <c:v>veganism</c:v>
                </c:pt>
                <c:pt idx="7603">
                  <c:v>veganism</c:v>
                </c:pt>
                <c:pt idx="7604">
                  <c:v>veganism</c:v>
                </c:pt>
                <c:pt idx="7605">
                  <c:v>veganism</c:v>
                </c:pt>
                <c:pt idx="7606">
                  <c:v>veganism</c:v>
                </c:pt>
                <c:pt idx="7607">
                  <c:v>veganism</c:v>
                </c:pt>
                <c:pt idx="7608">
                  <c:v>veganism</c:v>
                </c:pt>
                <c:pt idx="7609">
                  <c:v>veganism</c:v>
                </c:pt>
                <c:pt idx="7610">
                  <c:v>veganism</c:v>
                </c:pt>
                <c:pt idx="7611">
                  <c:v>culture</c:v>
                </c:pt>
                <c:pt idx="7612">
                  <c:v>culture</c:v>
                </c:pt>
                <c:pt idx="7613">
                  <c:v>culture</c:v>
                </c:pt>
                <c:pt idx="7614">
                  <c:v>culture</c:v>
                </c:pt>
                <c:pt idx="7615">
                  <c:v>culture</c:v>
                </c:pt>
                <c:pt idx="7616">
                  <c:v>culture</c:v>
                </c:pt>
                <c:pt idx="7617">
                  <c:v>culture</c:v>
                </c:pt>
                <c:pt idx="7618">
                  <c:v>culture</c:v>
                </c:pt>
                <c:pt idx="7619">
                  <c:v>culture</c:v>
                </c:pt>
                <c:pt idx="7620">
                  <c:v>culture</c:v>
                </c:pt>
                <c:pt idx="7621">
                  <c:v>culture</c:v>
                </c:pt>
                <c:pt idx="7622">
                  <c:v>culture</c:v>
                </c:pt>
                <c:pt idx="7623">
                  <c:v>culture</c:v>
                </c:pt>
                <c:pt idx="7624">
                  <c:v>culture</c:v>
                </c:pt>
                <c:pt idx="7625">
                  <c:v>culture</c:v>
                </c:pt>
                <c:pt idx="7626">
                  <c:v>culture</c:v>
                </c:pt>
                <c:pt idx="7627">
                  <c:v>culture</c:v>
                </c:pt>
                <c:pt idx="7628">
                  <c:v>culture</c:v>
                </c:pt>
                <c:pt idx="7629">
                  <c:v>culture</c:v>
                </c:pt>
                <c:pt idx="7630">
                  <c:v>culture</c:v>
                </c:pt>
                <c:pt idx="7631">
                  <c:v>culture</c:v>
                </c:pt>
                <c:pt idx="7632">
                  <c:v>culture</c:v>
                </c:pt>
                <c:pt idx="7633">
                  <c:v>culture</c:v>
                </c:pt>
                <c:pt idx="7634">
                  <c:v>culture</c:v>
                </c:pt>
                <c:pt idx="7635">
                  <c:v>culture</c:v>
                </c:pt>
                <c:pt idx="7636">
                  <c:v>culture</c:v>
                </c:pt>
                <c:pt idx="7637">
                  <c:v>culture</c:v>
                </c:pt>
                <c:pt idx="7638">
                  <c:v>culture</c:v>
                </c:pt>
                <c:pt idx="7639">
                  <c:v>culture</c:v>
                </c:pt>
                <c:pt idx="7640">
                  <c:v>culture</c:v>
                </c:pt>
                <c:pt idx="7641">
                  <c:v>culture</c:v>
                </c:pt>
                <c:pt idx="7642">
                  <c:v>culture</c:v>
                </c:pt>
                <c:pt idx="7643">
                  <c:v>culture</c:v>
                </c:pt>
                <c:pt idx="7644">
                  <c:v>culture</c:v>
                </c:pt>
                <c:pt idx="7645">
                  <c:v>culture</c:v>
                </c:pt>
                <c:pt idx="7646">
                  <c:v>culture</c:v>
                </c:pt>
                <c:pt idx="7647">
                  <c:v>culture</c:v>
                </c:pt>
                <c:pt idx="7648">
                  <c:v>culture</c:v>
                </c:pt>
                <c:pt idx="7649">
                  <c:v>culture</c:v>
                </c:pt>
                <c:pt idx="7650">
                  <c:v>food</c:v>
                </c:pt>
                <c:pt idx="7651">
                  <c:v>food</c:v>
                </c:pt>
                <c:pt idx="7652">
                  <c:v>food</c:v>
                </c:pt>
                <c:pt idx="7653">
                  <c:v>food</c:v>
                </c:pt>
                <c:pt idx="7654">
                  <c:v>food</c:v>
                </c:pt>
                <c:pt idx="7655">
                  <c:v>food</c:v>
                </c:pt>
                <c:pt idx="7656">
                  <c:v>food</c:v>
                </c:pt>
                <c:pt idx="7657">
                  <c:v>studying</c:v>
                </c:pt>
                <c:pt idx="7658">
                  <c:v>studying</c:v>
                </c:pt>
                <c:pt idx="7659">
                  <c:v>studying</c:v>
                </c:pt>
                <c:pt idx="7660">
                  <c:v>studying</c:v>
                </c:pt>
                <c:pt idx="7661">
                  <c:v>studying</c:v>
                </c:pt>
                <c:pt idx="7662">
                  <c:v>studying</c:v>
                </c:pt>
                <c:pt idx="7663">
                  <c:v>studying</c:v>
                </c:pt>
                <c:pt idx="7664">
                  <c:v>studying</c:v>
                </c:pt>
                <c:pt idx="7665">
                  <c:v>studying</c:v>
                </c:pt>
                <c:pt idx="7666">
                  <c:v>studying</c:v>
                </c:pt>
                <c:pt idx="7667">
                  <c:v>studying</c:v>
                </c:pt>
                <c:pt idx="7668">
                  <c:v>studying</c:v>
                </c:pt>
                <c:pt idx="7669">
                  <c:v>studying</c:v>
                </c:pt>
                <c:pt idx="7670">
                  <c:v>studying</c:v>
                </c:pt>
                <c:pt idx="7671">
                  <c:v>studying</c:v>
                </c:pt>
                <c:pt idx="7672">
                  <c:v>studying</c:v>
                </c:pt>
                <c:pt idx="7673">
                  <c:v>studying</c:v>
                </c:pt>
                <c:pt idx="7674">
                  <c:v>studying</c:v>
                </c:pt>
                <c:pt idx="7675">
                  <c:v>studying</c:v>
                </c:pt>
                <c:pt idx="7676">
                  <c:v>studying</c:v>
                </c:pt>
                <c:pt idx="7677">
                  <c:v>studying</c:v>
                </c:pt>
                <c:pt idx="7678">
                  <c:v>studying</c:v>
                </c:pt>
                <c:pt idx="7679">
                  <c:v>studying</c:v>
                </c:pt>
                <c:pt idx="7680">
                  <c:v>studying</c:v>
                </c:pt>
                <c:pt idx="7681">
                  <c:v>studying</c:v>
                </c:pt>
                <c:pt idx="7682">
                  <c:v>studying</c:v>
                </c:pt>
                <c:pt idx="7683">
                  <c:v>studying</c:v>
                </c:pt>
                <c:pt idx="7684">
                  <c:v>studying</c:v>
                </c:pt>
                <c:pt idx="7685">
                  <c:v>studying</c:v>
                </c:pt>
                <c:pt idx="7686">
                  <c:v>studying</c:v>
                </c:pt>
                <c:pt idx="7687">
                  <c:v>studying</c:v>
                </c:pt>
                <c:pt idx="7688">
                  <c:v>studying</c:v>
                </c:pt>
                <c:pt idx="7689">
                  <c:v>studying</c:v>
                </c:pt>
                <c:pt idx="7690">
                  <c:v>studying</c:v>
                </c:pt>
                <c:pt idx="7691">
                  <c:v>studying</c:v>
                </c:pt>
                <c:pt idx="7692">
                  <c:v>studying</c:v>
                </c:pt>
                <c:pt idx="7693">
                  <c:v>studying</c:v>
                </c:pt>
                <c:pt idx="7694">
                  <c:v>studying</c:v>
                </c:pt>
                <c:pt idx="7695">
                  <c:v>studying</c:v>
                </c:pt>
                <c:pt idx="7696">
                  <c:v>studying</c:v>
                </c:pt>
                <c:pt idx="7697">
                  <c:v>culture</c:v>
                </c:pt>
                <c:pt idx="7698">
                  <c:v>culture</c:v>
                </c:pt>
                <c:pt idx="7699">
                  <c:v>culture</c:v>
                </c:pt>
                <c:pt idx="7700">
                  <c:v>culture</c:v>
                </c:pt>
                <c:pt idx="7701">
                  <c:v>culture</c:v>
                </c:pt>
                <c:pt idx="7702">
                  <c:v>culture</c:v>
                </c:pt>
                <c:pt idx="7703">
                  <c:v>culture</c:v>
                </c:pt>
                <c:pt idx="7704">
                  <c:v>culture</c:v>
                </c:pt>
                <c:pt idx="7705">
                  <c:v>culture</c:v>
                </c:pt>
                <c:pt idx="7706">
                  <c:v>culture</c:v>
                </c:pt>
                <c:pt idx="7707">
                  <c:v>culture</c:v>
                </c:pt>
                <c:pt idx="7708">
                  <c:v>culture</c:v>
                </c:pt>
                <c:pt idx="7709">
                  <c:v>culture</c:v>
                </c:pt>
                <c:pt idx="7710">
                  <c:v>culture</c:v>
                </c:pt>
                <c:pt idx="7711">
                  <c:v>culture</c:v>
                </c:pt>
                <c:pt idx="7712">
                  <c:v>culture</c:v>
                </c:pt>
                <c:pt idx="7713">
                  <c:v>culture</c:v>
                </c:pt>
                <c:pt idx="7714">
                  <c:v>culture</c:v>
                </c:pt>
                <c:pt idx="7715">
                  <c:v>culture</c:v>
                </c:pt>
                <c:pt idx="7716">
                  <c:v>culture</c:v>
                </c:pt>
                <c:pt idx="7717">
                  <c:v>culture</c:v>
                </c:pt>
                <c:pt idx="7718">
                  <c:v>culture</c:v>
                </c:pt>
                <c:pt idx="7719">
                  <c:v>culture</c:v>
                </c:pt>
                <c:pt idx="7720">
                  <c:v>culture</c:v>
                </c:pt>
                <c:pt idx="7721">
                  <c:v>culture</c:v>
                </c:pt>
                <c:pt idx="7722">
                  <c:v>education</c:v>
                </c:pt>
                <c:pt idx="7723">
                  <c:v>education</c:v>
                </c:pt>
                <c:pt idx="7724">
                  <c:v>education</c:v>
                </c:pt>
                <c:pt idx="7725">
                  <c:v>education</c:v>
                </c:pt>
                <c:pt idx="7726">
                  <c:v>education</c:v>
                </c:pt>
                <c:pt idx="7727">
                  <c:v>education</c:v>
                </c:pt>
                <c:pt idx="7728">
                  <c:v>education</c:v>
                </c:pt>
                <c:pt idx="7729">
                  <c:v>education</c:v>
                </c:pt>
                <c:pt idx="7730">
                  <c:v>education</c:v>
                </c:pt>
                <c:pt idx="7731">
                  <c:v>education</c:v>
                </c:pt>
                <c:pt idx="7732">
                  <c:v>education</c:v>
                </c:pt>
                <c:pt idx="7733">
                  <c:v>education</c:v>
                </c:pt>
                <c:pt idx="7734">
                  <c:v>education</c:v>
                </c:pt>
                <c:pt idx="7735">
                  <c:v>education</c:v>
                </c:pt>
                <c:pt idx="7736">
                  <c:v>education</c:v>
                </c:pt>
                <c:pt idx="7737">
                  <c:v>education</c:v>
                </c:pt>
                <c:pt idx="7738">
                  <c:v>education</c:v>
                </c:pt>
                <c:pt idx="7739">
                  <c:v>education</c:v>
                </c:pt>
                <c:pt idx="7740">
                  <c:v>education</c:v>
                </c:pt>
                <c:pt idx="7741">
                  <c:v>education</c:v>
                </c:pt>
                <c:pt idx="7742">
                  <c:v>education</c:v>
                </c:pt>
                <c:pt idx="7743">
                  <c:v>education</c:v>
                </c:pt>
                <c:pt idx="7744">
                  <c:v>education</c:v>
                </c:pt>
                <c:pt idx="7745">
                  <c:v>education</c:v>
                </c:pt>
                <c:pt idx="7746">
                  <c:v>education</c:v>
                </c:pt>
                <c:pt idx="7747">
                  <c:v>education</c:v>
                </c:pt>
                <c:pt idx="7748">
                  <c:v>education</c:v>
                </c:pt>
                <c:pt idx="7749">
                  <c:v>education</c:v>
                </c:pt>
                <c:pt idx="7750">
                  <c:v>education</c:v>
                </c:pt>
                <c:pt idx="7751">
                  <c:v>education</c:v>
                </c:pt>
                <c:pt idx="7752">
                  <c:v>education</c:v>
                </c:pt>
                <c:pt idx="7753">
                  <c:v>education</c:v>
                </c:pt>
                <c:pt idx="7754">
                  <c:v>education</c:v>
                </c:pt>
                <c:pt idx="7755">
                  <c:v>education</c:v>
                </c:pt>
                <c:pt idx="7756">
                  <c:v>education</c:v>
                </c:pt>
                <c:pt idx="7757">
                  <c:v>education</c:v>
                </c:pt>
                <c:pt idx="7758">
                  <c:v>education</c:v>
                </c:pt>
                <c:pt idx="7759">
                  <c:v>education</c:v>
                </c:pt>
                <c:pt idx="7760">
                  <c:v>education</c:v>
                </c:pt>
                <c:pt idx="7761">
                  <c:v>education</c:v>
                </c:pt>
                <c:pt idx="7762">
                  <c:v>education</c:v>
                </c:pt>
                <c:pt idx="7763">
                  <c:v>education</c:v>
                </c:pt>
                <c:pt idx="7764">
                  <c:v>education</c:v>
                </c:pt>
                <c:pt idx="7765">
                  <c:v>education</c:v>
                </c:pt>
                <c:pt idx="7766">
                  <c:v>culture</c:v>
                </c:pt>
                <c:pt idx="7767">
                  <c:v>veganism</c:v>
                </c:pt>
                <c:pt idx="7768">
                  <c:v>veganism</c:v>
                </c:pt>
                <c:pt idx="7769">
                  <c:v>veganism</c:v>
                </c:pt>
                <c:pt idx="7770">
                  <c:v>veganism</c:v>
                </c:pt>
                <c:pt idx="7771">
                  <c:v>veganism</c:v>
                </c:pt>
                <c:pt idx="7772">
                  <c:v>veganism</c:v>
                </c:pt>
                <c:pt idx="7773">
                  <c:v>veganism</c:v>
                </c:pt>
                <c:pt idx="7774">
                  <c:v>veganism</c:v>
                </c:pt>
                <c:pt idx="7775">
                  <c:v>veganism</c:v>
                </c:pt>
                <c:pt idx="7776">
                  <c:v>veganism</c:v>
                </c:pt>
                <c:pt idx="7777">
                  <c:v>veganism</c:v>
                </c:pt>
                <c:pt idx="7778">
                  <c:v>veganism</c:v>
                </c:pt>
                <c:pt idx="7779">
                  <c:v>veganism</c:v>
                </c:pt>
                <c:pt idx="7780">
                  <c:v>veganism</c:v>
                </c:pt>
                <c:pt idx="7781">
                  <c:v>veganism</c:v>
                </c:pt>
                <c:pt idx="7782">
                  <c:v>veganism</c:v>
                </c:pt>
                <c:pt idx="7783">
                  <c:v>veganism</c:v>
                </c:pt>
                <c:pt idx="7784">
                  <c:v>veganism</c:v>
                </c:pt>
                <c:pt idx="7785">
                  <c:v>veganism</c:v>
                </c:pt>
                <c:pt idx="7786">
                  <c:v>veganism</c:v>
                </c:pt>
                <c:pt idx="7787">
                  <c:v>veganism</c:v>
                </c:pt>
                <c:pt idx="7788">
                  <c:v>veganism</c:v>
                </c:pt>
                <c:pt idx="7789">
                  <c:v>veganism</c:v>
                </c:pt>
                <c:pt idx="7790">
                  <c:v>veganism</c:v>
                </c:pt>
                <c:pt idx="7791">
                  <c:v>veganism</c:v>
                </c:pt>
                <c:pt idx="7792">
                  <c:v>veganism</c:v>
                </c:pt>
                <c:pt idx="7793">
                  <c:v>veganism</c:v>
                </c:pt>
                <c:pt idx="7794">
                  <c:v>veganism</c:v>
                </c:pt>
                <c:pt idx="7795">
                  <c:v>veganism</c:v>
                </c:pt>
                <c:pt idx="7796">
                  <c:v>veganism</c:v>
                </c:pt>
                <c:pt idx="7797">
                  <c:v>veganism</c:v>
                </c:pt>
                <c:pt idx="7798">
                  <c:v>veganism</c:v>
                </c:pt>
                <c:pt idx="7799">
                  <c:v>veganism</c:v>
                </c:pt>
                <c:pt idx="7800">
                  <c:v>veganism</c:v>
                </c:pt>
                <c:pt idx="7801">
                  <c:v>veganism</c:v>
                </c:pt>
                <c:pt idx="7802">
                  <c:v>veganism</c:v>
                </c:pt>
                <c:pt idx="7803">
                  <c:v>veganism</c:v>
                </c:pt>
                <c:pt idx="7804">
                  <c:v>veganism</c:v>
                </c:pt>
                <c:pt idx="7805">
                  <c:v>food</c:v>
                </c:pt>
                <c:pt idx="7806">
                  <c:v>food</c:v>
                </c:pt>
                <c:pt idx="7807">
                  <c:v>food</c:v>
                </c:pt>
                <c:pt idx="7808">
                  <c:v>food</c:v>
                </c:pt>
                <c:pt idx="7809">
                  <c:v>food</c:v>
                </c:pt>
                <c:pt idx="7810">
                  <c:v>food</c:v>
                </c:pt>
                <c:pt idx="7811">
                  <c:v>food</c:v>
                </c:pt>
                <c:pt idx="7812">
                  <c:v>food</c:v>
                </c:pt>
                <c:pt idx="7813">
                  <c:v>food</c:v>
                </c:pt>
                <c:pt idx="7814">
                  <c:v>food</c:v>
                </c:pt>
                <c:pt idx="7815">
                  <c:v>food</c:v>
                </c:pt>
                <c:pt idx="7816">
                  <c:v>food</c:v>
                </c:pt>
                <c:pt idx="7817">
                  <c:v>food</c:v>
                </c:pt>
                <c:pt idx="7818">
                  <c:v>food</c:v>
                </c:pt>
                <c:pt idx="7819">
                  <c:v>food</c:v>
                </c:pt>
                <c:pt idx="7820">
                  <c:v>food</c:v>
                </c:pt>
                <c:pt idx="7821">
                  <c:v>food</c:v>
                </c:pt>
                <c:pt idx="7822">
                  <c:v>food</c:v>
                </c:pt>
                <c:pt idx="7823">
                  <c:v>food</c:v>
                </c:pt>
                <c:pt idx="7824">
                  <c:v>food</c:v>
                </c:pt>
                <c:pt idx="7825">
                  <c:v>food</c:v>
                </c:pt>
                <c:pt idx="7826">
                  <c:v>food</c:v>
                </c:pt>
                <c:pt idx="7827">
                  <c:v>food</c:v>
                </c:pt>
                <c:pt idx="7828">
                  <c:v>food</c:v>
                </c:pt>
                <c:pt idx="7829">
                  <c:v>food</c:v>
                </c:pt>
                <c:pt idx="7830">
                  <c:v>food</c:v>
                </c:pt>
                <c:pt idx="7831">
                  <c:v>food</c:v>
                </c:pt>
                <c:pt idx="7832">
                  <c:v>food</c:v>
                </c:pt>
                <c:pt idx="7833">
                  <c:v>food</c:v>
                </c:pt>
                <c:pt idx="7834">
                  <c:v>food</c:v>
                </c:pt>
                <c:pt idx="7835">
                  <c:v>food</c:v>
                </c:pt>
                <c:pt idx="7836">
                  <c:v>food</c:v>
                </c:pt>
                <c:pt idx="7837">
                  <c:v>food</c:v>
                </c:pt>
                <c:pt idx="7838">
                  <c:v>food</c:v>
                </c:pt>
                <c:pt idx="7839">
                  <c:v>food</c:v>
                </c:pt>
                <c:pt idx="7840">
                  <c:v>food</c:v>
                </c:pt>
                <c:pt idx="7841">
                  <c:v>tennis</c:v>
                </c:pt>
                <c:pt idx="7842">
                  <c:v>tennis</c:v>
                </c:pt>
                <c:pt idx="7843">
                  <c:v>tennis</c:v>
                </c:pt>
                <c:pt idx="7844">
                  <c:v>tennis</c:v>
                </c:pt>
                <c:pt idx="7845">
                  <c:v>tennis</c:v>
                </c:pt>
                <c:pt idx="7846">
                  <c:v>tennis</c:v>
                </c:pt>
                <c:pt idx="7847">
                  <c:v>tennis</c:v>
                </c:pt>
                <c:pt idx="7848">
                  <c:v>tennis</c:v>
                </c:pt>
                <c:pt idx="7849">
                  <c:v>tennis</c:v>
                </c:pt>
                <c:pt idx="7850">
                  <c:v>tennis</c:v>
                </c:pt>
                <c:pt idx="7851">
                  <c:v>tennis</c:v>
                </c:pt>
                <c:pt idx="7852">
                  <c:v>tennis</c:v>
                </c:pt>
                <c:pt idx="7853">
                  <c:v>tennis</c:v>
                </c:pt>
                <c:pt idx="7854">
                  <c:v>tennis</c:v>
                </c:pt>
                <c:pt idx="7855">
                  <c:v>tennis</c:v>
                </c:pt>
                <c:pt idx="7856">
                  <c:v>animals</c:v>
                </c:pt>
                <c:pt idx="7857">
                  <c:v>animals</c:v>
                </c:pt>
                <c:pt idx="7858">
                  <c:v>animals</c:v>
                </c:pt>
                <c:pt idx="7859">
                  <c:v>animals</c:v>
                </c:pt>
                <c:pt idx="7860">
                  <c:v>animals</c:v>
                </c:pt>
                <c:pt idx="7861">
                  <c:v>animals</c:v>
                </c:pt>
                <c:pt idx="7862">
                  <c:v>animals</c:v>
                </c:pt>
                <c:pt idx="7863">
                  <c:v>animals</c:v>
                </c:pt>
                <c:pt idx="7864">
                  <c:v>animals</c:v>
                </c:pt>
                <c:pt idx="7865">
                  <c:v>animals</c:v>
                </c:pt>
                <c:pt idx="7866">
                  <c:v>animals</c:v>
                </c:pt>
                <c:pt idx="7867">
                  <c:v>dogs</c:v>
                </c:pt>
                <c:pt idx="7868">
                  <c:v>dogs</c:v>
                </c:pt>
                <c:pt idx="7869">
                  <c:v>dogs</c:v>
                </c:pt>
                <c:pt idx="7870">
                  <c:v>dogs</c:v>
                </c:pt>
                <c:pt idx="7871">
                  <c:v>dogs</c:v>
                </c:pt>
                <c:pt idx="7872">
                  <c:v>dogs</c:v>
                </c:pt>
                <c:pt idx="7873">
                  <c:v>dogs</c:v>
                </c:pt>
                <c:pt idx="7874">
                  <c:v>soccer</c:v>
                </c:pt>
                <c:pt idx="7875">
                  <c:v>soccer</c:v>
                </c:pt>
                <c:pt idx="7876">
                  <c:v>soccer</c:v>
                </c:pt>
                <c:pt idx="7877">
                  <c:v>soccer</c:v>
                </c:pt>
                <c:pt idx="7878">
                  <c:v>soccer</c:v>
                </c:pt>
                <c:pt idx="7879">
                  <c:v>soccer</c:v>
                </c:pt>
                <c:pt idx="7880">
                  <c:v>soccer</c:v>
                </c:pt>
                <c:pt idx="7881">
                  <c:v>soccer</c:v>
                </c:pt>
                <c:pt idx="7882">
                  <c:v>soccer</c:v>
                </c:pt>
                <c:pt idx="7883">
                  <c:v>soccer</c:v>
                </c:pt>
                <c:pt idx="7884">
                  <c:v>soccer</c:v>
                </c:pt>
                <c:pt idx="7885">
                  <c:v>soccer</c:v>
                </c:pt>
                <c:pt idx="7886">
                  <c:v>soccer</c:v>
                </c:pt>
                <c:pt idx="7887">
                  <c:v>soccer</c:v>
                </c:pt>
                <c:pt idx="7888">
                  <c:v>travel</c:v>
                </c:pt>
                <c:pt idx="7889">
                  <c:v>travel</c:v>
                </c:pt>
                <c:pt idx="7890">
                  <c:v>travel</c:v>
                </c:pt>
                <c:pt idx="7891">
                  <c:v>science</c:v>
                </c:pt>
                <c:pt idx="7892">
                  <c:v>science</c:v>
                </c:pt>
                <c:pt idx="7893">
                  <c:v>science</c:v>
                </c:pt>
                <c:pt idx="7894">
                  <c:v>science</c:v>
                </c:pt>
                <c:pt idx="7895">
                  <c:v>science</c:v>
                </c:pt>
                <c:pt idx="7896">
                  <c:v>science</c:v>
                </c:pt>
                <c:pt idx="7897">
                  <c:v>science</c:v>
                </c:pt>
                <c:pt idx="7898">
                  <c:v>science</c:v>
                </c:pt>
                <c:pt idx="7899">
                  <c:v>science</c:v>
                </c:pt>
                <c:pt idx="7900">
                  <c:v>science</c:v>
                </c:pt>
                <c:pt idx="7901">
                  <c:v>science</c:v>
                </c:pt>
                <c:pt idx="7902">
                  <c:v>science</c:v>
                </c:pt>
                <c:pt idx="7903">
                  <c:v>science</c:v>
                </c:pt>
                <c:pt idx="7904">
                  <c:v>science</c:v>
                </c:pt>
                <c:pt idx="7905">
                  <c:v>science</c:v>
                </c:pt>
                <c:pt idx="7906">
                  <c:v>science</c:v>
                </c:pt>
                <c:pt idx="7907">
                  <c:v>science</c:v>
                </c:pt>
                <c:pt idx="7908">
                  <c:v>science</c:v>
                </c:pt>
                <c:pt idx="7909">
                  <c:v>science</c:v>
                </c:pt>
                <c:pt idx="7910">
                  <c:v>science</c:v>
                </c:pt>
                <c:pt idx="7911">
                  <c:v>science</c:v>
                </c:pt>
                <c:pt idx="7912">
                  <c:v>science</c:v>
                </c:pt>
                <c:pt idx="7913">
                  <c:v>science</c:v>
                </c:pt>
                <c:pt idx="7914">
                  <c:v>science</c:v>
                </c:pt>
                <c:pt idx="7915">
                  <c:v>science</c:v>
                </c:pt>
                <c:pt idx="7916">
                  <c:v>science</c:v>
                </c:pt>
                <c:pt idx="7917">
                  <c:v>science</c:v>
                </c:pt>
                <c:pt idx="7918">
                  <c:v>science</c:v>
                </c:pt>
                <c:pt idx="7919">
                  <c:v>science</c:v>
                </c:pt>
                <c:pt idx="7920">
                  <c:v>science</c:v>
                </c:pt>
                <c:pt idx="7921">
                  <c:v>science</c:v>
                </c:pt>
                <c:pt idx="7922">
                  <c:v>science</c:v>
                </c:pt>
                <c:pt idx="7923">
                  <c:v>science</c:v>
                </c:pt>
                <c:pt idx="7924">
                  <c:v>science</c:v>
                </c:pt>
                <c:pt idx="7925">
                  <c:v>science</c:v>
                </c:pt>
                <c:pt idx="7926">
                  <c:v>science</c:v>
                </c:pt>
                <c:pt idx="7927">
                  <c:v>science</c:v>
                </c:pt>
                <c:pt idx="7928">
                  <c:v>science</c:v>
                </c:pt>
                <c:pt idx="7929">
                  <c:v>science</c:v>
                </c:pt>
                <c:pt idx="7930">
                  <c:v>science</c:v>
                </c:pt>
                <c:pt idx="7931">
                  <c:v>science</c:v>
                </c:pt>
                <c:pt idx="7932">
                  <c:v>science</c:v>
                </c:pt>
                <c:pt idx="7933">
                  <c:v>science</c:v>
                </c:pt>
                <c:pt idx="7934">
                  <c:v>science</c:v>
                </c:pt>
                <c:pt idx="7935">
                  <c:v>science</c:v>
                </c:pt>
                <c:pt idx="7936">
                  <c:v>science</c:v>
                </c:pt>
                <c:pt idx="7937">
                  <c:v>science</c:v>
                </c:pt>
                <c:pt idx="7938">
                  <c:v>fitness</c:v>
                </c:pt>
                <c:pt idx="7939">
                  <c:v>fitness</c:v>
                </c:pt>
                <c:pt idx="7940">
                  <c:v>fitness</c:v>
                </c:pt>
                <c:pt idx="7941">
                  <c:v>fitness</c:v>
                </c:pt>
                <c:pt idx="7942">
                  <c:v>fitness</c:v>
                </c:pt>
                <c:pt idx="7943">
                  <c:v>fitness</c:v>
                </c:pt>
                <c:pt idx="7944">
                  <c:v>fitness</c:v>
                </c:pt>
                <c:pt idx="7945">
                  <c:v>fitness</c:v>
                </c:pt>
                <c:pt idx="7946">
                  <c:v>fitness</c:v>
                </c:pt>
                <c:pt idx="7947">
                  <c:v>fitness</c:v>
                </c:pt>
                <c:pt idx="7948">
                  <c:v>fitness</c:v>
                </c:pt>
                <c:pt idx="7949">
                  <c:v>fitness</c:v>
                </c:pt>
                <c:pt idx="7950">
                  <c:v>fitness</c:v>
                </c:pt>
                <c:pt idx="7951">
                  <c:v>fitness</c:v>
                </c:pt>
                <c:pt idx="7952">
                  <c:v>fitness</c:v>
                </c:pt>
                <c:pt idx="7953">
                  <c:v>fitness</c:v>
                </c:pt>
                <c:pt idx="7954">
                  <c:v>fitness</c:v>
                </c:pt>
                <c:pt idx="7955">
                  <c:v>fitness</c:v>
                </c:pt>
                <c:pt idx="7956">
                  <c:v>fitness</c:v>
                </c:pt>
                <c:pt idx="7957">
                  <c:v>fitness</c:v>
                </c:pt>
                <c:pt idx="7958">
                  <c:v>fitness</c:v>
                </c:pt>
                <c:pt idx="7959">
                  <c:v>fitness</c:v>
                </c:pt>
                <c:pt idx="7960">
                  <c:v>fitness</c:v>
                </c:pt>
                <c:pt idx="7961">
                  <c:v>fitness</c:v>
                </c:pt>
                <c:pt idx="7962">
                  <c:v>fitness</c:v>
                </c:pt>
                <c:pt idx="7963">
                  <c:v>fitness</c:v>
                </c:pt>
                <c:pt idx="7964">
                  <c:v>fitness</c:v>
                </c:pt>
                <c:pt idx="7965">
                  <c:v>fitness</c:v>
                </c:pt>
                <c:pt idx="7966">
                  <c:v>fitness</c:v>
                </c:pt>
                <c:pt idx="7967">
                  <c:v>fitness</c:v>
                </c:pt>
                <c:pt idx="7968">
                  <c:v>fitness</c:v>
                </c:pt>
                <c:pt idx="7969">
                  <c:v>fitness</c:v>
                </c:pt>
                <c:pt idx="7970">
                  <c:v>fitness</c:v>
                </c:pt>
                <c:pt idx="7971">
                  <c:v>fitness</c:v>
                </c:pt>
                <c:pt idx="7972">
                  <c:v>fitness</c:v>
                </c:pt>
                <c:pt idx="7973">
                  <c:v>fitness</c:v>
                </c:pt>
                <c:pt idx="7974">
                  <c:v>fitness</c:v>
                </c:pt>
                <c:pt idx="7975">
                  <c:v>fitness</c:v>
                </c:pt>
                <c:pt idx="7976">
                  <c:v>tennis</c:v>
                </c:pt>
                <c:pt idx="7977">
                  <c:v>tennis</c:v>
                </c:pt>
                <c:pt idx="7978">
                  <c:v>tennis</c:v>
                </c:pt>
                <c:pt idx="7979">
                  <c:v>tennis</c:v>
                </c:pt>
                <c:pt idx="7980">
                  <c:v>tennis</c:v>
                </c:pt>
                <c:pt idx="7981">
                  <c:v>tennis</c:v>
                </c:pt>
                <c:pt idx="7982">
                  <c:v>tennis</c:v>
                </c:pt>
                <c:pt idx="7983">
                  <c:v>tennis</c:v>
                </c:pt>
                <c:pt idx="7984">
                  <c:v>tennis</c:v>
                </c:pt>
                <c:pt idx="7985">
                  <c:v>tennis</c:v>
                </c:pt>
                <c:pt idx="7986">
                  <c:v>tennis</c:v>
                </c:pt>
                <c:pt idx="7987">
                  <c:v>tennis</c:v>
                </c:pt>
                <c:pt idx="7988">
                  <c:v>tennis</c:v>
                </c:pt>
                <c:pt idx="7989">
                  <c:v>tennis</c:v>
                </c:pt>
                <c:pt idx="7990">
                  <c:v>tennis</c:v>
                </c:pt>
                <c:pt idx="7991">
                  <c:v>tennis</c:v>
                </c:pt>
                <c:pt idx="7992">
                  <c:v>tennis</c:v>
                </c:pt>
                <c:pt idx="7993">
                  <c:v>tennis</c:v>
                </c:pt>
                <c:pt idx="7994">
                  <c:v>tennis</c:v>
                </c:pt>
                <c:pt idx="7995">
                  <c:v>tennis</c:v>
                </c:pt>
                <c:pt idx="7996">
                  <c:v>tennis</c:v>
                </c:pt>
                <c:pt idx="7997">
                  <c:v>tennis</c:v>
                </c:pt>
                <c:pt idx="7998">
                  <c:v>tennis</c:v>
                </c:pt>
                <c:pt idx="7999">
                  <c:v>tennis</c:v>
                </c:pt>
                <c:pt idx="8000">
                  <c:v>tennis</c:v>
                </c:pt>
                <c:pt idx="8001">
                  <c:v>tennis</c:v>
                </c:pt>
                <c:pt idx="8002">
                  <c:v>tennis</c:v>
                </c:pt>
                <c:pt idx="8003">
                  <c:v>tennis</c:v>
                </c:pt>
                <c:pt idx="8004">
                  <c:v>tennis</c:v>
                </c:pt>
                <c:pt idx="8005">
                  <c:v>tennis</c:v>
                </c:pt>
                <c:pt idx="8006">
                  <c:v>tennis</c:v>
                </c:pt>
                <c:pt idx="8007">
                  <c:v>tennis</c:v>
                </c:pt>
                <c:pt idx="8008">
                  <c:v>tennis</c:v>
                </c:pt>
                <c:pt idx="8009">
                  <c:v>tennis</c:v>
                </c:pt>
                <c:pt idx="8010">
                  <c:v>tennis</c:v>
                </c:pt>
                <c:pt idx="8011">
                  <c:v>tennis</c:v>
                </c:pt>
                <c:pt idx="8012">
                  <c:v>tennis</c:v>
                </c:pt>
                <c:pt idx="8013">
                  <c:v>tennis</c:v>
                </c:pt>
                <c:pt idx="8014">
                  <c:v>tennis</c:v>
                </c:pt>
                <c:pt idx="8015">
                  <c:v>tennis</c:v>
                </c:pt>
                <c:pt idx="8016">
                  <c:v>tennis</c:v>
                </c:pt>
                <c:pt idx="8017">
                  <c:v>tennis</c:v>
                </c:pt>
                <c:pt idx="8018">
                  <c:v>tennis</c:v>
                </c:pt>
                <c:pt idx="8019">
                  <c:v>cooking</c:v>
                </c:pt>
                <c:pt idx="8020">
                  <c:v>cooking</c:v>
                </c:pt>
                <c:pt idx="8021">
                  <c:v>cooking</c:v>
                </c:pt>
                <c:pt idx="8022">
                  <c:v>cooking</c:v>
                </c:pt>
                <c:pt idx="8023">
                  <c:v>cooking</c:v>
                </c:pt>
                <c:pt idx="8024">
                  <c:v>cooking</c:v>
                </c:pt>
                <c:pt idx="8025">
                  <c:v>cooking</c:v>
                </c:pt>
                <c:pt idx="8026">
                  <c:v>cooking</c:v>
                </c:pt>
                <c:pt idx="8027">
                  <c:v>cooking</c:v>
                </c:pt>
                <c:pt idx="8028">
                  <c:v>cooking</c:v>
                </c:pt>
                <c:pt idx="8029">
                  <c:v>cooking</c:v>
                </c:pt>
                <c:pt idx="8030">
                  <c:v>cooking</c:v>
                </c:pt>
                <c:pt idx="8031">
                  <c:v>cooking</c:v>
                </c:pt>
                <c:pt idx="8032">
                  <c:v>cooking</c:v>
                </c:pt>
                <c:pt idx="8033">
                  <c:v>cooking</c:v>
                </c:pt>
                <c:pt idx="8034">
                  <c:v>cooking</c:v>
                </c:pt>
                <c:pt idx="8035">
                  <c:v>cooking</c:v>
                </c:pt>
                <c:pt idx="8036">
                  <c:v>cooking</c:v>
                </c:pt>
                <c:pt idx="8037">
                  <c:v>cooking</c:v>
                </c:pt>
                <c:pt idx="8038">
                  <c:v>cooking</c:v>
                </c:pt>
                <c:pt idx="8039">
                  <c:v>cooking</c:v>
                </c:pt>
                <c:pt idx="8040">
                  <c:v>cooking</c:v>
                </c:pt>
                <c:pt idx="8041">
                  <c:v>cooking</c:v>
                </c:pt>
                <c:pt idx="8042">
                  <c:v>cooking</c:v>
                </c:pt>
                <c:pt idx="8043">
                  <c:v>cooking</c:v>
                </c:pt>
                <c:pt idx="8044">
                  <c:v>cooking</c:v>
                </c:pt>
                <c:pt idx="8045">
                  <c:v>cooking</c:v>
                </c:pt>
                <c:pt idx="8046">
                  <c:v>cooking</c:v>
                </c:pt>
                <c:pt idx="8047">
                  <c:v>cooking</c:v>
                </c:pt>
                <c:pt idx="8048">
                  <c:v>cooking</c:v>
                </c:pt>
                <c:pt idx="8049">
                  <c:v>public speaking</c:v>
                </c:pt>
                <c:pt idx="8050">
                  <c:v>public speaking</c:v>
                </c:pt>
                <c:pt idx="8051">
                  <c:v>public speaking</c:v>
                </c:pt>
                <c:pt idx="8052">
                  <c:v>public speaking</c:v>
                </c:pt>
                <c:pt idx="8053">
                  <c:v>public speaking</c:v>
                </c:pt>
                <c:pt idx="8054">
                  <c:v>public speaking</c:v>
                </c:pt>
                <c:pt idx="8055">
                  <c:v>public speaking</c:v>
                </c:pt>
                <c:pt idx="8056">
                  <c:v>public speaking</c:v>
                </c:pt>
                <c:pt idx="8057">
                  <c:v>public speaking</c:v>
                </c:pt>
                <c:pt idx="8058">
                  <c:v>public speaking</c:v>
                </c:pt>
                <c:pt idx="8059">
                  <c:v>public speaking</c:v>
                </c:pt>
                <c:pt idx="8060">
                  <c:v>public speaking</c:v>
                </c:pt>
                <c:pt idx="8061">
                  <c:v>public speaking</c:v>
                </c:pt>
                <c:pt idx="8062">
                  <c:v>food</c:v>
                </c:pt>
                <c:pt idx="8063">
                  <c:v>food</c:v>
                </c:pt>
                <c:pt idx="8064">
                  <c:v>food</c:v>
                </c:pt>
                <c:pt idx="8065">
                  <c:v>food</c:v>
                </c:pt>
                <c:pt idx="8066">
                  <c:v>food</c:v>
                </c:pt>
                <c:pt idx="8067">
                  <c:v>food</c:v>
                </c:pt>
                <c:pt idx="8068">
                  <c:v>food</c:v>
                </c:pt>
                <c:pt idx="8069">
                  <c:v>food</c:v>
                </c:pt>
                <c:pt idx="8070">
                  <c:v>food</c:v>
                </c:pt>
                <c:pt idx="8071">
                  <c:v>food</c:v>
                </c:pt>
                <c:pt idx="8072">
                  <c:v>food</c:v>
                </c:pt>
                <c:pt idx="8073">
                  <c:v>food</c:v>
                </c:pt>
                <c:pt idx="8074">
                  <c:v>food</c:v>
                </c:pt>
                <c:pt idx="8075">
                  <c:v>food</c:v>
                </c:pt>
                <c:pt idx="8076">
                  <c:v>food</c:v>
                </c:pt>
                <c:pt idx="8077">
                  <c:v>food</c:v>
                </c:pt>
                <c:pt idx="8078">
                  <c:v>food</c:v>
                </c:pt>
                <c:pt idx="8079">
                  <c:v>food</c:v>
                </c:pt>
                <c:pt idx="8080">
                  <c:v>food</c:v>
                </c:pt>
                <c:pt idx="8081">
                  <c:v>food</c:v>
                </c:pt>
                <c:pt idx="8082">
                  <c:v>food</c:v>
                </c:pt>
                <c:pt idx="8083">
                  <c:v>food</c:v>
                </c:pt>
                <c:pt idx="8084">
                  <c:v>food</c:v>
                </c:pt>
                <c:pt idx="8085">
                  <c:v>food</c:v>
                </c:pt>
                <c:pt idx="8086">
                  <c:v>food</c:v>
                </c:pt>
                <c:pt idx="8087">
                  <c:v>food</c:v>
                </c:pt>
                <c:pt idx="8088">
                  <c:v>food</c:v>
                </c:pt>
                <c:pt idx="8089">
                  <c:v>food</c:v>
                </c:pt>
                <c:pt idx="8090">
                  <c:v>food</c:v>
                </c:pt>
                <c:pt idx="8091">
                  <c:v>food</c:v>
                </c:pt>
                <c:pt idx="8092">
                  <c:v>food</c:v>
                </c:pt>
                <c:pt idx="8093">
                  <c:v>food</c:v>
                </c:pt>
                <c:pt idx="8094">
                  <c:v>food</c:v>
                </c:pt>
                <c:pt idx="8095">
                  <c:v>food</c:v>
                </c:pt>
                <c:pt idx="8096">
                  <c:v>food</c:v>
                </c:pt>
                <c:pt idx="8097">
                  <c:v>food</c:v>
                </c:pt>
                <c:pt idx="8098">
                  <c:v>food</c:v>
                </c:pt>
                <c:pt idx="8099">
                  <c:v>food</c:v>
                </c:pt>
                <c:pt idx="8100">
                  <c:v>food</c:v>
                </c:pt>
                <c:pt idx="8101">
                  <c:v>food</c:v>
                </c:pt>
                <c:pt idx="8102">
                  <c:v>food</c:v>
                </c:pt>
                <c:pt idx="8103">
                  <c:v>food</c:v>
                </c:pt>
                <c:pt idx="8104">
                  <c:v>food</c:v>
                </c:pt>
                <c:pt idx="8105">
                  <c:v>food</c:v>
                </c:pt>
                <c:pt idx="8106">
                  <c:v>food</c:v>
                </c:pt>
                <c:pt idx="8107">
                  <c:v>food</c:v>
                </c:pt>
                <c:pt idx="8108">
                  <c:v>fitness</c:v>
                </c:pt>
                <c:pt idx="8109">
                  <c:v>fitness</c:v>
                </c:pt>
                <c:pt idx="8110">
                  <c:v>fitness</c:v>
                </c:pt>
                <c:pt idx="8111">
                  <c:v>fitness</c:v>
                </c:pt>
                <c:pt idx="8112">
                  <c:v>fitness</c:v>
                </c:pt>
                <c:pt idx="8113">
                  <c:v>fitness</c:v>
                </c:pt>
                <c:pt idx="8114">
                  <c:v>fitness</c:v>
                </c:pt>
                <c:pt idx="8115">
                  <c:v>fitness</c:v>
                </c:pt>
                <c:pt idx="8116">
                  <c:v>fitness</c:v>
                </c:pt>
                <c:pt idx="8117">
                  <c:v>fitness</c:v>
                </c:pt>
                <c:pt idx="8118">
                  <c:v>fitness</c:v>
                </c:pt>
                <c:pt idx="8119">
                  <c:v>fitness</c:v>
                </c:pt>
                <c:pt idx="8120">
                  <c:v>fitness</c:v>
                </c:pt>
                <c:pt idx="8121">
                  <c:v>fitness</c:v>
                </c:pt>
                <c:pt idx="8122">
                  <c:v>fitness</c:v>
                </c:pt>
                <c:pt idx="8123">
                  <c:v>fitness</c:v>
                </c:pt>
                <c:pt idx="8124">
                  <c:v>fitness</c:v>
                </c:pt>
                <c:pt idx="8125">
                  <c:v>fitness</c:v>
                </c:pt>
                <c:pt idx="8126">
                  <c:v>fitness</c:v>
                </c:pt>
                <c:pt idx="8127">
                  <c:v>fitness</c:v>
                </c:pt>
                <c:pt idx="8128">
                  <c:v>fitness</c:v>
                </c:pt>
                <c:pt idx="8129">
                  <c:v>fitness</c:v>
                </c:pt>
                <c:pt idx="8130">
                  <c:v>fitness</c:v>
                </c:pt>
                <c:pt idx="8131">
                  <c:v>fitness</c:v>
                </c:pt>
                <c:pt idx="8132">
                  <c:v>fitness</c:v>
                </c:pt>
                <c:pt idx="8133">
                  <c:v>fitness</c:v>
                </c:pt>
                <c:pt idx="8134">
                  <c:v>fitness</c:v>
                </c:pt>
                <c:pt idx="8135">
                  <c:v>fitness</c:v>
                </c:pt>
                <c:pt idx="8136">
                  <c:v>fitness</c:v>
                </c:pt>
                <c:pt idx="8137">
                  <c:v>fitness</c:v>
                </c:pt>
                <c:pt idx="8138">
                  <c:v>fitness</c:v>
                </c:pt>
                <c:pt idx="8139">
                  <c:v>science</c:v>
                </c:pt>
                <c:pt idx="8140">
                  <c:v>science</c:v>
                </c:pt>
                <c:pt idx="8141">
                  <c:v>science</c:v>
                </c:pt>
                <c:pt idx="8142">
                  <c:v>science</c:v>
                </c:pt>
                <c:pt idx="8143">
                  <c:v>fitness</c:v>
                </c:pt>
                <c:pt idx="8144">
                  <c:v>fitness</c:v>
                </c:pt>
                <c:pt idx="8145">
                  <c:v>fitness</c:v>
                </c:pt>
                <c:pt idx="8146">
                  <c:v>fitness</c:v>
                </c:pt>
                <c:pt idx="8147">
                  <c:v>fitness</c:v>
                </c:pt>
                <c:pt idx="8148">
                  <c:v>fitness</c:v>
                </c:pt>
                <c:pt idx="8149">
                  <c:v>fitness</c:v>
                </c:pt>
                <c:pt idx="8150">
                  <c:v>fitness</c:v>
                </c:pt>
                <c:pt idx="8151">
                  <c:v>education</c:v>
                </c:pt>
                <c:pt idx="8152">
                  <c:v>education</c:v>
                </c:pt>
                <c:pt idx="8153">
                  <c:v>education</c:v>
                </c:pt>
                <c:pt idx="8154">
                  <c:v>education</c:v>
                </c:pt>
                <c:pt idx="8155">
                  <c:v>education</c:v>
                </c:pt>
                <c:pt idx="8156">
                  <c:v>education</c:v>
                </c:pt>
                <c:pt idx="8157">
                  <c:v>education</c:v>
                </c:pt>
                <c:pt idx="8158">
                  <c:v>education</c:v>
                </c:pt>
                <c:pt idx="8159">
                  <c:v>education</c:v>
                </c:pt>
                <c:pt idx="8160">
                  <c:v>education</c:v>
                </c:pt>
                <c:pt idx="8161">
                  <c:v>education</c:v>
                </c:pt>
                <c:pt idx="8162">
                  <c:v>education</c:v>
                </c:pt>
                <c:pt idx="8163">
                  <c:v>education</c:v>
                </c:pt>
                <c:pt idx="8164">
                  <c:v>education</c:v>
                </c:pt>
                <c:pt idx="8165">
                  <c:v>education</c:v>
                </c:pt>
                <c:pt idx="8166">
                  <c:v>education</c:v>
                </c:pt>
                <c:pt idx="8167">
                  <c:v>education</c:v>
                </c:pt>
                <c:pt idx="8168">
                  <c:v>education</c:v>
                </c:pt>
                <c:pt idx="8169">
                  <c:v>education</c:v>
                </c:pt>
                <c:pt idx="8170">
                  <c:v>education</c:v>
                </c:pt>
                <c:pt idx="8171">
                  <c:v>education</c:v>
                </c:pt>
                <c:pt idx="8172">
                  <c:v>education</c:v>
                </c:pt>
                <c:pt idx="8173">
                  <c:v>education</c:v>
                </c:pt>
                <c:pt idx="8174">
                  <c:v>education</c:v>
                </c:pt>
                <c:pt idx="8175">
                  <c:v>education</c:v>
                </c:pt>
                <c:pt idx="8176">
                  <c:v>education</c:v>
                </c:pt>
                <c:pt idx="8177">
                  <c:v>education</c:v>
                </c:pt>
                <c:pt idx="8178">
                  <c:v>science</c:v>
                </c:pt>
                <c:pt idx="8179">
                  <c:v>science</c:v>
                </c:pt>
                <c:pt idx="8180">
                  <c:v>science</c:v>
                </c:pt>
                <c:pt idx="8181">
                  <c:v>science</c:v>
                </c:pt>
                <c:pt idx="8182">
                  <c:v>science</c:v>
                </c:pt>
                <c:pt idx="8183">
                  <c:v>science</c:v>
                </c:pt>
                <c:pt idx="8184">
                  <c:v>science</c:v>
                </c:pt>
                <c:pt idx="8185">
                  <c:v>science</c:v>
                </c:pt>
                <c:pt idx="8186">
                  <c:v>science</c:v>
                </c:pt>
                <c:pt idx="8187">
                  <c:v>science</c:v>
                </c:pt>
                <c:pt idx="8188">
                  <c:v>science</c:v>
                </c:pt>
                <c:pt idx="8189">
                  <c:v>science</c:v>
                </c:pt>
                <c:pt idx="8190">
                  <c:v>science</c:v>
                </c:pt>
                <c:pt idx="8191">
                  <c:v>science</c:v>
                </c:pt>
                <c:pt idx="8192">
                  <c:v>science</c:v>
                </c:pt>
                <c:pt idx="8193">
                  <c:v>science</c:v>
                </c:pt>
                <c:pt idx="8194">
                  <c:v>cooking</c:v>
                </c:pt>
                <c:pt idx="8195">
                  <c:v>cooking</c:v>
                </c:pt>
                <c:pt idx="8196">
                  <c:v>cooking</c:v>
                </c:pt>
                <c:pt idx="8197">
                  <c:v>cooking</c:v>
                </c:pt>
                <c:pt idx="8198">
                  <c:v>cooking</c:v>
                </c:pt>
                <c:pt idx="8199">
                  <c:v>cooking</c:v>
                </c:pt>
                <c:pt idx="8200">
                  <c:v>cooking</c:v>
                </c:pt>
                <c:pt idx="8201">
                  <c:v>cooking</c:v>
                </c:pt>
                <c:pt idx="8202">
                  <c:v>cooking</c:v>
                </c:pt>
                <c:pt idx="8203">
                  <c:v>cooking</c:v>
                </c:pt>
                <c:pt idx="8204">
                  <c:v>cooking</c:v>
                </c:pt>
                <c:pt idx="8205">
                  <c:v>cooking</c:v>
                </c:pt>
                <c:pt idx="8206">
                  <c:v>cooking</c:v>
                </c:pt>
                <c:pt idx="8207">
                  <c:v>cooking</c:v>
                </c:pt>
                <c:pt idx="8208">
                  <c:v>cooking</c:v>
                </c:pt>
                <c:pt idx="8209">
                  <c:v>cooking</c:v>
                </c:pt>
                <c:pt idx="8210">
                  <c:v>cooking</c:v>
                </c:pt>
                <c:pt idx="8211">
                  <c:v>cooking</c:v>
                </c:pt>
                <c:pt idx="8212">
                  <c:v>cooking</c:v>
                </c:pt>
                <c:pt idx="8213">
                  <c:v>cooking</c:v>
                </c:pt>
                <c:pt idx="8214">
                  <c:v>cooking</c:v>
                </c:pt>
                <c:pt idx="8215">
                  <c:v>cooking</c:v>
                </c:pt>
                <c:pt idx="8216">
                  <c:v>cooking</c:v>
                </c:pt>
                <c:pt idx="8217">
                  <c:v>cooking</c:v>
                </c:pt>
                <c:pt idx="8218">
                  <c:v>cooking</c:v>
                </c:pt>
                <c:pt idx="8219">
                  <c:v>cooking</c:v>
                </c:pt>
                <c:pt idx="8220">
                  <c:v>cooking</c:v>
                </c:pt>
                <c:pt idx="8221">
                  <c:v>cooking</c:v>
                </c:pt>
                <c:pt idx="8222">
                  <c:v>cooking</c:v>
                </c:pt>
                <c:pt idx="8223">
                  <c:v>cooking</c:v>
                </c:pt>
                <c:pt idx="8224">
                  <c:v>cooking</c:v>
                </c:pt>
                <c:pt idx="8225">
                  <c:v>cooking</c:v>
                </c:pt>
                <c:pt idx="8226">
                  <c:v>cooking</c:v>
                </c:pt>
                <c:pt idx="8227">
                  <c:v>cooking</c:v>
                </c:pt>
                <c:pt idx="8228">
                  <c:v>cooking</c:v>
                </c:pt>
                <c:pt idx="8229">
                  <c:v>cooking</c:v>
                </c:pt>
                <c:pt idx="8230">
                  <c:v>cooking</c:v>
                </c:pt>
                <c:pt idx="8231">
                  <c:v>cooking</c:v>
                </c:pt>
                <c:pt idx="8232">
                  <c:v>cooking</c:v>
                </c:pt>
                <c:pt idx="8233">
                  <c:v>cooking</c:v>
                </c:pt>
                <c:pt idx="8234">
                  <c:v>cooking</c:v>
                </c:pt>
                <c:pt idx="8235">
                  <c:v>cooking</c:v>
                </c:pt>
                <c:pt idx="8236">
                  <c:v>cooking</c:v>
                </c:pt>
                <c:pt idx="8237">
                  <c:v>cooking</c:v>
                </c:pt>
                <c:pt idx="8238">
                  <c:v>cooking</c:v>
                </c:pt>
                <c:pt idx="8239">
                  <c:v>cooking</c:v>
                </c:pt>
                <c:pt idx="8240">
                  <c:v>cooking</c:v>
                </c:pt>
                <c:pt idx="8241">
                  <c:v>cooking</c:v>
                </c:pt>
                <c:pt idx="8242">
                  <c:v>cooking</c:v>
                </c:pt>
                <c:pt idx="8243">
                  <c:v>cooking</c:v>
                </c:pt>
                <c:pt idx="8244">
                  <c:v>cooking</c:v>
                </c:pt>
                <c:pt idx="8245">
                  <c:v>cooking</c:v>
                </c:pt>
                <c:pt idx="8246">
                  <c:v>cooking</c:v>
                </c:pt>
                <c:pt idx="8247">
                  <c:v>cooking</c:v>
                </c:pt>
                <c:pt idx="8248">
                  <c:v>cooking</c:v>
                </c:pt>
                <c:pt idx="8249">
                  <c:v>cooking</c:v>
                </c:pt>
                <c:pt idx="8250">
                  <c:v>cooking</c:v>
                </c:pt>
                <c:pt idx="8251">
                  <c:v>cooking</c:v>
                </c:pt>
                <c:pt idx="8252">
                  <c:v>cooking</c:v>
                </c:pt>
                <c:pt idx="8253">
                  <c:v>cooking</c:v>
                </c:pt>
                <c:pt idx="8254">
                  <c:v>cooking</c:v>
                </c:pt>
                <c:pt idx="8255">
                  <c:v>travel</c:v>
                </c:pt>
                <c:pt idx="8256">
                  <c:v>travel</c:v>
                </c:pt>
                <c:pt idx="8257">
                  <c:v>travel</c:v>
                </c:pt>
                <c:pt idx="8258">
                  <c:v>travel</c:v>
                </c:pt>
                <c:pt idx="8259">
                  <c:v>travel</c:v>
                </c:pt>
                <c:pt idx="8260">
                  <c:v>travel</c:v>
                </c:pt>
                <c:pt idx="8261">
                  <c:v>travel</c:v>
                </c:pt>
                <c:pt idx="8262">
                  <c:v>travel</c:v>
                </c:pt>
                <c:pt idx="8263">
                  <c:v>travel</c:v>
                </c:pt>
                <c:pt idx="8264">
                  <c:v>travel</c:v>
                </c:pt>
                <c:pt idx="8265">
                  <c:v>travel</c:v>
                </c:pt>
                <c:pt idx="8266">
                  <c:v>travel</c:v>
                </c:pt>
                <c:pt idx="8267">
                  <c:v>travel</c:v>
                </c:pt>
                <c:pt idx="8268">
                  <c:v>travel</c:v>
                </c:pt>
                <c:pt idx="8269">
                  <c:v>travel</c:v>
                </c:pt>
                <c:pt idx="8270">
                  <c:v>travel</c:v>
                </c:pt>
                <c:pt idx="8271">
                  <c:v>travel</c:v>
                </c:pt>
                <c:pt idx="8272">
                  <c:v>travel</c:v>
                </c:pt>
                <c:pt idx="8273">
                  <c:v>travel</c:v>
                </c:pt>
                <c:pt idx="8274">
                  <c:v>travel</c:v>
                </c:pt>
                <c:pt idx="8275">
                  <c:v>travel</c:v>
                </c:pt>
                <c:pt idx="8276">
                  <c:v>travel</c:v>
                </c:pt>
                <c:pt idx="8277">
                  <c:v>culture</c:v>
                </c:pt>
                <c:pt idx="8278">
                  <c:v>culture</c:v>
                </c:pt>
                <c:pt idx="8279">
                  <c:v>food</c:v>
                </c:pt>
                <c:pt idx="8280">
                  <c:v>food</c:v>
                </c:pt>
                <c:pt idx="8281">
                  <c:v>technology</c:v>
                </c:pt>
                <c:pt idx="8282">
                  <c:v>technology</c:v>
                </c:pt>
                <c:pt idx="8283">
                  <c:v>technology</c:v>
                </c:pt>
                <c:pt idx="8284">
                  <c:v>technology</c:v>
                </c:pt>
                <c:pt idx="8285">
                  <c:v>technology</c:v>
                </c:pt>
                <c:pt idx="8286">
                  <c:v>technology</c:v>
                </c:pt>
                <c:pt idx="8287">
                  <c:v>technology</c:v>
                </c:pt>
                <c:pt idx="8288">
                  <c:v>technology</c:v>
                </c:pt>
                <c:pt idx="8289">
                  <c:v>technology</c:v>
                </c:pt>
                <c:pt idx="8290">
                  <c:v>technology</c:v>
                </c:pt>
                <c:pt idx="8291">
                  <c:v>technology</c:v>
                </c:pt>
                <c:pt idx="8292">
                  <c:v>technology</c:v>
                </c:pt>
                <c:pt idx="8293">
                  <c:v>technology</c:v>
                </c:pt>
                <c:pt idx="8294">
                  <c:v>technology</c:v>
                </c:pt>
                <c:pt idx="8295">
                  <c:v>technology</c:v>
                </c:pt>
                <c:pt idx="8296">
                  <c:v>technology</c:v>
                </c:pt>
                <c:pt idx="8297">
                  <c:v>technology</c:v>
                </c:pt>
                <c:pt idx="8298">
                  <c:v>technology</c:v>
                </c:pt>
                <c:pt idx="8299">
                  <c:v>technology</c:v>
                </c:pt>
                <c:pt idx="8300">
                  <c:v>technology</c:v>
                </c:pt>
                <c:pt idx="8301">
                  <c:v>technology</c:v>
                </c:pt>
                <c:pt idx="8302">
                  <c:v>technology</c:v>
                </c:pt>
                <c:pt idx="8303">
                  <c:v>technology</c:v>
                </c:pt>
                <c:pt idx="8304">
                  <c:v>technology</c:v>
                </c:pt>
                <c:pt idx="8305">
                  <c:v>technology</c:v>
                </c:pt>
                <c:pt idx="8306">
                  <c:v>technology</c:v>
                </c:pt>
                <c:pt idx="8307">
                  <c:v>technology</c:v>
                </c:pt>
                <c:pt idx="8308">
                  <c:v>technology</c:v>
                </c:pt>
                <c:pt idx="8309">
                  <c:v>technology</c:v>
                </c:pt>
                <c:pt idx="8310">
                  <c:v>technology</c:v>
                </c:pt>
                <c:pt idx="8311">
                  <c:v>technology</c:v>
                </c:pt>
                <c:pt idx="8312">
                  <c:v>technology</c:v>
                </c:pt>
                <c:pt idx="8313">
                  <c:v>technology</c:v>
                </c:pt>
                <c:pt idx="8314">
                  <c:v>technology</c:v>
                </c:pt>
                <c:pt idx="8315">
                  <c:v>technology</c:v>
                </c:pt>
                <c:pt idx="8316">
                  <c:v>technology</c:v>
                </c:pt>
                <c:pt idx="8317">
                  <c:v>technology</c:v>
                </c:pt>
                <c:pt idx="8318">
                  <c:v>technology</c:v>
                </c:pt>
                <c:pt idx="8319">
                  <c:v>technology</c:v>
                </c:pt>
                <c:pt idx="8320">
                  <c:v>technology</c:v>
                </c:pt>
                <c:pt idx="8321">
                  <c:v>technology</c:v>
                </c:pt>
                <c:pt idx="8322">
                  <c:v>technology</c:v>
                </c:pt>
                <c:pt idx="8323">
                  <c:v>technology</c:v>
                </c:pt>
                <c:pt idx="8324">
                  <c:v>technology</c:v>
                </c:pt>
                <c:pt idx="8325">
                  <c:v>technology</c:v>
                </c:pt>
                <c:pt idx="8326">
                  <c:v>technology</c:v>
                </c:pt>
                <c:pt idx="8327">
                  <c:v>technology</c:v>
                </c:pt>
                <c:pt idx="8328">
                  <c:v>cooking</c:v>
                </c:pt>
                <c:pt idx="8329">
                  <c:v>science</c:v>
                </c:pt>
                <c:pt idx="8330">
                  <c:v>science</c:v>
                </c:pt>
                <c:pt idx="8331">
                  <c:v>science</c:v>
                </c:pt>
                <c:pt idx="8332">
                  <c:v>science</c:v>
                </c:pt>
                <c:pt idx="8333">
                  <c:v>science</c:v>
                </c:pt>
                <c:pt idx="8334">
                  <c:v>science</c:v>
                </c:pt>
                <c:pt idx="8335">
                  <c:v>science</c:v>
                </c:pt>
                <c:pt idx="8336">
                  <c:v>science</c:v>
                </c:pt>
                <c:pt idx="8337">
                  <c:v>science</c:v>
                </c:pt>
                <c:pt idx="8338">
                  <c:v>science</c:v>
                </c:pt>
                <c:pt idx="8339">
                  <c:v>science</c:v>
                </c:pt>
                <c:pt idx="8340">
                  <c:v>science</c:v>
                </c:pt>
                <c:pt idx="8341">
                  <c:v>science</c:v>
                </c:pt>
                <c:pt idx="8342">
                  <c:v>science</c:v>
                </c:pt>
                <c:pt idx="8343">
                  <c:v>science</c:v>
                </c:pt>
                <c:pt idx="8344">
                  <c:v>science</c:v>
                </c:pt>
                <c:pt idx="8345">
                  <c:v>science</c:v>
                </c:pt>
                <c:pt idx="8346">
                  <c:v>science</c:v>
                </c:pt>
                <c:pt idx="8347">
                  <c:v>science</c:v>
                </c:pt>
                <c:pt idx="8348">
                  <c:v>culture</c:v>
                </c:pt>
                <c:pt idx="8349">
                  <c:v>culture</c:v>
                </c:pt>
                <c:pt idx="8350">
                  <c:v>culture</c:v>
                </c:pt>
                <c:pt idx="8351">
                  <c:v>culture</c:v>
                </c:pt>
                <c:pt idx="8352">
                  <c:v>culture</c:v>
                </c:pt>
                <c:pt idx="8353">
                  <c:v>culture</c:v>
                </c:pt>
                <c:pt idx="8354">
                  <c:v>culture</c:v>
                </c:pt>
                <c:pt idx="8355">
                  <c:v>culture</c:v>
                </c:pt>
                <c:pt idx="8356">
                  <c:v>culture</c:v>
                </c:pt>
                <c:pt idx="8357">
                  <c:v>culture</c:v>
                </c:pt>
                <c:pt idx="8358">
                  <c:v>culture</c:v>
                </c:pt>
                <c:pt idx="8359">
                  <c:v>culture</c:v>
                </c:pt>
                <c:pt idx="8360">
                  <c:v>culture</c:v>
                </c:pt>
                <c:pt idx="8361">
                  <c:v>culture</c:v>
                </c:pt>
                <c:pt idx="8362">
                  <c:v>culture</c:v>
                </c:pt>
                <c:pt idx="8363">
                  <c:v>culture</c:v>
                </c:pt>
                <c:pt idx="8364">
                  <c:v>culture</c:v>
                </c:pt>
                <c:pt idx="8365">
                  <c:v>culture</c:v>
                </c:pt>
                <c:pt idx="8366">
                  <c:v>culture</c:v>
                </c:pt>
                <c:pt idx="8367">
                  <c:v>culture</c:v>
                </c:pt>
                <c:pt idx="8368">
                  <c:v>culture</c:v>
                </c:pt>
                <c:pt idx="8369">
                  <c:v>culture</c:v>
                </c:pt>
                <c:pt idx="8370">
                  <c:v>culture</c:v>
                </c:pt>
                <c:pt idx="8371">
                  <c:v>culture</c:v>
                </c:pt>
                <c:pt idx="8372">
                  <c:v>science</c:v>
                </c:pt>
                <c:pt idx="8373">
                  <c:v>science</c:v>
                </c:pt>
                <c:pt idx="8374">
                  <c:v>science</c:v>
                </c:pt>
                <c:pt idx="8375">
                  <c:v>science</c:v>
                </c:pt>
                <c:pt idx="8376">
                  <c:v>science</c:v>
                </c:pt>
                <c:pt idx="8377">
                  <c:v>science</c:v>
                </c:pt>
                <c:pt idx="8378">
                  <c:v>science</c:v>
                </c:pt>
                <c:pt idx="8379">
                  <c:v>science</c:v>
                </c:pt>
                <c:pt idx="8380">
                  <c:v>science</c:v>
                </c:pt>
                <c:pt idx="8381">
                  <c:v>science</c:v>
                </c:pt>
                <c:pt idx="8382">
                  <c:v>science</c:v>
                </c:pt>
                <c:pt idx="8383">
                  <c:v>science</c:v>
                </c:pt>
                <c:pt idx="8384">
                  <c:v>science</c:v>
                </c:pt>
                <c:pt idx="8385">
                  <c:v>science</c:v>
                </c:pt>
                <c:pt idx="8386">
                  <c:v>science</c:v>
                </c:pt>
                <c:pt idx="8387">
                  <c:v>science</c:v>
                </c:pt>
                <c:pt idx="8388">
                  <c:v>science</c:v>
                </c:pt>
                <c:pt idx="8389">
                  <c:v>science</c:v>
                </c:pt>
                <c:pt idx="8390">
                  <c:v>science</c:v>
                </c:pt>
                <c:pt idx="8391">
                  <c:v>science</c:v>
                </c:pt>
                <c:pt idx="8392">
                  <c:v>science</c:v>
                </c:pt>
                <c:pt idx="8393">
                  <c:v>science</c:v>
                </c:pt>
                <c:pt idx="8394">
                  <c:v>science</c:v>
                </c:pt>
                <c:pt idx="8395">
                  <c:v>science</c:v>
                </c:pt>
                <c:pt idx="8396">
                  <c:v>science</c:v>
                </c:pt>
                <c:pt idx="8397">
                  <c:v>science</c:v>
                </c:pt>
                <c:pt idx="8398">
                  <c:v>science</c:v>
                </c:pt>
                <c:pt idx="8399">
                  <c:v>science</c:v>
                </c:pt>
                <c:pt idx="8400">
                  <c:v>science</c:v>
                </c:pt>
                <c:pt idx="8401">
                  <c:v>science</c:v>
                </c:pt>
                <c:pt idx="8402">
                  <c:v>science</c:v>
                </c:pt>
                <c:pt idx="8403">
                  <c:v>science</c:v>
                </c:pt>
                <c:pt idx="8404">
                  <c:v>science</c:v>
                </c:pt>
                <c:pt idx="8405">
                  <c:v>animals</c:v>
                </c:pt>
                <c:pt idx="8406">
                  <c:v>animals</c:v>
                </c:pt>
                <c:pt idx="8407">
                  <c:v>animals</c:v>
                </c:pt>
                <c:pt idx="8408">
                  <c:v>animals</c:v>
                </c:pt>
                <c:pt idx="8409">
                  <c:v>animals</c:v>
                </c:pt>
                <c:pt idx="8410">
                  <c:v>animals</c:v>
                </c:pt>
                <c:pt idx="8411">
                  <c:v>animals</c:v>
                </c:pt>
                <c:pt idx="8412">
                  <c:v>animals</c:v>
                </c:pt>
                <c:pt idx="8413">
                  <c:v>animals</c:v>
                </c:pt>
                <c:pt idx="8414">
                  <c:v>animals</c:v>
                </c:pt>
                <c:pt idx="8415">
                  <c:v>animals</c:v>
                </c:pt>
                <c:pt idx="8416">
                  <c:v>animals</c:v>
                </c:pt>
                <c:pt idx="8417">
                  <c:v>animals</c:v>
                </c:pt>
                <c:pt idx="8418">
                  <c:v>animals</c:v>
                </c:pt>
                <c:pt idx="8419">
                  <c:v>animals</c:v>
                </c:pt>
                <c:pt idx="8420">
                  <c:v>animals</c:v>
                </c:pt>
                <c:pt idx="8421">
                  <c:v>animals</c:v>
                </c:pt>
                <c:pt idx="8422">
                  <c:v>animals</c:v>
                </c:pt>
                <c:pt idx="8423">
                  <c:v>animals</c:v>
                </c:pt>
                <c:pt idx="8424">
                  <c:v>animals</c:v>
                </c:pt>
                <c:pt idx="8425">
                  <c:v>animals</c:v>
                </c:pt>
                <c:pt idx="8426">
                  <c:v>animals</c:v>
                </c:pt>
                <c:pt idx="8427">
                  <c:v>animals</c:v>
                </c:pt>
                <c:pt idx="8428">
                  <c:v>animals</c:v>
                </c:pt>
                <c:pt idx="8429">
                  <c:v>animals</c:v>
                </c:pt>
                <c:pt idx="8430">
                  <c:v>animals</c:v>
                </c:pt>
                <c:pt idx="8431">
                  <c:v>animals</c:v>
                </c:pt>
                <c:pt idx="8432">
                  <c:v>animals</c:v>
                </c:pt>
                <c:pt idx="8433">
                  <c:v>animals</c:v>
                </c:pt>
                <c:pt idx="8434">
                  <c:v>animals</c:v>
                </c:pt>
                <c:pt idx="8435">
                  <c:v>animals</c:v>
                </c:pt>
                <c:pt idx="8436">
                  <c:v>animals</c:v>
                </c:pt>
                <c:pt idx="8437">
                  <c:v>animals</c:v>
                </c:pt>
                <c:pt idx="8438">
                  <c:v>animals</c:v>
                </c:pt>
                <c:pt idx="8439">
                  <c:v>animals</c:v>
                </c:pt>
                <c:pt idx="8440">
                  <c:v>animals</c:v>
                </c:pt>
                <c:pt idx="8441">
                  <c:v>animals</c:v>
                </c:pt>
                <c:pt idx="8442">
                  <c:v>technology</c:v>
                </c:pt>
                <c:pt idx="8443">
                  <c:v>technology</c:v>
                </c:pt>
                <c:pt idx="8444">
                  <c:v>technology</c:v>
                </c:pt>
                <c:pt idx="8445">
                  <c:v>technology</c:v>
                </c:pt>
                <c:pt idx="8446">
                  <c:v>technology</c:v>
                </c:pt>
                <c:pt idx="8447">
                  <c:v>technology</c:v>
                </c:pt>
                <c:pt idx="8448">
                  <c:v>technology</c:v>
                </c:pt>
                <c:pt idx="8449">
                  <c:v>technology</c:v>
                </c:pt>
                <c:pt idx="8450">
                  <c:v>technology</c:v>
                </c:pt>
                <c:pt idx="8451">
                  <c:v>technology</c:v>
                </c:pt>
                <c:pt idx="8452">
                  <c:v>technology</c:v>
                </c:pt>
                <c:pt idx="8453">
                  <c:v>technology</c:v>
                </c:pt>
                <c:pt idx="8454">
                  <c:v>technology</c:v>
                </c:pt>
                <c:pt idx="8455">
                  <c:v>technology</c:v>
                </c:pt>
                <c:pt idx="8456">
                  <c:v>technology</c:v>
                </c:pt>
                <c:pt idx="8457">
                  <c:v>technology</c:v>
                </c:pt>
                <c:pt idx="8458">
                  <c:v>technology</c:v>
                </c:pt>
                <c:pt idx="8459">
                  <c:v>technology</c:v>
                </c:pt>
                <c:pt idx="8460">
                  <c:v>technology</c:v>
                </c:pt>
                <c:pt idx="8461">
                  <c:v>technology</c:v>
                </c:pt>
                <c:pt idx="8462">
                  <c:v>dogs</c:v>
                </c:pt>
                <c:pt idx="8463">
                  <c:v>dogs</c:v>
                </c:pt>
                <c:pt idx="8464">
                  <c:v>dogs</c:v>
                </c:pt>
                <c:pt idx="8465">
                  <c:v>dogs</c:v>
                </c:pt>
                <c:pt idx="8466">
                  <c:v>dogs</c:v>
                </c:pt>
                <c:pt idx="8467">
                  <c:v>dogs</c:v>
                </c:pt>
                <c:pt idx="8468">
                  <c:v>dogs</c:v>
                </c:pt>
                <c:pt idx="8469">
                  <c:v>dogs</c:v>
                </c:pt>
                <c:pt idx="8470">
                  <c:v>dogs</c:v>
                </c:pt>
                <c:pt idx="8471">
                  <c:v>dogs</c:v>
                </c:pt>
                <c:pt idx="8472">
                  <c:v>dogs</c:v>
                </c:pt>
                <c:pt idx="8473">
                  <c:v>dogs</c:v>
                </c:pt>
                <c:pt idx="8474">
                  <c:v>dogs</c:v>
                </c:pt>
                <c:pt idx="8475">
                  <c:v>dogs</c:v>
                </c:pt>
                <c:pt idx="8476">
                  <c:v>dogs</c:v>
                </c:pt>
                <c:pt idx="8477">
                  <c:v>dogs</c:v>
                </c:pt>
                <c:pt idx="8478">
                  <c:v>dogs</c:v>
                </c:pt>
                <c:pt idx="8479">
                  <c:v>dogs</c:v>
                </c:pt>
                <c:pt idx="8480">
                  <c:v>dogs</c:v>
                </c:pt>
                <c:pt idx="8481">
                  <c:v>dogs</c:v>
                </c:pt>
                <c:pt idx="8482">
                  <c:v>dogs</c:v>
                </c:pt>
                <c:pt idx="8483">
                  <c:v>education</c:v>
                </c:pt>
                <c:pt idx="8484">
                  <c:v>education</c:v>
                </c:pt>
                <c:pt idx="8485">
                  <c:v>education</c:v>
                </c:pt>
                <c:pt idx="8486">
                  <c:v>education</c:v>
                </c:pt>
                <c:pt idx="8487">
                  <c:v>education</c:v>
                </c:pt>
                <c:pt idx="8488">
                  <c:v>education</c:v>
                </c:pt>
                <c:pt idx="8489">
                  <c:v>education</c:v>
                </c:pt>
                <c:pt idx="8490">
                  <c:v>education</c:v>
                </c:pt>
                <c:pt idx="8491">
                  <c:v>education</c:v>
                </c:pt>
                <c:pt idx="8492">
                  <c:v>education</c:v>
                </c:pt>
                <c:pt idx="8493">
                  <c:v>education</c:v>
                </c:pt>
                <c:pt idx="8494">
                  <c:v>education</c:v>
                </c:pt>
                <c:pt idx="8495">
                  <c:v>education</c:v>
                </c:pt>
                <c:pt idx="8496">
                  <c:v>education</c:v>
                </c:pt>
                <c:pt idx="8497">
                  <c:v>education</c:v>
                </c:pt>
                <c:pt idx="8498">
                  <c:v>education</c:v>
                </c:pt>
                <c:pt idx="8499">
                  <c:v>education</c:v>
                </c:pt>
                <c:pt idx="8500">
                  <c:v>education</c:v>
                </c:pt>
                <c:pt idx="8501">
                  <c:v>education</c:v>
                </c:pt>
                <c:pt idx="8502">
                  <c:v>education</c:v>
                </c:pt>
                <c:pt idx="8503">
                  <c:v>education</c:v>
                </c:pt>
                <c:pt idx="8504">
                  <c:v>education</c:v>
                </c:pt>
                <c:pt idx="8505">
                  <c:v>tennis</c:v>
                </c:pt>
                <c:pt idx="8506">
                  <c:v>tennis</c:v>
                </c:pt>
                <c:pt idx="8507">
                  <c:v>tennis</c:v>
                </c:pt>
                <c:pt idx="8508">
                  <c:v>tennis</c:v>
                </c:pt>
                <c:pt idx="8509">
                  <c:v>tennis</c:v>
                </c:pt>
                <c:pt idx="8510">
                  <c:v>tennis</c:v>
                </c:pt>
                <c:pt idx="8511">
                  <c:v>tennis</c:v>
                </c:pt>
                <c:pt idx="8512">
                  <c:v>tennis</c:v>
                </c:pt>
                <c:pt idx="8513">
                  <c:v>tennis</c:v>
                </c:pt>
                <c:pt idx="8514">
                  <c:v>tennis</c:v>
                </c:pt>
                <c:pt idx="8515">
                  <c:v>tennis</c:v>
                </c:pt>
                <c:pt idx="8516">
                  <c:v>tennis</c:v>
                </c:pt>
                <c:pt idx="8517">
                  <c:v>tennis</c:v>
                </c:pt>
                <c:pt idx="8518">
                  <c:v>tennis</c:v>
                </c:pt>
                <c:pt idx="8519">
                  <c:v>tennis</c:v>
                </c:pt>
                <c:pt idx="8520">
                  <c:v>tennis</c:v>
                </c:pt>
                <c:pt idx="8521">
                  <c:v>tennis</c:v>
                </c:pt>
                <c:pt idx="8522">
                  <c:v>tennis</c:v>
                </c:pt>
                <c:pt idx="8523">
                  <c:v>tennis</c:v>
                </c:pt>
                <c:pt idx="8524">
                  <c:v>tennis</c:v>
                </c:pt>
                <c:pt idx="8525">
                  <c:v>tennis</c:v>
                </c:pt>
                <c:pt idx="8526">
                  <c:v>tennis</c:v>
                </c:pt>
                <c:pt idx="8527">
                  <c:v>tennis</c:v>
                </c:pt>
                <c:pt idx="8528">
                  <c:v>tennis</c:v>
                </c:pt>
                <c:pt idx="8529">
                  <c:v>tennis</c:v>
                </c:pt>
                <c:pt idx="8530">
                  <c:v>tennis</c:v>
                </c:pt>
                <c:pt idx="8531">
                  <c:v>tennis</c:v>
                </c:pt>
                <c:pt idx="8532">
                  <c:v>tennis</c:v>
                </c:pt>
                <c:pt idx="8533">
                  <c:v>tennis</c:v>
                </c:pt>
                <c:pt idx="8534">
                  <c:v>tennis</c:v>
                </c:pt>
                <c:pt idx="8535">
                  <c:v>tennis</c:v>
                </c:pt>
                <c:pt idx="8536">
                  <c:v>tennis</c:v>
                </c:pt>
                <c:pt idx="8537">
                  <c:v>tennis</c:v>
                </c:pt>
                <c:pt idx="8538">
                  <c:v>tennis</c:v>
                </c:pt>
                <c:pt idx="8539">
                  <c:v>tennis</c:v>
                </c:pt>
                <c:pt idx="8540">
                  <c:v>tennis</c:v>
                </c:pt>
                <c:pt idx="8541">
                  <c:v>tennis</c:v>
                </c:pt>
                <c:pt idx="8542">
                  <c:v>tennis</c:v>
                </c:pt>
                <c:pt idx="8543">
                  <c:v>tennis</c:v>
                </c:pt>
                <c:pt idx="8544">
                  <c:v>tennis</c:v>
                </c:pt>
                <c:pt idx="8545">
                  <c:v>tennis</c:v>
                </c:pt>
                <c:pt idx="8546">
                  <c:v>tennis</c:v>
                </c:pt>
                <c:pt idx="8547">
                  <c:v>tennis</c:v>
                </c:pt>
                <c:pt idx="8548">
                  <c:v>tennis</c:v>
                </c:pt>
                <c:pt idx="8549">
                  <c:v>tennis</c:v>
                </c:pt>
                <c:pt idx="8550">
                  <c:v>tennis</c:v>
                </c:pt>
                <c:pt idx="8551">
                  <c:v>tennis</c:v>
                </c:pt>
                <c:pt idx="8552">
                  <c:v>tennis</c:v>
                </c:pt>
                <c:pt idx="8553">
                  <c:v>tennis</c:v>
                </c:pt>
                <c:pt idx="8554">
                  <c:v>tennis</c:v>
                </c:pt>
                <c:pt idx="8555">
                  <c:v>education</c:v>
                </c:pt>
                <c:pt idx="8556">
                  <c:v>education</c:v>
                </c:pt>
                <c:pt idx="8557">
                  <c:v>education</c:v>
                </c:pt>
                <c:pt idx="8558">
                  <c:v>education</c:v>
                </c:pt>
                <c:pt idx="8559">
                  <c:v>education</c:v>
                </c:pt>
                <c:pt idx="8560">
                  <c:v>education</c:v>
                </c:pt>
                <c:pt idx="8561">
                  <c:v>education</c:v>
                </c:pt>
                <c:pt idx="8562">
                  <c:v>education</c:v>
                </c:pt>
                <c:pt idx="8563">
                  <c:v>education</c:v>
                </c:pt>
                <c:pt idx="8564">
                  <c:v>education</c:v>
                </c:pt>
                <c:pt idx="8565">
                  <c:v>education</c:v>
                </c:pt>
                <c:pt idx="8566">
                  <c:v>education</c:v>
                </c:pt>
                <c:pt idx="8567">
                  <c:v>education</c:v>
                </c:pt>
                <c:pt idx="8568">
                  <c:v>education</c:v>
                </c:pt>
                <c:pt idx="8569">
                  <c:v>education</c:v>
                </c:pt>
                <c:pt idx="8570">
                  <c:v>education</c:v>
                </c:pt>
                <c:pt idx="8571">
                  <c:v>education</c:v>
                </c:pt>
                <c:pt idx="8572">
                  <c:v>education</c:v>
                </c:pt>
                <c:pt idx="8573">
                  <c:v>education</c:v>
                </c:pt>
                <c:pt idx="8574">
                  <c:v>education</c:v>
                </c:pt>
                <c:pt idx="8575">
                  <c:v>education</c:v>
                </c:pt>
                <c:pt idx="8576">
                  <c:v>education</c:v>
                </c:pt>
                <c:pt idx="8577">
                  <c:v>education</c:v>
                </c:pt>
                <c:pt idx="8578">
                  <c:v>education</c:v>
                </c:pt>
                <c:pt idx="8579">
                  <c:v>education</c:v>
                </c:pt>
                <c:pt idx="8580">
                  <c:v>education</c:v>
                </c:pt>
                <c:pt idx="8581">
                  <c:v>education</c:v>
                </c:pt>
                <c:pt idx="8582">
                  <c:v>education</c:v>
                </c:pt>
                <c:pt idx="8583">
                  <c:v>education</c:v>
                </c:pt>
                <c:pt idx="8584">
                  <c:v>education</c:v>
                </c:pt>
                <c:pt idx="8585">
                  <c:v>education</c:v>
                </c:pt>
                <c:pt idx="8586">
                  <c:v>education</c:v>
                </c:pt>
                <c:pt idx="8587">
                  <c:v>education</c:v>
                </c:pt>
                <c:pt idx="8588">
                  <c:v>education</c:v>
                </c:pt>
                <c:pt idx="8589">
                  <c:v>education</c:v>
                </c:pt>
                <c:pt idx="8590">
                  <c:v>education</c:v>
                </c:pt>
                <c:pt idx="8591">
                  <c:v>education</c:v>
                </c:pt>
                <c:pt idx="8592">
                  <c:v>education</c:v>
                </c:pt>
                <c:pt idx="8593">
                  <c:v>education</c:v>
                </c:pt>
                <c:pt idx="8594">
                  <c:v>education</c:v>
                </c:pt>
                <c:pt idx="8595">
                  <c:v>education</c:v>
                </c:pt>
                <c:pt idx="8596">
                  <c:v>veganism</c:v>
                </c:pt>
                <c:pt idx="8597">
                  <c:v>veganism</c:v>
                </c:pt>
                <c:pt idx="8598">
                  <c:v>veganism</c:v>
                </c:pt>
                <c:pt idx="8599">
                  <c:v>veganism</c:v>
                </c:pt>
                <c:pt idx="8600">
                  <c:v>veganism</c:v>
                </c:pt>
                <c:pt idx="8601">
                  <c:v>veganism</c:v>
                </c:pt>
                <c:pt idx="8602">
                  <c:v>veganism</c:v>
                </c:pt>
                <c:pt idx="8603">
                  <c:v>veganism</c:v>
                </c:pt>
                <c:pt idx="8604">
                  <c:v>veganism</c:v>
                </c:pt>
                <c:pt idx="8605">
                  <c:v>veganism</c:v>
                </c:pt>
                <c:pt idx="8606">
                  <c:v>veganism</c:v>
                </c:pt>
                <c:pt idx="8607">
                  <c:v>veganism</c:v>
                </c:pt>
                <c:pt idx="8608">
                  <c:v>veganism</c:v>
                </c:pt>
                <c:pt idx="8609">
                  <c:v>veganism</c:v>
                </c:pt>
                <c:pt idx="8610">
                  <c:v>veganism</c:v>
                </c:pt>
                <c:pt idx="8611">
                  <c:v>veganism</c:v>
                </c:pt>
                <c:pt idx="8612">
                  <c:v>veganism</c:v>
                </c:pt>
                <c:pt idx="8613">
                  <c:v>veganism</c:v>
                </c:pt>
                <c:pt idx="8614">
                  <c:v>veganism</c:v>
                </c:pt>
                <c:pt idx="8615">
                  <c:v>veganism</c:v>
                </c:pt>
                <c:pt idx="8616">
                  <c:v>veganism</c:v>
                </c:pt>
                <c:pt idx="8617">
                  <c:v>veganism</c:v>
                </c:pt>
                <c:pt idx="8618">
                  <c:v>veganism</c:v>
                </c:pt>
                <c:pt idx="8619">
                  <c:v>veganism</c:v>
                </c:pt>
                <c:pt idx="8620">
                  <c:v>veganism</c:v>
                </c:pt>
                <c:pt idx="8621">
                  <c:v>veganism</c:v>
                </c:pt>
                <c:pt idx="8622">
                  <c:v>veganism</c:v>
                </c:pt>
                <c:pt idx="8623">
                  <c:v>veganism</c:v>
                </c:pt>
                <c:pt idx="8624">
                  <c:v>veganism</c:v>
                </c:pt>
                <c:pt idx="8625">
                  <c:v>veganism</c:v>
                </c:pt>
                <c:pt idx="8626">
                  <c:v>veganism</c:v>
                </c:pt>
                <c:pt idx="8627">
                  <c:v>veganism</c:v>
                </c:pt>
                <c:pt idx="8628">
                  <c:v>veganism</c:v>
                </c:pt>
                <c:pt idx="8629">
                  <c:v>veganism</c:v>
                </c:pt>
                <c:pt idx="8630">
                  <c:v>veganism</c:v>
                </c:pt>
                <c:pt idx="8631">
                  <c:v>veganism</c:v>
                </c:pt>
                <c:pt idx="8632">
                  <c:v>veganism</c:v>
                </c:pt>
                <c:pt idx="8633">
                  <c:v>veganism</c:v>
                </c:pt>
                <c:pt idx="8634">
                  <c:v>veganism</c:v>
                </c:pt>
                <c:pt idx="8635">
                  <c:v>animals</c:v>
                </c:pt>
                <c:pt idx="8636">
                  <c:v>animals</c:v>
                </c:pt>
                <c:pt idx="8637">
                  <c:v>animals</c:v>
                </c:pt>
                <c:pt idx="8638">
                  <c:v>animals</c:v>
                </c:pt>
                <c:pt idx="8639">
                  <c:v>animals</c:v>
                </c:pt>
                <c:pt idx="8640">
                  <c:v>animals</c:v>
                </c:pt>
                <c:pt idx="8641">
                  <c:v>animals</c:v>
                </c:pt>
                <c:pt idx="8642">
                  <c:v>animals</c:v>
                </c:pt>
                <c:pt idx="8643">
                  <c:v>animals</c:v>
                </c:pt>
                <c:pt idx="8644">
                  <c:v>animals</c:v>
                </c:pt>
                <c:pt idx="8645">
                  <c:v>animals</c:v>
                </c:pt>
                <c:pt idx="8646">
                  <c:v>animals</c:v>
                </c:pt>
                <c:pt idx="8647">
                  <c:v>animals</c:v>
                </c:pt>
                <c:pt idx="8648">
                  <c:v>animals</c:v>
                </c:pt>
                <c:pt idx="8649">
                  <c:v>animals</c:v>
                </c:pt>
                <c:pt idx="8650">
                  <c:v>animals</c:v>
                </c:pt>
                <c:pt idx="8651">
                  <c:v>animals</c:v>
                </c:pt>
                <c:pt idx="8652">
                  <c:v>animals</c:v>
                </c:pt>
                <c:pt idx="8653">
                  <c:v>animals</c:v>
                </c:pt>
                <c:pt idx="8654">
                  <c:v>animals</c:v>
                </c:pt>
                <c:pt idx="8655">
                  <c:v>animals</c:v>
                </c:pt>
                <c:pt idx="8656">
                  <c:v>animals</c:v>
                </c:pt>
                <c:pt idx="8657">
                  <c:v>animals</c:v>
                </c:pt>
                <c:pt idx="8658">
                  <c:v>animals</c:v>
                </c:pt>
                <c:pt idx="8659">
                  <c:v>animals</c:v>
                </c:pt>
                <c:pt idx="8660">
                  <c:v>animals</c:v>
                </c:pt>
                <c:pt idx="8661">
                  <c:v>animals</c:v>
                </c:pt>
                <c:pt idx="8662">
                  <c:v>animals</c:v>
                </c:pt>
                <c:pt idx="8663">
                  <c:v>animals</c:v>
                </c:pt>
                <c:pt idx="8664">
                  <c:v>animals</c:v>
                </c:pt>
                <c:pt idx="8665">
                  <c:v>animals</c:v>
                </c:pt>
                <c:pt idx="8666">
                  <c:v>animals</c:v>
                </c:pt>
                <c:pt idx="8667">
                  <c:v>animals</c:v>
                </c:pt>
                <c:pt idx="8668">
                  <c:v>animals</c:v>
                </c:pt>
                <c:pt idx="8669">
                  <c:v>animals</c:v>
                </c:pt>
                <c:pt idx="8670">
                  <c:v>animals</c:v>
                </c:pt>
                <c:pt idx="8671">
                  <c:v>animals</c:v>
                </c:pt>
                <c:pt idx="8672">
                  <c:v>animals</c:v>
                </c:pt>
                <c:pt idx="8673">
                  <c:v>animals</c:v>
                </c:pt>
                <c:pt idx="8674">
                  <c:v>animals</c:v>
                </c:pt>
                <c:pt idx="8675">
                  <c:v>animals</c:v>
                </c:pt>
                <c:pt idx="8676">
                  <c:v>animals</c:v>
                </c:pt>
                <c:pt idx="8677">
                  <c:v>animals</c:v>
                </c:pt>
                <c:pt idx="8678">
                  <c:v>animals</c:v>
                </c:pt>
                <c:pt idx="8679">
                  <c:v>animals</c:v>
                </c:pt>
                <c:pt idx="8680">
                  <c:v>animals</c:v>
                </c:pt>
                <c:pt idx="8681">
                  <c:v>animals</c:v>
                </c:pt>
                <c:pt idx="8682">
                  <c:v>animals</c:v>
                </c:pt>
                <c:pt idx="8683">
                  <c:v>healthy eating</c:v>
                </c:pt>
                <c:pt idx="8684">
                  <c:v>healthy eating</c:v>
                </c:pt>
                <c:pt idx="8685">
                  <c:v>healthy eating</c:v>
                </c:pt>
                <c:pt idx="8686">
                  <c:v>healthy eating</c:v>
                </c:pt>
                <c:pt idx="8687">
                  <c:v>healthy eating</c:v>
                </c:pt>
                <c:pt idx="8688">
                  <c:v>healthy eating</c:v>
                </c:pt>
                <c:pt idx="8689">
                  <c:v>healthy eating</c:v>
                </c:pt>
                <c:pt idx="8690">
                  <c:v>healthy eating</c:v>
                </c:pt>
                <c:pt idx="8691">
                  <c:v>healthy eating</c:v>
                </c:pt>
                <c:pt idx="8692">
                  <c:v>healthy eating</c:v>
                </c:pt>
                <c:pt idx="8693">
                  <c:v>healthy eating</c:v>
                </c:pt>
                <c:pt idx="8694">
                  <c:v>healthy eating</c:v>
                </c:pt>
                <c:pt idx="8695">
                  <c:v>healthy eating</c:v>
                </c:pt>
                <c:pt idx="8696">
                  <c:v>healthy eating</c:v>
                </c:pt>
                <c:pt idx="8697">
                  <c:v>healthy eating</c:v>
                </c:pt>
                <c:pt idx="8698">
                  <c:v>healthy eating</c:v>
                </c:pt>
                <c:pt idx="8699">
                  <c:v>healthy eating</c:v>
                </c:pt>
                <c:pt idx="8700">
                  <c:v>healthy eating</c:v>
                </c:pt>
                <c:pt idx="8701">
                  <c:v>travel</c:v>
                </c:pt>
                <c:pt idx="8702">
                  <c:v>travel</c:v>
                </c:pt>
                <c:pt idx="8703">
                  <c:v>travel</c:v>
                </c:pt>
                <c:pt idx="8704">
                  <c:v>travel</c:v>
                </c:pt>
                <c:pt idx="8705">
                  <c:v>travel</c:v>
                </c:pt>
                <c:pt idx="8706">
                  <c:v>travel</c:v>
                </c:pt>
                <c:pt idx="8707">
                  <c:v>travel</c:v>
                </c:pt>
                <c:pt idx="8708">
                  <c:v>travel</c:v>
                </c:pt>
                <c:pt idx="8709">
                  <c:v>travel</c:v>
                </c:pt>
                <c:pt idx="8710">
                  <c:v>travel</c:v>
                </c:pt>
                <c:pt idx="8711">
                  <c:v>travel</c:v>
                </c:pt>
                <c:pt idx="8712">
                  <c:v>travel</c:v>
                </c:pt>
                <c:pt idx="8713">
                  <c:v>travel</c:v>
                </c:pt>
                <c:pt idx="8714">
                  <c:v>travel</c:v>
                </c:pt>
                <c:pt idx="8715">
                  <c:v>travel</c:v>
                </c:pt>
                <c:pt idx="8716">
                  <c:v>travel</c:v>
                </c:pt>
                <c:pt idx="8717">
                  <c:v>travel</c:v>
                </c:pt>
                <c:pt idx="8718">
                  <c:v>travel</c:v>
                </c:pt>
                <c:pt idx="8719">
                  <c:v>travel</c:v>
                </c:pt>
                <c:pt idx="8720">
                  <c:v>travel</c:v>
                </c:pt>
                <c:pt idx="8721">
                  <c:v>travel</c:v>
                </c:pt>
                <c:pt idx="8722">
                  <c:v>travel</c:v>
                </c:pt>
                <c:pt idx="8723">
                  <c:v>travel</c:v>
                </c:pt>
                <c:pt idx="8724">
                  <c:v>travel</c:v>
                </c:pt>
                <c:pt idx="8725">
                  <c:v>soccer</c:v>
                </c:pt>
                <c:pt idx="8726">
                  <c:v>soccer</c:v>
                </c:pt>
                <c:pt idx="8727">
                  <c:v>soccer</c:v>
                </c:pt>
                <c:pt idx="8728">
                  <c:v>soccer</c:v>
                </c:pt>
                <c:pt idx="8729">
                  <c:v>soccer</c:v>
                </c:pt>
                <c:pt idx="8730">
                  <c:v>soccer</c:v>
                </c:pt>
                <c:pt idx="8731">
                  <c:v>soccer</c:v>
                </c:pt>
                <c:pt idx="8732">
                  <c:v>soccer</c:v>
                </c:pt>
                <c:pt idx="8733">
                  <c:v>soccer</c:v>
                </c:pt>
                <c:pt idx="8734">
                  <c:v>soccer</c:v>
                </c:pt>
                <c:pt idx="8735">
                  <c:v>soccer</c:v>
                </c:pt>
                <c:pt idx="8736">
                  <c:v>soccer</c:v>
                </c:pt>
                <c:pt idx="8737">
                  <c:v>soccer</c:v>
                </c:pt>
                <c:pt idx="8738">
                  <c:v>soccer</c:v>
                </c:pt>
                <c:pt idx="8739">
                  <c:v>soccer</c:v>
                </c:pt>
                <c:pt idx="8740">
                  <c:v>soccer</c:v>
                </c:pt>
                <c:pt idx="8741">
                  <c:v>soccer</c:v>
                </c:pt>
                <c:pt idx="8742">
                  <c:v>soccer</c:v>
                </c:pt>
                <c:pt idx="8743">
                  <c:v>soccer</c:v>
                </c:pt>
                <c:pt idx="8744">
                  <c:v>soccer</c:v>
                </c:pt>
                <c:pt idx="8745">
                  <c:v>soccer</c:v>
                </c:pt>
                <c:pt idx="8746">
                  <c:v>soccer</c:v>
                </c:pt>
                <c:pt idx="8747">
                  <c:v>soccer</c:v>
                </c:pt>
                <c:pt idx="8748">
                  <c:v>soccer</c:v>
                </c:pt>
                <c:pt idx="8749">
                  <c:v>soccer</c:v>
                </c:pt>
                <c:pt idx="8750">
                  <c:v>soccer</c:v>
                </c:pt>
                <c:pt idx="8751">
                  <c:v>soccer</c:v>
                </c:pt>
                <c:pt idx="8752">
                  <c:v>soccer</c:v>
                </c:pt>
                <c:pt idx="8753">
                  <c:v>soccer</c:v>
                </c:pt>
                <c:pt idx="8754">
                  <c:v>soccer</c:v>
                </c:pt>
                <c:pt idx="8755">
                  <c:v>soccer</c:v>
                </c:pt>
                <c:pt idx="8756">
                  <c:v>soccer</c:v>
                </c:pt>
                <c:pt idx="8757">
                  <c:v>soccer</c:v>
                </c:pt>
                <c:pt idx="8758">
                  <c:v>soccer</c:v>
                </c:pt>
                <c:pt idx="8759">
                  <c:v>soccer</c:v>
                </c:pt>
                <c:pt idx="8760">
                  <c:v>soccer</c:v>
                </c:pt>
                <c:pt idx="8761">
                  <c:v>soccer</c:v>
                </c:pt>
                <c:pt idx="8762">
                  <c:v>soccer</c:v>
                </c:pt>
                <c:pt idx="8763">
                  <c:v>soccer</c:v>
                </c:pt>
                <c:pt idx="8764">
                  <c:v>soccer</c:v>
                </c:pt>
                <c:pt idx="8765">
                  <c:v>soccer</c:v>
                </c:pt>
                <c:pt idx="8766">
                  <c:v>soccer</c:v>
                </c:pt>
                <c:pt idx="8767">
                  <c:v>soccer</c:v>
                </c:pt>
                <c:pt idx="8768">
                  <c:v>soccer</c:v>
                </c:pt>
                <c:pt idx="8769">
                  <c:v>soccer</c:v>
                </c:pt>
                <c:pt idx="8770">
                  <c:v>healthy eating</c:v>
                </c:pt>
                <c:pt idx="8771">
                  <c:v>healthy eating</c:v>
                </c:pt>
                <c:pt idx="8772">
                  <c:v>healthy eating</c:v>
                </c:pt>
                <c:pt idx="8773">
                  <c:v>healthy eating</c:v>
                </c:pt>
                <c:pt idx="8774">
                  <c:v>healthy eating</c:v>
                </c:pt>
                <c:pt idx="8775">
                  <c:v>healthy eating</c:v>
                </c:pt>
                <c:pt idx="8776">
                  <c:v>healthy eating</c:v>
                </c:pt>
                <c:pt idx="8777">
                  <c:v>healthy eating</c:v>
                </c:pt>
                <c:pt idx="8778">
                  <c:v>healthy eating</c:v>
                </c:pt>
                <c:pt idx="8779">
                  <c:v>healthy eating</c:v>
                </c:pt>
                <c:pt idx="8780">
                  <c:v>healthy eating</c:v>
                </c:pt>
                <c:pt idx="8781">
                  <c:v>healthy eating</c:v>
                </c:pt>
                <c:pt idx="8782">
                  <c:v>healthy eating</c:v>
                </c:pt>
                <c:pt idx="8783">
                  <c:v>healthy eating</c:v>
                </c:pt>
                <c:pt idx="8784">
                  <c:v>healthy eating</c:v>
                </c:pt>
                <c:pt idx="8785">
                  <c:v>healthy eating</c:v>
                </c:pt>
                <c:pt idx="8786">
                  <c:v>healthy eating</c:v>
                </c:pt>
                <c:pt idx="8787">
                  <c:v>healthy eating</c:v>
                </c:pt>
                <c:pt idx="8788">
                  <c:v>technology</c:v>
                </c:pt>
                <c:pt idx="8789">
                  <c:v>technology</c:v>
                </c:pt>
                <c:pt idx="8790">
                  <c:v>technology</c:v>
                </c:pt>
                <c:pt idx="8791">
                  <c:v>tennis</c:v>
                </c:pt>
                <c:pt idx="8792">
                  <c:v>tennis</c:v>
                </c:pt>
                <c:pt idx="8793">
                  <c:v>tennis</c:v>
                </c:pt>
                <c:pt idx="8794">
                  <c:v>tennis</c:v>
                </c:pt>
                <c:pt idx="8795">
                  <c:v>tennis</c:v>
                </c:pt>
                <c:pt idx="8796">
                  <c:v>tennis</c:v>
                </c:pt>
                <c:pt idx="8797">
                  <c:v>tennis</c:v>
                </c:pt>
                <c:pt idx="8798">
                  <c:v>tennis</c:v>
                </c:pt>
                <c:pt idx="8799">
                  <c:v>tennis</c:v>
                </c:pt>
                <c:pt idx="8800">
                  <c:v>tennis</c:v>
                </c:pt>
                <c:pt idx="8801">
                  <c:v>tennis</c:v>
                </c:pt>
                <c:pt idx="8802">
                  <c:v>tennis</c:v>
                </c:pt>
                <c:pt idx="8803">
                  <c:v>tennis</c:v>
                </c:pt>
                <c:pt idx="8804">
                  <c:v>tennis</c:v>
                </c:pt>
                <c:pt idx="8805">
                  <c:v>tennis</c:v>
                </c:pt>
                <c:pt idx="8806">
                  <c:v>tennis</c:v>
                </c:pt>
                <c:pt idx="8807">
                  <c:v>tennis</c:v>
                </c:pt>
                <c:pt idx="8808">
                  <c:v>tennis</c:v>
                </c:pt>
                <c:pt idx="8809">
                  <c:v>tennis</c:v>
                </c:pt>
                <c:pt idx="8810">
                  <c:v>tennis</c:v>
                </c:pt>
                <c:pt idx="8811">
                  <c:v>tennis</c:v>
                </c:pt>
                <c:pt idx="8812">
                  <c:v>tennis</c:v>
                </c:pt>
                <c:pt idx="8813">
                  <c:v>tennis</c:v>
                </c:pt>
                <c:pt idx="8814">
                  <c:v>tennis</c:v>
                </c:pt>
                <c:pt idx="8815">
                  <c:v>tennis</c:v>
                </c:pt>
                <c:pt idx="8816">
                  <c:v>tennis</c:v>
                </c:pt>
                <c:pt idx="8817">
                  <c:v>tennis</c:v>
                </c:pt>
                <c:pt idx="8818">
                  <c:v>tennis</c:v>
                </c:pt>
                <c:pt idx="8819">
                  <c:v>tennis</c:v>
                </c:pt>
                <c:pt idx="8820">
                  <c:v>tennis</c:v>
                </c:pt>
                <c:pt idx="8821">
                  <c:v>tennis</c:v>
                </c:pt>
                <c:pt idx="8822">
                  <c:v>tennis</c:v>
                </c:pt>
                <c:pt idx="8823">
                  <c:v>public speaking</c:v>
                </c:pt>
                <c:pt idx="8824">
                  <c:v>public speaking</c:v>
                </c:pt>
                <c:pt idx="8825">
                  <c:v>public speaking</c:v>
                </c:pt>
                <c:pt idx="8826">
                  <c:v>public speaking</c:v>
                </c:pt>
                <c:pt idx="8827">
                  <c:v>public speaking</c:v>
                </c:pt>
                <c:pt idx="8828">
                  <c:v>public speaking</c:v>
                </c:pt>
                <c:pt idx="8829">
                  <c:v>public speaking</c:v>
                </c:pt>
                <c:pt idx="8830">
                  <c:v>public speaking</c:v>
                </c:pt>
                <c:pt idx="8831">
                  <c:v>public speaking</c:v>
                </c:pt>
                <c:pt idx="8832">
                  <c:v>public speaking</c:v>
                </c:pt>
                <c:pt idx="8833">
                  <c:v>public speaking</c:v>
                </c:pt>
                <c:pt idx="8834">
                  <c:v>public speaking</c:v>
                </c:pt>
                <c:pt idx="8835">
                  <c:v>public speaking</c:v>
                </c:pt>
                <c:pt idx="8836">
                  <c:v>public speaking</c:v>
                </c:pt>
                <c:pt idx="8837">
                  <c:v>public speaking</c:v>
                </c:pt>
                <c:pt idx="8838">
                  <c:v>public speaking</c:v>
                </c:pt>
                <c:pt idx="8839">
                  <c:v>public speaking</c:v>
                </c:pt>
                <c:pt idx="8840">
                  <c:v>public speaking</c:v>
                </c:pt>
                <c:pt idx="8841">
                  <c:v>public speaking</c:v>
                </c:pt>
                <c:pt idx="8842">
                  <c:v>public speaking</c:v>
                </c:pt>
                <c:pt idx="8843">
                  <c:v>public speaking</c:v>
                </c:pt>
                <c:pt idx="8844">
                  <c:v>public speaking</c:v>
                </c:pt>
                <c:pt idx="8845">
                  <c:v>public speaking</c:v>
                </c:pt>
                <c:pt idx="8846">
                  <c:v>public speaking</c:v>
                </c:pt>
                <c:pt idx="8847">
                  <c:v>public speaking</c:v>
                </c:pt>
                <c:pt idx="8848">
                  <c:v>public speaking</c:v>
                </c:pt>
                <c:pt idx="8849">
                  <c:v>public speaking</c:v>
                </c:pt>
                <c:pt idx="8850">
                  <c:v>public speaking</c:v>
                </c:pt>
                <c:pt idx="8851">
                  <c:v>public speaking</c:v>
                </c:pt>
                <c:pt idx="8852">
                  <c:v>public speaking</c:v>
                </c:pt>
                <c:pt idx="8853">
                  <c:v>public speaking</c:v>
                </c:pt>
                <c:pt idx="8854">
                  <c:v>public speaking</c:v>
                </c:pt>
                <c:pt idx="8855">
                  <c:v>public speaking</c:v>
                </c:pt>
                <c:pt idx="8856">
                  <c:v>public speaking</c:v>
                </c:pt>
                <c:pt idx="8857">
                  <c:v>public speaking</c:v>
                </c:pt>
                <c:pt idx="8858">
                  <c:v>public speaking</c:v>
                </c:pt>
                <c:pt idx="8859">
                  <c:v>public speaking</c:v>
                </c:pt>
                <c:pt idx="8860">
                  <c:v>public speaking</c:v>
                </c:pt>
                <c:pt idx="8861">
                  <c:v>public speaking</c:v>
                </c:pt>
                <c:pt idx="8862">
                  <c:v>public speaking</c:v>
                </c:pt>
                <c:pt idx="8863">
                  <c:v>public speaking</c:v>
                </c:pt>
                <c:pt idx="8864">
                  <c:v>dogs</c:v>
                </c:pt>
                <c:pt idx="8865">
                  <c:v>dogs</c:v>
                </c:pt>
                <c:pt idx="8866">
                  <c:v>dogs</c:v>
                </c:pt>
                <c:pt idx="8867">
                  <c:v>dogs</c:v>
                </c:pt>
                <c:pt idx="8868">
                  <c:v>dogs</c:v>
                </c:pt>
                <c:pt idx="8869">
                  <c:v>dogs</c:v>
                </c:pt>
                <c:pt idx="8870">
                  <c:v>dogs</c:v>
                </c:pt>
                <c:pt idx="8871">
                  <c:v>dogs</c:v>
                </c:pt>
                <c:pt idx="8872">
                  <c:v>dogs</c:v>
                </c:pt>
                <c:pt idx="8873">
                  <c:v>dogs</c:v>
                </c:pt>
                <c:pt idx="8874">
                  <c:v>dogs</c:v>
                </c:pt>
                <c:pt idx="8875">
                  <c:v>dogs</c:v>
                </c:pt>
                <c:pt idx="8876">
                  <c:v>dogs</c:v>
                </c:pt>
                <c:pt idx="8877">
                  <c:v>dogs</c:v>
                </c:pt>
                <c:pt idx="8878">
                  <c:v>dogs</c:v>
                </c:pt>
                <c:pt idx="8879">
                  <c:v>dogs</c:v>
                </c:pt>
                <c:pt idx="8880">
                  <c:v>dogs</c:v>
                </c:pt>
                <c:pt idx="8881">
                  <c:v>dogs</c:v>
                </c:pt>
                <c:pt idx="8882">
                  <c:v>dogs</c:v>
                </c:pt>
                <c:pt idx="8883">
                  <c:v>soccer</c:v>
                </c:pt>
                <c:pt idx="8884">
                  <c:v>soccer</c:v>
                </c:pt>
                <c:pt idx="8885">
                  <c:v>soccer</c:v>
                </c:pt>
                <c:pt idx="8886">
                  <c:v>soccer</c:v>
                </c:pt>
                <c:pt idx="8887">
                  <c:v>soccer</c:v>
                </c:pt>
                <c:pt idx="8888">
                  <c:v>soccer</c:v>
                </c:pt>
                <c:pt idx="8889">
                  <c:v>soccer</c:v>
                </c:pt>
                <c:pt idx="8890">
                  <c:v>soccer</c:v>
                </c:pt>
                <c:pt idx="8891">
                  <c:v>soccer</c:v>
                </c:pt>
                <c:pt idx="8892">
                  <c:v>soccer</c:v>
                </c:pt>
                <c:pt idx="8893">
                  <c:v>soccer</c:v>
                </c:pt>
                <c:pt idx="8894">
                  <c:v>public speaking</c:v>
                </c:pt>
                <c:pt idx="8895">
                  <c:v>public speaking</c:v>
                </c:pt>
                <c:pt idx="8896">
                  <c:v>public speaking</c:v>
                </c:pt>
                <c:pt idx="8897">
                  <c:v>public speaking</c:v>
                </c:pt>
                <c:pt idx="8898">
                  <c:v>public speaking</c:v>
                </c:pt>
                <c:pt idx="8899">
                  <c:v>public speaking</c:v>
                </c:pt>
                <c:pt idx="8900">
                  <c:v>public speaking</c:v>
                </c:pt>
                <c:pt idx="8901">
                  <c:v>public speaking</c:v>
                </c:pt>
                <c:pt idx="8902">
                  <c:v>public speaking</c:v>
                </c:pt>
                <c:pt idx="8903">
                  <c:v>public speaking</c:v>
                </c:pt>
                <c:pt idx="8904">
                  <c:v>public speaking</c:v>
                </c:pt>
                <c:pt idx="8905">
                  <c:v>public speaking</c:v>
                </c:pt>
                <c:pt idx="8906">
                  <c:v>public speaking</c:v>
                </c:pt>
                <c:pt idx="8907">
                  <c:v>public speaking</c:v>
                </c:pt>
                <c:pt idx="8908">
                  <c:v>public speaking</c:v>
                </c:pt>
                <c:pt idx="8909">
                  <c:v>public speaking</c:v>
                </c:pt>
                <c:pt idx="8910">
                  <c:v>public speaking</c:v>
                </c:pt>
                <c:pt idx="8911">
                  <c:v>public speaking</c:v>
                </c:pt>
                <c:pt idx="8912">
                  <c:v>public speaking</c:v>
                </c:pt>
                <c:pt idx="8913">
                  <c:v>public speaking</c:v>
                </c:pt>
                <c:pt idx="8914">
                  <c:v>public speaking</c:v>
                </c:pt>
                <c:pt idx="8915">
                  <c:v>public speaking</c:v>
                </c:pt>
                <c:pt idx="8916">
                  <c:v>public speaking</c:v>
                </c:pt>
                <c:pt idx="8917">
                  <c:v>public speaking</c:v>
                </c:pt>
                <c:pt idx="8918">
                  <c:v>public speaking</c:v>
                </c:pt>
                <c:pt idx="8919">
                  <c:v>public speaking</c:v>
                </c:pt>
                <c:pt idx="8920">
                  <c:v>public speaking</c:v>
                </c:pt>
                <c:pt idx="8921">
                  <c:v>public speaking</c:v>
                </c:pt>
                <c:pt idx="8922">
                  <c:v>public speaking</c:v>
                </c:pt>
                <c:pt idx="8923">
                  <c:v>public speaking</c:v>
                </c:pt>
                <c:pt idx="8924">
                  <c:v>public speaking</c:v>
                </c:pt>
                <c:pt idx="8925">
                  <c:v>public speaking</c:v>
                </c:pt>
                <c:pt idx="8926">
                  <c:v>public speaking</c:v>
                </c:pt>
                <c:pt idx="8927">
                  <c:v>public speaking</c:v>
                </c:pt>
                <c:pt idx="8928">
                  <c:v>public speaking</c:v>
                </c:pt>
                <c:pt idx="8929">
                  <c:v>public speaking</c:v>
                </c:pt>
                <c:pt idx="8930">
                  <c:v>public speaking</c:v>
                </c:pt>
                <c:pt idx="8931">
                  <c:v>public speaking</c:v>
                </c:pt>
                <c:pt idx="8932">
                  <c:v>public speaking</c:v>
                </c:pt>
                <c:pt idx="8933">
                  <c:v>public speaking</c:v>
                </c:pt>
                <c:pt idx="8934">
                  <c:v>public speaking</c:v>
                </c:pt>
                <c:pt idx="8935">
                  <c:v>public speaking</c:v>
                </c:pt>
                <c:pt idx="8936">
                  <c:v>public speaking</c:v>
                </c:pt>
                <c:pt idx="8937">
                  <c:v>public speaking</c:v>
                </c:pt>
                <c:pt idx="8938">
                  <c:v>public speaking</c:v>
                </c:pt>
                <c:pt idx="8939">
                  <c:v>public speaking</c:v>
                </c:pt>
                <c:pt idx="8940">
                  <c:v>public speaking</c:v>
                </c:pt>
                <c:pt idx="8941">
                  <c:v>public speaking</c:v>
                </c:pt>
                <c:pt idx="8942">
                  <c:v>public speaking</c:v>
                </c:pt>
                <c:pt idx="8943">
                  <c:v>culture</c:v>
                </c:pt>
                <c:pt idx="8944">
                  <c:v>culture</c:v>
                </c:pt>
                <c:pt idx="8945">
                  <c:v>culture</c:v>
                </c:pt>
                <c:pt idx="8946">
                  <c:v>culture</c:v>
                </c:pt>
                <c:pt idx="8947">
                  <c:v>culture</c:v>
                </c:pt>
                <c:pt idx="8948">
                  <c:v>culture</c:v>
                </c:pt>
                <c:pt idx="8949">
                  <c:v>culture</c:v>
                </c:pt>
                <c:pt idx="8950">
                  <c:v>culture</c:v>
                </c:pt>
                <c:pt idx="8951">
                  <c:v>culture</c:v>
                </c:pt>
                <c:pt idx="8952">
                  <c:v>culture</c:v>
                </c:pt>
                <c:pt idx="8953">
                  <c:v>culture</c:v>
                </c:pt>
                <c:pt idx="8954">
                  <c:v>culture</c:v>
                </c:pt>
                <c:pt idx="8955">
                  <c:v>culture</c:v>
                </c:pt>
                <c:pt idx="8956">
                  <c:v>culture</c:v>
                </c:pt>
                <c:pt idx="8957">
                  <c:v>culture</c:v>
                </c:pt>
                <c:pt idx="8958">
                  <c:v>culture</c:v>
                </c:pt>
                <c:pt idx="8959">
                  <c:v>culture</c:v>
                </c:pt>
                <c:pt idx="8960">
                  <c:v>culture</c:v>
                </c:pt>
                <c:pt idx="8961">
                  <c:v>culture</c:v>
                </c:pt>
                <c:pt idx="8962">
                  <c:v>culture</c:v>
                </c:pt>
                <c:pt idx="8963">
                  <c:v>culture</c:v>
                </c:pt>
                <c:pt idx="8964">
                  <c:v>culture</c:v>
                </c:pt>
                <c:pt idx="8965">
                  <c:v>culture</c:v>
                </c:pt>
                <c:pt idx="8966">
                  <c:v>culture</c:v>
                </c:pt>
                <c:pt idx="8967">
                  <c:v>culture</c:v>
                </c:pt>
                <c:pt idx="8968">
                  <c:v>culture</c:v>
                </c:pt>
                <c:pt idx="8969">
                  <c:v>culture</c:v>
                </c:pt>
                <c:pt idx="8970">
                  <c:v>culture</c:v>
                </c:pt>
                <c:pt idx="8971">
                  <c:v>culture</c:v>
                </c:pt>
                <c:pt idx="8972">
                  <c:v>culture</c:v>
                </c:pt>
                <c:pt idx="8973">
                  <c:v>culture</c:v>
                </c:pt>
                <c:pt idx="8974">
                  <c:v>culture</c:v>
                </c:pt>
                <c:pt idx="8975">
                  <c:v>culture</c:v>
                </c:pt>
                <c:pt idx="8976">
                  <c:v>culture</c:v>
                </c:pt>
                <c:pt idx="8977">
                  <c:v>culture</c:v>
                </c:pt>
                <c:pt idx="8978">
                  <c:v>culture</c:v>
                </c:pt>
                <c:pt idx="8979">
                  <c:v>culture</c:v>
                </c:pt>
                <c:pt idx="8980">
                  <c:v>dogs</c:v>
                </c:pt>
                <c:pt idx="8981">
                  <c:v>dogs</c:v>
                </c:pt>
                <c:pt idx="8982">
                  <c:v>dogs</c:v>
                </c:pt>
                <c:pt idx="8983">
                  <c:v>dogs</c:v>
                </c:pt>
                <c:pt idx="8984">
                  <c:v>dogs</c:v>
                </c:pt>
                <c:pt idx="8985">
                  <c:v>dogs</c:v>
                </c:pt>
                <c:pt idx="8986">
                  <c:v>dogs</c:v>
                </c:pt>
                <c:pt idx="8987">
                  <c:v>dogs</c:v>
                </c:pt>
                <c:pt idx="8988">
                  <c:v>dogs</c:v>
                </c:pt>
                <c:pt idx="8989">
                  <c:v>dogs</c:v>
                </c:pt>
                <c:pt idx="8990">
                  <c:v>dogs</c:v>
                </c:pt>
                <c:pt idx="8991">
                  <c:v>dogs</c:v>
                </c:pt>
                <c:pt idx="8992">
                  <c:v>dogs</c:v>
                </c:pt>
                <c:pt idx="8993">
                  <c:v>dogs</c:v>
                </c:pt>
                <c:pt idx="8994">
                  <c:v>dogs</c:v>
                </c:pt>
                <c:pt idx="8995">
                  <c:v>dogs</c:v>
                </c:pt>
                <c:pt idx="8996">
                  <c:v>dogs</c:v>
                </c:pt>
                <c:pt idx="8997">
                  <c:v>dogs</c:v>
                </c:pt>
                <c:pt idx="8998">
                  <c:v>dogs</c:v>
                </c:pt>
                <c:pt idx="8999">
                  <c:v>dogs</c:v>
                </c:pt>
                <c:pt idx="9000">
                  <c:v>dogs</c:v>
                </c:pt>
                <c:pt idx="9001">
                  <c:v>dogs</c:v>
                </c:pt>
                <c:pt idx="9002">
                  <c:v>dogs</c:v>
                </c:pt>
                <c:pt idx="9003">
                  <c:v>dogs</c:v>
                </c:pt>
                <c:pt idx="9004">
                  <c:v>dogs</c:v>
                </c:pt>
                <c:pt idx="9005">
                  <c:v>dogs</c:v>
                </c:pt>
                <c:pt idx="9006">
                  <c:v>dogs</c:v>
                </c:pt>
                <c:pt idx="9007">
                  <c:v>dogs</c:v>
                </c:pt>
                <c:pt idx="9008">
                  <c:v>dogs</c:v>
                </c:pt>
                <c:pt idx="9009">
                  <c:v>dogs</c:v>
                </c:pt>
                <c:pt idx="9010">
                  <c:v>dogs</c:v>
                </c:pt>
                <c:pt idx="9011">
                  <c:v>dogs</c:v>
                </c:pt>
                <c:pt idx="9012">
                  <c:v>food</c:v>
                </c:pt>
                <c:pt idx="9013">
                  <c:v>food</c:v>
                </c:pt>
                <c:pt idx="9014">
                  <c:v>food</c:v>
                </c:pt>
                <c:pt idx="9015">
                  <c:v>food</c:v>
                </c:pt>
                <c:pt idx="9016">
                  <c:v>food</c:v>
                </c:pt>
                <c:pt idx="9017">
                  <c:v>food</c:v>
                </c:pt>
                <c:pt idx="9018">
                  <c:v>food</c:v>
                </c:pt>
                <c:pt idx="9019">
                  <c:v>food</c:v>
                </c:pt>
                <c:pt idx="9020">
                  <c:v>food</c:v>
                </c:pt>
                <c:pt idx="9021">
                  <c:v>food</c:v>
                </c:pt>
                <c:pt idx="9022">
                  <c:v>food</c:v>
                </c:pt>
                <c:pt idx="9023">
                  <c:v>food</c:v>
                </c:pt>
                <c:pt idx="9024">
                  <c:v>food</c:v>
                </c:pt>
                <c:pt idx="9025">
                  <c:v>food</c:v>
                </c:pt>
                <c:pt idx="9026">
                  <c:v>food</c:v>
                </c:pt>
                <c:pt idx="9027">
                  <c:v>soccer</c:v>
                </c:pt>
                <c:pt idx="9028">
                  <c:v>soccer</c:v>
                </c:pt>
                <c:pt idx="9029">
                  <c:v>soccer</c:v>
                </c:pt>
                <c:pt idx="9030">
                  <c:v>soccer</c:v>
                </c:pt>
                <c:pt idx="9031">
                  <c:v>soccer</c:v>
                </c:pt>
                <c:pt idx="9032">
                  <c:v>soccer</c:v>
                </c:pt>
                <c:pt idx="9033">
                  <c:v>soccer</c:v>
                </c:pt>
                <c:pt idx="9034">
                  <c:v>soccer</c:v>
                </c:pt>
                <c:pt idx="9035">
                  <c:v>soccer</c:v>
                </c:pt>
                <c:pt idx="9036">
                  <c:v>soccer</c:v>
                </c:pt>
                <c:pt idx="9037">
                  <c:v>soccer</c:v>
                </c:pt>
                <c:pt idx="9038">
                  <c:v>soccer</c:v>
                </c:pt>
                <c:pt idx="9039">
                  <c:v>soccer</c:v>
                </c:pt>
                <c:pt idx="9040">
                  <c:v>soccer</c:v>
                </c:pt>
                <c:pt idx="9041">
                  <c:v>soccer</c:v>
                </c:pt>
                <c:pt idx="9042">
                  <c:v>healthy eating</c:v>
                </c:pt>
                <c:pt idx="9043">
                  <c:v>healthy eating</c:v>
                </c:pt>
                <c:pt idx="9044">
                  <c:v>healthy eating</c:v>
                </c:pt>
                <c:pt idx="9045">
                  <c:v>healthy eating</c:v>
                </c:pt>
                <c:pt idx="9046">
                  <c:v>healthy eating</c:v>
                </c:pt>
                <c:pt idx="9047">
                  <c:v>healthy eating</c:v>
                </c:pt>
                <c:pt idx="9048">
                  <c:v>healthy eating</c:v>
                </c:pt>
                <c:pt idx="9049">
                  <c:v>healthy eating</c:v>
                </c:pt>
                <c:pt idx="9050">
                  <c:v>healthy eating</c:v>
                </c:pt>
                <c:pt idx="9051">
                  <c:v>healthy eating</c:v>
                </c:pt>
                <c:pt idx="9052">
                  <c:v>healthy eating</c:v>
                </c:pt>
                <c:pt idx="9053">
                  <c:v>healthy eating</c:v>
                </c:pt>
                <c:pt idx="9054">
                  <c:v>healthy eating</c:v>
                </c:pt>
                <c:pt idx="9055">
                  <c:v>healthy eating</c:v>
                </c:pt>
                <c:pt idx="9056">
                  <c:v>healthy eating</c:v>
                </c:pt>
                <c:pt idx="9057">
                  <c:v>healthy eating</c:v>
                </c:pt>
                <c:pt idx="9058">
                  <c:v>science</c:v>
                </c:pt>
                <c:pt idx="9059">
                  <c:v>science</c:v>
                </c:pt>
                <c:pt idx="9060">
                  <c:v>science</c:v>
                </c:pt>
                <c:pt idx="9061">
                  <c:v>science</c:v>
                </c:pt>
                <c:pt idx="9062">
                  <c:v>science</c:v>
                </c:pt>
                <c:pt idx="9063">
                  <c:v>science</c:v>
                </c:pt>
                <c:pt idx="9064">
                  <c:v>science</c:v>
                </c:pt>
                <c:pt idx="9065">
                  <c:v>science</c:v>
                </c:pt>
                <c:pt idx="9066">
                  <c:v>science</c:v>
                </c:pt>
                <c:pt idx="9067">
                  <c:v>science</c:v>
                </c:pt>
                <c:pt idx="9068">
                  <c:v>science</c:v>
                </c:pt>
                <c:pt idx="9069">
                  <c:v>science</c:v>
                </c:pt>
                <c:pt idx="9070">
                  <c:v>science</c:v>
                </c:pt>
                <c:pt idx="9071">
                  <c:v>science</c:v>
                </c:pt>
                <c:pt idx="9072">
                  <c:v>science</c:v>
                </c:pt>
                <c:pt idx="9073">
                  <c:v>science</c:v>
                </c:pt>
                <c:pt idx="9074">
                  <c:v>science</c:v>
                </c:pt>
                <c:pt idx="9075">
                  <c:v>science</c:v>
                </c:pt>
                <c:pt idx="9076">
                  <c:v>science</c:v>
                </c:pt>
                <c:pt idx="9077">
                  <c:v>science</c:v>
                </c:pt>
                <c:pt idx="9078">
                  <c:v>science</c:v>
                </c:pt>
                <c:pt idx="9079">
                  <c:v>science</c:v>
                </c:pt>
                <c:pt idx="9080">
                  <c:v>science</c:v>
                </c:pt>
                <c:pt idx="9081">
                  <c:v>science</c:v>
                </c:pt>
                <c:pt idx="9082">
                  <c:v>science</c:v>
                </c:pt>
                <c:pt idx="9083">
                  <c:v>science</c:v>
                </c:pt>
                <c:pt idx="9084">
                  <c:v>science</c:v>
                </c:pt>
                <c:pt idx="9085">
                  <c:v>science</c:v>
                </c:pt>
                <c:pt idx="9086">
                  <c:v>science</c:v>
                </c:pt>
                <c:pt idx="9087">
                  <c:v>science</c:v>
                </c:pt>
                <c:pt idx="9088">
                  <c:v>science</c:v>
                </c:pt>
                <c:pt idx="9089">
                  <c:v>science</c:v>
                </c:pt>
                <c:pt idx="9090">
                  <c:v>science</c:v>
                </c:pt>
                <c:pt idx="9091">
                  <c:v>science</c:v>
                </c:pt>
                <c:pt idx="9092">
                  <c:v>science</c:v>
                </c:pt>
                <c:pt idx="9093">
                  <c:v>science</c:v>
                </c:pt>
                <c:pt idx="9094">
                  <c:v>science</c:v>
                </c:pt>
                <c:pt idx="9095">
                  <c:v>science</c:v>
                </c:pt>
                <c:pt idx="9096">
                  <c:v>science</c:v>
                </c:pt>
                <c:pt idx="9097">
                  <c:v>science</c:v>
                </c:pt>
                <c:pt idx="9098">
                  <c:v>science</c:v>
                </c:pt>
                <c:pt idx="9099">
                  <c:v>science</c:v>
                </c:pt>
                <c:pt idx="9100">
                  <c:v>science</c:v>
                </c:pt>
                <c:pt idx="9101">
                  <c:v>science</c:v>
                </c:pt>
                <c:pt idx="9102">
                  <c:v>science</c:v>
                </c:pt>
                <c:pt idx="9103">
                  <c:v>science</c:v>
                </c:pt>
                <c:pt idx="9104">
                  <c:v>science</c:v>
                </c:pt>
                <c:pt idx="9105">
                  <c:v>science</c:v>
                </c:pt>
                <c:pt idx="9106">
                  <c:v>soccer</c:v>
                </c:pt>
                <c:pt idx="9107">
                  <c:v>soccer</c:v>
                </c:pt>
                <c:pt idx="9108">
                  <c:v>soccer</c:v>
                </c:pt>
                <c:pt idx="9109">
                  <c:v>soccer</c:v>
                </c:pt>
                <c:pt idx="9110">
                  <c:v>soccer</c:v>
                </c:pt>
                <c:pt idx="9111">
                  <c:v>soccer</c:v>
                </c:pt>
                <c:pt idx="9112">
                  <c:v>soccer</c:v>
                </c:pt>
                <c:pt idx="9113">
                  <c:v>soccer</c:v>
                </c:pt>
                <c:pt idx="9114">
                  <c:v>cooking</c:v>
                </c:pt>
                <c:pt idx="9115">
                  <c:v>cooking</c:v>
                </c:pt>
                <c:pt idx="9116">
                  <c:v>cooking</c:v>
                </c:pt>
                <c:pt idx="9117">
                  <c:v>cooking</c:v>
                </c:pt>
                <c:pt idx="9118">
                  <c:v>cooking</c:v>
                </c:pt>
                <c:pt idx="9119">
                  <c:v>cooking</c:v>
                </c:pt>
                <c:pt idx="9120">
                  <c:v>cooking</c:v>
                </c:pt>
                <c:pt idx="9121">
                  <c:v>cooking</c:v>
                </c:pt>
                <c:pt idx="9122">
                  <c:v>cooking</c:v>
                </c:pt>
                <c:pt idx="9123">
                  <c:v>cooking</c:v>
                </c:pt>
                <c:pt idx="9124">
                  <c:v>cooking</c:v>
                </c:pt>
                <c:pt idx="9125">
                  <c:v>cooking</c:v>
                </c:pt>
                <c:pt idx="9126">
                  <c:v>cooking</c:v>
                </c:pt>
                <c:pt idx="9127">
                  <c:v>cooking</c:v>
                </c:pt>
                <c:pt idx="9128">
                  <c:v>cooking</c:v>
                </c:pt>
                <c:pt idx="9129">
                  <c:v>cooking</c:v>
                </c:pt>
                <c:pt idx="9130">
                  <c:v>cooking</c:v>
                </c:pt>
                <c:pt idx="9131">
                  <c:v>technology</c:v>
                </c:pt>
                <c:pt idx="9132">
                  <c:v>technology</c:v>
                </c:pt>
                <c:pt idx="9133">
                  <c:v>technology</c:v>
                </c:pt>
                <c:pt idx="9134">
                  <c:v>technology</c:v>
                </c:pt>
                <c:pt idx="9135">
                  <c:v>technology</c:v>
                </c:pt>
                <c:pt idx="9136">
                  <c:v>technology</c:v>
                </c:pt>
                <c:pt idx="9137">
                  <c:v>technology</c:v>
                </c:pt>
                <c:pt idx="9138">
                  <c:v>technology</c:v>
                </c:pt>
                <c:pt idx="9139">
                  <c:v>technology</c:v>
                </c:pt>
                <c:pt idx="9140">
                  <c:v>technology</c:v>
                </c:pt>
                <c:pt idx="9141">
                  <c:v>soccer</c:v>
                </c:pt>
                <c:pt idx="9142">
                  <c:v>soccer</c:v>
                </c:pt>
                <c:pt idx="9143">
                  <c:v>soccer</c:v>
                </c:pt>
                <c:pt idx="9144">
                  <c:v>soccer</c:v>
                </c:pt>
                <c:pt idx="9145">
                  <c:v>soccer</c:v>
                </c:pt>
                <c:pt idx="9146">
                  <c:v>soccer</c:v>
                </c:pt>
                <c:pt idx="9147">
                  <c:v>soccer</c:v>
                </c:pt>
                <c:pt idx="9148">
                  <c:v>soccer</c:v>
                </c:pt>
                <c:pt idx="9149">
                  <c:v>soccer</c:v>
                </c:pt>
                <c:pt idx="9150">
                  <c:v>soccer</c:v>
                </c:pt>
                <c:pt idx="9151">
                  <c:v>soccer</c:v>
                </c:pt>
                <c:pt idx="9152">
                  <c:v>soccer</c:v>
                </c:pt>
                <c:pt idx="9153">
                  <c:v>soccer</c:v>
                </c:pt>
                <c:pt idx="9154">
                  <c:v>soccer</c:v>
                </c:pt>
                <c:pt idx="9155">
                  <c:v>soccer</c:v>
                </c:pt>
                <c:pt idx="9156">
                  <c:v>soccer</c:v>
                </c:pt>
                <c:pt idx="9157">
                  <c:v>soccer</c:v>
                </c:pt>
                <c:pt idx="9158">
                  <c:v>soccer</c:v>
                </c:pt>
                <c:pt idx="9159">
                  <c:v>soccer</c:v>
                </c:pt>
                <c:pt idx="9160">
                  <c:v>soccer</c:v>
                </c:pt>
                <c:pt idx="9161">
                  <c:v>soccer</c:v>
                </c:pt>
                <c:pt idx="9162">
                  <c:v>soccer</c:v>
                </c:pt>
                <c:pt idx="9163">
                  <c:v>soccer</c:v>
                </c:pt>
                <c:pt idx="9164">
                  <c:v>soccer</c:v>
                </c:pt>
                <c:pt idx="9165">
                  <c:v>soccer</c:v>
                </c:pt>
                <c:pt idx="9166">
                  <c:v>soccer</c:v>
                </c:pt>
                <c:pt idx="9167">
                  <c:v>soccer</c:v>
                </c:pt>
                <c:pt idx="9168">
                  <c:v>soccer</c:v>
                </c:pt>
                <c:pt idx="9169">
                  <c:v>soccer</c:v>
                </c:pt>
                <c:pt idx="9170">
                  <c:v>soccer</c:v>
                </c:pt>
                <c:pt idx="9171">
                  <c:v>soccer</c:v>
                </c:pt>
                <c:pt idx="9172">
                  <c:v>soccer</c:v>
                </c:pt>
                <c:pt idx="9173">
                  <c:v>soccer</c:v>
                </c:pt>
                <c:pt idx="9174">
                  <c:v>soccer</c:v>
                </c:pt>
                <c:pt idx="9175">
                  <c:v>soccer</c:v>
                </c:pt>
                <c:pt idx="9176">
                  <c:v>soccer</c:v>
                </c:pt>
                <c:pt idx="9177">
                  <c:v>soccer</c:v>
                </c:pt>
                <c:pt idx="9178">
                  <c:v>soccer</c:v>
                </c:pt>
                <c:pt idx="9179">
                  <c:v>tennis</c:v>
                </c:pt>
                <c:pt idx="9180">
                  <c:v>tennis</c:v>
                </c:pt>
                <c:pt idx="9181">
                  <c:v>tennis</c:v>
                </c:pt>
                <c:pt idx="9182">
                  <c:v>tennis</c:v>
                </c:pt>
                <c:pt idx="9183">
                  <c:v>tennis</c:v>
                </c:pt>
                <c:pt idx="9184">
                  <c:v>tennis</c:v>
                </c:pt>
                <c:pt idx="9185">
                  <c:v>tennis</c:v>
                </c:pt>
                <c:pt idx="9186">
                  <c:v>tennis</c:v>
                </c:pt>
                <c:pt idx="9187">
                  <c:v>tennis</c:v>
                </c:pt>
                <c:pt idx="9188">
                  <c:v>tennis</c:v>
                </c:pt>
                <c:pt idx="9189">
                  <c:v>tennis</c:v>
                </c:pt>
                <c:pt idx="9190">
                  <c:v>tennis</c:v>
                </c:pt>
                <c:pt idx="9191">
                  <c:v>tennis</c:v>
                </c:pt>
                <c:pt idx="9192">
                  <c:v>tennis</c:v>
                </c:pt>
                <c:pt idx="9193">
                  <c:v>tennis</c:v>
                </c:pt>
                <c:pt idx="9194">
                  <c:v>tennis</c:v>
                </c:pt>
                <c:pt idx="9195">
                  <c:v>tennis</c:v>
                </c:pt>
                <c:pt idx="9196">
                  <c:v>tennis</c:v>
                </c:pt>
                <c:pt idx="9197">
                  <c:v>tennis</c:v>
                </c:pt>
                <c:pt idx="9198">
                  <c:v>tennis</c:v>
                </c:pt>
                <c:pt idx="9199">
                  <c:v>tennis</c:v>
                </c:pt>
                <c:pt idx="9200">
                  <c:v>tennis</c:v>
                </c:pt>
                <c:pt idx="9201">
                  <c:v>tennis</c:v>
                </c:pt>
                <c:pt idx="9202">
                  <c:v>tennis</c:v>
                </c:pt>
                <c:pt idx="9203">
                  <c:v>tennis</c:v>
                </c:pt>
                <c:pt idx="9204">
                  <c:v>tennis</c:v>
                </c:pt>
                <c:pt idx="9205">
                  <c:v>tennis</c:v>
                </c:pt>
                <c:pt idx="9206">
                  <c:v>tennis</c:v>
                </c:pt>
                <c:pt idx="9207">
                  <c:v>tennis</c:v>
                </c:pt>
                <c:pt idx="9208">
                  <c:v>tennis</c:v>
                </c:pt>
                <c:pt idx="9209">
                  <c:v>tennis</c:v>
                </c:pt>
                <c:pt idx="9210">
                  <c:v>tennis</c:v>
                </c:pt>
                <c:pt idx="9211">
                  <c:v>tennis</c:v>
                </c:pt>
                <c:pt idx="9212">
                  <c:v>tennis</c:v>
                </c:pt>
                <c:pt idx="9213">
                  <c:v>tennis</c:v>
                </c:pt>
                <c:pt idx="9214">
                  <c:v>tennis</c:v>
                </c:pt>
                <c:pt idx="9215">
                  <c:v>tennis</c:v>
                </c:pt>
                <c:pt idx="9216">
                  <c:v>tennis</c:v>
                </c:pt>
                <c:pt idx="9217">
                  <c:v>tennis</c:v>
                </c:pt>
                <c:pt idx="9218">
                  <c:v>tennis</c:v>
                </c:pt>
                <c:pt idx="9219">
                  <c:v>animals</c:v>
                </c:pt>
                <c:pt idx="9220">
                  <c:v>animals</c:v>
                </c:pt>
                <c:pt idx="9221">
                  <c:v>animals</c:v>
                </c:pt>
                <c:pt idx="9222">
                  <c:v>animals</c:v>
                </c:pt>
                <c:pt idx="9223">
                  <c:v>animals</c:v>
                </c:pt>
                <c:pt idx="9224">
                  <c:v>animals</c:v>
                </c:pt>
                <c:pt idx="9225">
                  <c:v>animals</c:v>
                </c:pt>
                <c:pt idx="9226">
                  <c:v>animals</c:v>
                </c:pt>
                <c:pt idx="9227">
                  <c:v>animals</c:v>
                </c:pt>
                <c:pt idx="9228">
                  <c:v>animals</c:v>
                </c:pt>
                <c:pt idx="9229">
                  <c:v>animals</c:v>
                </c:pt>
                <c:pt idx="9230">
                  <c:v>animals</c:v>
                </c:pt>
                <c:pt idx="9231">
                  <c:v>animals</c:v>
                </c:pt>
                <c:pt idx="9232">
                  <c:v>animals</c:v>
                </c:pt>
                <c:pt idx="9233">
                  <c:v>animals</c:v>
                </c:pt>
                <c:pt idx="9234">
                  <c:v>animals</c:v>
                </c:pt>
                <c:pt idx="9235">
                  <c:v>animals</c:v>
                </c:pt>
                <c:pt idx="9236">
                  <c:v>animals</c:v>
                </c:pt>
                <c:pt idx="9237">
                  <c:v>animals</c:v>
                </c:pt>
                <c:pt idx="9238">
                  <c:v>animals</c:v>
                </c:pt>
                <c:pt idx="9239">
                  <c:v>animals</c:v>
                </c:pt>
                <c:pt idx="9240">
                  <c:v>animals</c:v>
                </c:pt>
                <c:pt idx="9241">
                  <c:v>animals</c:v>
                </c:pt>
                <c:pt idx="9242">
                  <c:v>animals</c:v>
                </c:pt>
                <c:pt idx="9243">
                  <c:v>animals</c:v>
                </c:pt>
                <c:pt idx="9244">
                  <c:v>animals</c:v>
                </c:pt>
                <c:pt idx="9245">
                  <c:v>animals</c:v>
                </c:pt>
                <c:pt idx="9246">
                  <c:v>animals</c:v>
                </c:pt>
                <c:pt idx="9247">
                  <c:v>animals</c:v>
                </c:pt>
                <c:pt idx="9248">
                  <c:v>animals</c:v>
                </c:pt>
                <c:pt idx="9249">
                  <c:v>animals</c:v>
                </c:pt>
                <c:pt idx="9250">
                  <c:v>animals</c:v>
                </c:pt>
                <c:pt idx="9251">
                  <c:v>animals</c:v>
                </c:pt>
                <c:pt idx="9252">
                  <c:v>animals</c:v>
                </c:pt>
                <c:pt idx="9253">
                  <c:v>animals</c:v>
                </c:pt>
                <c:pt idx="9254">
                  <c:v>animals</c:v>
                </c:pt>
                <c:pt idx="9255">
                  <c:v>animals</c:v>
                </c:pt>
                <c:pt idx="9256">
                  <c:v>animals</c:v>
                </c:pt>
                <c:pt idx="9257">
                  <c:v>animals</c:v>
                </c:pt>
                <c:pt idx="9258">
                  <c:v>animals</c:v>
                </c:pt>
                <c:pt idx="9259">
                  <c:v>animals</c:v>
                </c:pt>
                <c:pt idx="9260">
                  <c:v>animals</c:v>
                </c:pt>
                <c:pt idx="9261">
                  <c:v>animals</c:v>
                </c:pt>
                <c:pt idx="9262">
                  <c:v>animals</c:v>
                </c:pt>
                <c:pt idx="9263">
                  <c:v>animals</c:v>
                </c:pt>
                <c:pt idx="9264">
                  <c:v>animals</c:v>
                </c:pt>
                <c:pt idx="9265">
                  <c:v>animals</c:v>
                </c:pt>
                <c:pt idx="9266">
                  <c:v>animals</c:v>
                </c:pt>
                <c:pt idx="9267">
                  <c:v>animals</c:v>
                </c:pt>
                <c:pt idx="9268">
                  <c:v>animals</c:v>
                </c:pt>
                <c:pt idx="9269">
                  <c:v>animals</c:v>
                </c:pt>
                <c:pt idx="9270">
                  <c:v>animals</c:v>
                </c:pt>
                <c:pt idx="9271">
                  <c:v>animals</c:v>
                </c:pt>
                <c:pt idx="9272">
                  <c:v>animals</c:v>
                </c:pt>
                <c:pt idx="9273">
                  <c:v>animals</c:v>
                </c:pt>
                <c:pt idx="9274">
                  <c:v>animals</c:v>
                </c:pt>
                <c:pt idx="9275">
                  <c:v>animals</c:v>
                </c:pt>
                <c:pt idx="9276">
                  <c:v>animals</c:v>
                </c:pt>
                <c:pt idx="9277">
                  <c:v>public speaking</c:v>
                </c:pt>
                <c:pt idx="9278">
                  <c:v>public speaking</c:v>
                </c:pt>
                <c:pt idx="9279">
                  <c:v>public speaking</c:v>
                </c:pt>
                <c:pt idx="9280">
                  <c:v>public speaking</c:v>
                </c:pt>
                <c:pt idx="9281">
                  <c:v>public speaking</c:v>
                </c:pt>
                <c:pt idx="9282">
                  <c:v>public speaking</c:v>
                </c:pt>
                <c:pt idx="9283">
                  <c:v>public speaking</c:v>
                </c:pt>
                <c:pt idx="9284">
                  <c:v>public speaking</c:v>
                </c:pt>
                <c:pt idx="9285">
                  <c:v>public speaking</c:v>
                </c:pt>
                <c:pt idx="9286">
                  <c:v>public speaking</c:v>
                </c:pt>
                <c:pt idx="9287">
                  <c:v>public speaking</c:v>
                </c:pt>
                <c:pt idx="9288">
                  <c:v>public speaking</c:v>
                </c:pt>
                <c:pt idx="9289">
                  <c:v>public speaking</c:v>
                </c:pt>
                <c:pt idx="9290">
                  <c:v>public speaking</c:v>
                </c:pt>
                <c:pt idx="9291">
                  <c:v>public speaking</c:v>
                </c:pt>
                <c:pt idx="9292">
                  <c:v>public speaking</c:v>
                </c:pt>
                <c:pt idx="9293">
                  <c:v>public speaking</c:v>
                </c:pt>
                <c:pt idx="9294">
                  <c:v>public speaking</c:v>
                </c:pt>
                <c:pt idx="9295">
                  <c:v>public speaking</c:v>
                </c:pt>
                <c:pt idx="9296">
                  <c:v>public speaking</c:v>
                </c:pt>
                <c:pt idx="9297">
                  <c:v>public speaking</c:v>
                </c:pt>
                <c:pt idx="9298">
                  <c:v>public speaking</c:v>
                </c:pt>
                <c:pt idx="9299">
                  <c:v>public speaking</c:v>
                </c:pt>
                <c:pt idx="9300">
                  <c:v>public speaking</c:v>
                </c:pt>
                <c:pt idx="9301">
                  <c:v>public speaking</c:v>
                </c:pt>
                <c:pt idx="9302">
                  <c:v>public speaking</c:v>
                </c:pt>
                <c:pt idx="9303">
                  <c:v>public speaking</c:v>
                </c:pt>
                <c:pt idx="9304">
                  <c:v>public speaking</c:v>
                </c:pt>
                <c:pt idx="9305">
                  <c:v>public speaking</c:v>
                </c:pt>
                <c:pt idx="9306">
                  <c:v>public speaking</c:v>
                </c:pt>
                <c:pt idx="9307">
                  <c:v>public speaking</c:v>
                </c:pt>
                <c:pt idx="9308">
                  <c:v>public speaking</c:v>
                </c:pt>
                <c:pt idx="9309">
                  <c:v>public speaking</c:v>
                </c:pt>
                <c:pt idx="9310">
                  <c:v>public speaking</c:v>
                </c:pt>
                <c:pt idx="9311">
                  <c:v>public speaking</c:v>
                </c:pt>
                <c:pt idx="9312">
                  <c:v>culture</c:v>
                </c:pt>
                <c:pt idx="9313">
                  <c:v>culture</c:v>
                </c:pt>
                <c:pt idx="9314">
                  <c:v>culture</c:v>
                </c:pt>
                <c:pt idx="9315">
                  <c:v>culture</c:v>
                </c:pt>
                <c:pt idx="9316">
                  <c:v>culture</c:v>
                </c:pt>
                <c:pt idx="9317">
                  <c:v>culture</c:v>
                </c:pt>
                <c:pt idx="9318">
                  <c:v>culture</c:v>
                </c:pt>
                <c:pt idx="9319">
                  <c:v>culture</c:v>
                </c:pt>
                <c:pt idx="9320">
                  <c:v>culture</c:v>
                </c:pt>
                <c:pt idx="9321">
                  <c:v>culture</c:v>
                </c:pt>
                <c:pt idx="9322">
                  <c:v>culture</c:v>
                </c:pt>
                <c:pt idx="9323">
                  <c:v>culture</c:v>
                </c:pt>
                <c:pt idx="9324">
                  <c:v>fitness</c:v>
                </c:pt>
                <c:pt idx="9325">
                  <c:v>fitness</c:v>
                </c:pt>
                <c:pt idx="9326">
                  <c:v>fitness</c:v>
                </c:pt>
                <c:pt idx="9327">
                  <c:v>fitness</c:v>
                </c:pt>
                <c:pt idx="9328">
                  <c:v>fitness</c:v>
                </c:pt>
                <c:pt idx="9329">
                  <c:v>fitness</c:v>
                </c:pt>
                <c:pt idx="9330">
                  <c:v>fitness</c:v>
                </c:pt>
                <c:pt idx="9331">
                  <c:v>fitness</c:v>
                </c:pt>
                <c:pt idx="9332">
                  <c:v>fitness</c:v>
                </c:pt>
                <c:pt idx="9333">
                  <c:v>fitness</c:v>
                </c:pt>
                <c:pt idx="9334">
                  <c:v>fitness</c:v>
                </c:pt>
                <c:pt idx="9335">
                  <c:v>fitness</c:v>
                </c:pt>
                <c:pt idx="9336">
                  <c:v>fitness</c:v>
                </c:pt>
                <c:pt idx="9337">
                  <c:v>fitness</c:v>
                </c:pt>
                <c:pt idx="9338">
                  <c:v>fitness</c:v>
                </c:pt>
                <c:pt idx="9339">
                  <c:v>fitness</c:v>
                </c:pt>
                <c:pt idx="9340">
                  <c:v>fitness</c:v>
                </c:pt>
                <c:pt idx="9341">
                  <c:v>fitness</c:v>
                </c:pt>
                <c:pt idx="9342">
                  <c:v>fitness</c:v>
                </c:pt>
                <c:pt idx="9343">
                  <c:v>fitness</c:v>
                </c:pt>
                <c:pt idx="9344">
                  <c:v>fitness</c:v>
                </c:pt>
                <c:pt idx="9345">
                  <c:v>fitness</c:v>
                </c:pt>
                <c:pt idx="9346">
                  <c:v>fitness</c:v>
                </c:pt>
                <c:pt idx="9347">
                  <c:v>fitness</c:v>
                </c:pt>
                <c:pt idx="9348">
                  <c:v>fitness</c:v>
                </c:pt>
                <c:pt idx="9349">
                  <c:v>fitness</c:v>
                </c:pt>
                <c:pt idx="9350">
                  <c:v>fitness</c:v>
                </c:pt>
                <c:pt idx="9351">
                  <c:v>fitness</c:v>
                </c:pt>
                <c:pt idx="9352">
                  <c:v>fitness</c:v>
                </c:pt>
                <c:pt idx="9353">
                  <c:v>fitness</c:v>
                </c:pt>
                <c:pt idx="9354">
                  <c:v>fitness</c:v>
                </c:pt>
                <c:pt idx="9355">
                  <c:v>fitness</c:v>
                </c:pt>
                <c:pt idx="9356">
                  <c:v>fitness</c:v>
                </c:pt>
                <c:pt idx="9357">
                  <c:v>fitness</c:v>
                </c:pt>
                <c:pt idx="9358">
                  <c:v>fitness</c:v>
                </c:pt>
                <c:pt idx="9359">
                  <c:v>fitness</c:v>
                </c:pt>
                <c:pt idx="9360">
                  <c:v>fitness</c:v>
                </c:pt>
                <c:pt idx="9361">
                  <c:v>fitness</c:v>
                </c:pt>
                <c:pt idx="9362">
                  <c:v>fitness</c:v>
                </c:pt>
                <c:pt idx="9363">
                  <c:v>fitness</c:v>
                </c:pt>
                <c:pt idx="9364">
                  <c:v>fitness</c:v>
                </c:pt>
                <c:pt idx="9365">
                  <c:v>fitness</c:v>
                </c:pt>
                <c:pt idx="9366">
                  <c:v>fitness</c:v>
                </c:pt>
                <c:pt idx="9367">
                  <c:v>fitness</c:v>
                </c:pt>
                <c:pt idx="9368">
                  <c:v>culture</c:v>
                </c:pt>
                <c:pt idx="9369">
                  <c:v>culture</c:v>
                </c:pt>
                <c:pt idx="9370">
                  <c:v>culture</c:v>
                </c:pt>
                <c:pt idx="9371">
                  <c:v>culture</c:v>
                </c:pt>
                <c:pt idx="9372">
                  <c:v>culture</c:v>
                </c:pt>
                <c:pt idx="9373">
                  <c:v>culture</c:v>
                </c:pt>
                <c:pt idx="9374">
                  <c:v>culture</c:v>
                </c:pt>
                <c:pt idx="9375">
                  <c:v>culture</c:v>
                </c:pt>
                <c:pt idx="9376">
                  <c:v>culture</c:v>
                </c:pt>
                <c:pt idx="9377">
                  <c:v>culture</c:v>
                </c:pt>
                <c:pt idx="9378">
                  <c:v>culture</c:v>
                </c:pt>
                <c:pt idx="9379">
                  <c:v>culture</c:v>
                </c:pt>
                <c:pt idx="9380">
                  <c:v>culture</c:v>
                </c:pt>
                <c:pt idx="9381">
                  <c:v>culture</c:v>
                </c:pt>
                <c:pt idx="9382">
                  <c:v>culture</c:v>
                </c:pt>
                <c:pt idx="9383">
                  <c:v>culture</c:v>
                </c:pt>
                <c:pt idx="9384">
                  <c:v>culture</c:v>
                </c:pt>
                <c:pt idx="9385">
                  <c:v>culture</c:v>
                </c:pt>
                <c:pt idx="9386">
                  <c:v>culture</c:v>
                </c:pt>
                <c:pt idx="9387">
                  <c:v>culture</c:v>
                </c:pt>
                <c:pt idx="9388">
                  <c:v>culture</c:v>
                </c:pt>
                <c:pt idx="9389">
                  <c:v>culture</c:v>
                </c:pt>
                <c:pt idx="9390">
                  <c:v>culture</c:v>
                </c:pt>
                <c:pt idx="9391">
                  <c:v>culture</c:v>
                </c:pt>
                <c:pt idx="9392">
                  <c:v>culture</c:v>
                </c:pt>
                <c:pt idx="9393">
                  <c:v>culture</c:v>
                </c:pt>
                <c:pt idx="9394">
                  <c:v>culture</c:v>
                </c:pt>
                <c:pt idx="9395">
                  <c:v>culture</c:v>
                </c:pt>
                <c:pt idx="9396">
                  <c:v>culture</c:v>
                </c:pt>
                <c:pt idx="9397">
                  <c:v>culture</c:v>
                </c:pt>
                <c:pt idx="9398">
                  <c:v>culture</c:v>
                </c:pt>
                <c:pt idx="9399">
                  <c:v>culture</c:v>
                </c:pt>
                <c:pt idx="9400">
                  <c:v>culture</c:v>
                </c:pt>
                <c:pt idx="9401">
                  <c:v>culture</c:v>
                </c:pt>
                <c:pt idx="9402">
                  <c:v>culture</c:v>
                </c:pt>
                <c:pt idx="9403">
                  <c:v>culture</c:v>
                </c:pt>
                <c:pt idx="9404">
                  <c:v>culture</c:v>
                </c:pt>
                <c:pt idx="9405">
                  <c:v>culture</c:v>
                </c:pt>
                <c:pt idx="9406">
                  <c:v>culture</c:v>
                </c:pt>
                <c:pt idx="9407">
                  <c:v>culture</c:v>
                </c:pt>
                <c:pt idx="9408">
                  <c:v>culture</c:v>
                </c:pt>
                <c:pt idx="9409">
                  <c:v>culture</c:v>
                </c:pt>
                <c:pt idx="9410">
                  <c:v>culture</c:v>
                </c:pt>
                <c:pt idx="9411">
                  <c:v>culture</c:v>
                </c:pt>
                <c:pt idx="9412">
                  <c:v>culture</c:v>
                </c:pt>
                <c:pt idx="9413">
                  <c:v>cooking</c:v>
                </c:pt>
                <c:pt idx="9414">
                  <c:v>cooking</c:v>
                </c:pt>
                <c:pt idx="9415">
                  <c:v>cooking</c:v>
                </c:pt>
                <c:pt idx="9416">
                  <c:v>cooking</c:v>
                </c:pt>
                <c:pt idx="9417">
                  <c:v>cooking</c:v>
                </c:pt>
                <c:pt idx="9418">
                  <c:v>cooking</c:v>
                </c:pt>
                <c:pt idx="9419">
                  <c:v>cooking</c:v>
                </c:pt>
                <c:pt idx="9420">
                  <c:v>cooking</c:v>
                </c:pt>
                <c:pt idx="9421">
                  <c:v>cooking</c:v>
                </c:pt>
                <c:pt idx="9422">
                  <c:v>cooking</c:v>
                </c:pt>
                <c:pt idx="9423">
                  <c:v>cooking</c:v>
                </c:pt>
                <c:pt idx="9424">
                  <c:v>cooking</c:v>
                </c:pt>
                <c:pt idx="9425">
                  <c:v>cooking</c:v>
                </c:pt>
                <c:pt idx="9426">
                  <c:v>cooking</c:v>
                </c:pt>
                <c:pt idx="9427">
                  <c:v>cooking</c:v>
                </c:pt>
                <c:pt idx="9428">
                  <c:v>cooking</c:v>
                </c:pt>
                <c:pt idx="9429">
                  <c:v>cooking</c:v>
                </c:pt>
                <c:pt idx="9430">
                  <c:v>cooking</c:v>
                </c:pt>
                <c:pt idx="9431">
                  <c:v>cooking</c:v>
                </c:pt>
                <c:pt idx="9432">
                  <c:v>cooking</c:v>
                </c:pt>
                <c:pt idx="9433">
                  <c:v>cooking</c:v>
                </c:pt>
                <c:pt idx="9434">
                  <c:v>cooking</c:v>
                </c:pt>
                <c:pt idx="9435">
                  <c:v>cooking</c:v>
                </c:pt>
                <c:pt idx="9436">
                  <c:v>cooking</c:v>
                </c:pt>
                <c:pt idx="9437">
                  <c:v>cooking</c:v>
                </c:pt>
                <c:pt idx="9438">
                  <c:v>cooking</c:v>
                </c:pt>
                <c:pt idx="9439">
                  <c:v>cooking</c:v>
                </c:pt>
                <c:pt idx="9440">
                  <c:v>cooking</c:v>
                </c:pt>
                <c:pt idx="9441">
                  <c:v>cooking</c:v>
                </c:pt>
                <c:pt idx="9442">
                  <c:v>cooking</c:v>
                </c:pt>
                <c:pt idx="9443">
                  <c:v>cooking</c:v>
                </c:pt>
                <c:pt idx="9444">
                  <c:v>cooking</c:v>
                </c:pt>
                <c:pt idx="9445">
                  <c:v>cooking</c:v>
                </c:pt>
                <c:pt idx="9446">
                  <c:v>cooking</c:v>
                </c:pt>
                <c:pt idx="9447">
                  <c:v>cooking</c:v>
                </c:pt>
                <c:pt idx="9448">
                  <c:v>cooking</c:v>
                </c:pt>
                <c:pt idx="9449">
                  <c:v>cooking</c:v>
                </c:pt>
                <c:pt idx="9450">
                  <c:v>cooking</c:v>
                </c:pt>
                <c:pt idx="9451">
                  <c:v>cooking</c:v>
                </c:pt>
                <c:pt idx="9452">
                  <c:v>cooking</c:v>
                </c:pt>
                <c:pt idx="9453">
                  <c:v>cooking</c:v>
                </c:pt>
                <c:pt idx="9454">
                  <c:v>tennis</c:v>
                </c:pt>
                <c:pt idx="9455">
                  <c:v>tennis</c:v>
                </c:pt>
                <c:pt idx="9456">
                  <c:v>tennis</c:v>
                </c:pt>
                <c:pt idx="9457">
                  <c:v>tennis</c:v>
                </c:pt>
                <c:pt idx="9458">
                  <c:v>tennis</c:v>
                </c:pt>
                <c:pt idx="9459">
                  <c:v>tennis</c:v>
                </c:pt>
                <c:pt idx="9460">
                  <c:v>tennis</c:v>
                </c:pt>
                <c:pt idx="9461">
                  <c:v>tennis</c:v>
                </c:pt>
                <c:pt idx="9462">
                  <c:v>tennis</c:v>
                </c:pt>
                <c:pt idx="9463">
                  <c:v>tennis</c:v>
                </c:pt>
                <c:pt idx="9464">
                  <c:v>tennis</c:v>
                </c:pt>
                <c:pt idx="9465">
                  <c:v>tennis</c:v>
                </c:pt>
                <c:pt idx="9466">
                  <c:v>tennis</c:v>
                </c:pt>
                <c:pt idx="9467">
                  <c:v>tennis</c:v>
                </c:pt>
                <c:pt idx="9468">
                  <c:v>tennis</c:v>
                </c:pt>
                <c:pt idx="9469">
                  <c:v>tennis</c:v>
                </c:pt>
                <c:pt idx="9470">
                  <c:v>tennis</c:v>
                </c:pt>
                <c:pt idx="9471">
                  <c:v>tennis</c:v>
                </c:pt>
                <c:pt idx="9472">
                  <c:v>tennis</c:v>
                </c:pt>
                <c:pt idx="9473">
                  <c:v>tennis</c:v>
                </c:pt>
                <c:pt idx="9474">
                  <c:v>tennis</c:v>
                </c:pt>
                <c:pt idx="9475">
                  <c:v>tennis</c:v>
                </c:pt>
                <c:pt idx="9476">
                  <c:v>tennis</c:v>
                </c:pt>
                <c:pt idx="9477">
                  <c:v>tennis</c:v>
                </c:pt>
                <c:pt idx="9478">
                  <c:v>tennis</c:v>
                </c:pt>
                <c:pt idx="9479">
                  <c:v>tennis</c:v>
                </c:pt>
                <c:pt idx="9480">
                  <c:v>tennis</c:v>
                </c:pt>
                <c:pt idx="9481">
                  <c:v>tennis</c:v>
                </c:pt>
                <c:pt idx="9482">
                  <c:v>tennis</c:v>
                </c:pt>
                <c:pt idx="9483">
                  <c:v>tennis</c:v>
                </c:pt>
                <c:pt idx="9484">
                  <c:v>tennis</c:v>
                </c:pt>
                <c:pt idx="9485">
                  <c:v>tennis</c:v>
                </c:pt>
                <c:pt idx="9486">
                  <c:v>tennis</c:v>
                </c:pt>
                <c:pt idx="9487">
                  <c:v>tennis</c:v>
                </c:pt>
                <c:pt idx="9488">
                  <c:v>tennis</c:v>
                </c:pt>
                <c:pt idx="9489">
                  <c:v>tennis</c:v>
                </c:pt>
                <c:pt idx="9490">
                  <c:v>tennis</c:v>
                </c:pt>
                <c:pt idx="9491">
                  <c:v>tennis</c:v>
                </c:pt>
                <c:pt idx="9492">
                  <c:v>tennis</c:v>
                </c:pt>
                <c:pt idx="9493">
                  <c:v>tennis</c:v>
                </c:pt>
                <c:pt idx="9494">
                  <c:v>tennis</c:v>
                </c:pt>
                <c:pt idx="9495">
                  <c:v>tennis</c:v>
                </c:pt>
                <c:pt idx="9496">
                  <c:v>technology</c:v>
                </c:pt>
                <c:pt idx="9497">
                  <c:v>technology</c:v>
                </c:pt>
                <c:pt idx="9498">
                  <c:v>technology</c:v>
                </c:pt>
                <c:pt idx="9499">
                  <c:v>technology</c:v>
                </c:pt>
                <c:pt idx="9500">
                  <c:v>technology</c:v>
                </c:pt>
                <c:pt idx="9501">
                  <c:v>technology</c:v>
                </c:pt>
                <c:pt idx="9502">
                  <c:v>technology</c:v>
                </c:pt>
                <c:pt idx="9503">
                  <c:v>technology</c:v>
                </c:pt>
                <c:pt idx="9504">
                  <c:v>technology</c:v>
                </c:pt>
                <c:pt idx="9505">
                  <c:v>technology</c:v>
                </c:pt>
                <c:pt idx="9506">
                  <c:v>technology</c:v>
                </c:pt>
                <c:pt idx="9507">
                  <c:v>technology</c:v>
                </c:pt>
                <c:pt idx="9508">
                  <c:v>technology</c:v>
                </c:pt>
                <c:pt idx="9509">
                  <c:v>technology</c:v>
                </c:pt>
                <c:pt idx="9510">
                  <c:v>technology</c:v>
                </c:pt>
                <c:pt idx="9511">
                  <c:v>technology</c:v>
                </c:pt>
                <c:pt idx="9512">
                  <c:v>technology</c:v>
                </c:pt>
                <c:pt idx="9513">
                  <c:v>technology</c:v>
                </c:pt>
                <c:pt idx="9514">
                  <c:v>technology</c:v>
                </c:pt>
                <c:pt idx="9515">
                  <c:v>technology</c:v>
                </c:pt>
                <c:pt idx="9516">
                  <c:v>technology</c:v>
                </c:pt>
                <c:pt idx="9517">
                  <c:v>technology</c:v>
                </c:pt>
                <c:pt idx="9518">
                  <c:v>technology</c:v>
                </c:pt>
                <c:pt idx="9519">
                  <c:v>technology</c:v>
                </c:pt>
                <c:pt idx="9520">
                  <c:v>technology</c:v>
                </c:pt>
                <c:pt idx="9521">
                  <c:v>technology</c:v>
                </c:pt>
                <c:pt idx="9522">
                  <c:v>technology</c:v>
                </c:pt>
                <c:pt idx="9523">
                  <c:v>healthy eating</c:v>
                </c:pt>
                <c:pt idx="9524">
                  <c:v>healthy eating</c:v>
                </c:pt>
                <c:pt idx="9525">
                  <c:v>healthy eating</c:v>
                </c:pt>
                <c:pt idx="9526">
                  <c:v>healthy eating</c:v>
                </c:pt>
                <c:pt idx="9527">
                  <c:v>healthy eating</c:v>
                </c:pt>
                <c:pt idx="9528">
                  <c:v>healthy eating</c:v>
                </c:pt>
                <c:pt idx="9529">
                  <c:v>healthy eating</c:v>
                </c:pt>
                <c:pt idx="9530">
                  <c:v>healthy eating</c:v>
                </c:pt>
                <c:pt idx="9531">
                  <c:v>healthy eating</c:v>
                </c:pt>
                <c:pt idx="9532">
                  <c:v>healthy eating</c:v>
                </c:pt>
                <c:pt idx="9533">
                  <c:v>healthy eating</c:v>
                </c:pt>
                <c:pt idx="9534">
                  <c:v>healthy eating</c:v>
                </c:pt>
                <c:pt idx="9535">
                  <c:v>healthy eating</c:v>
                </c:pt>
                <c:pt idx="9536">
                  <c:v>healthy eating</c:v>
                </c:pt>
                <c:pt idx="9537">
                  <c:v>healthy eating</c:v>
                </c:pt>
                <c:pt idx="9538">
                  <c:v>healthy eating</c:v>
                </c:pt>
                <c:pt idx="9539">
                  <c:v>healthy eating</c:v>
                </c:pt>
                <c:pt idx="9540">
                  <c:v>healthy eating</c:v>
                </c:pt>
                <c:pt idx="9541">
                  <c:v>healthy eating</c:v>
                </c:pt>
                <c:pt idx="9542">
                  <c:v>healthy eating</c:v>
                </c:pt>
                <c:pt idx="9543">
                  <c:v>healthy eating</c:v>
                </c:pt>
                <c:pt idx="9544">
                  <c:v>healthy eating</c:v>
                </c:pt>
                <c:pt idx="9545">
                  <c:v>healthy eating</c:v>
                </c:pt>
                <c:pt idx="9546">
                  <c:v>healthy eating</c:v>
                </c:pt>
                <c:pt idx="9547">
                  <c:v>healthy eating</c:v>
                </c:pt>
                <c:pt idx="9548">
                  <c:v>healthy eating</c:v>
                </c:pt>
                <c:pt idx="9549">
                  <c:v>healthy eating</c:v>
                </c:pt>
                <c:pt idx="9550">
                  <c:v>healthy eating</c:v>
                </c:pt>
                <c:pt idx="9551">
                  <c:v>healthy eating</c:v>
                </c:pt>
                <c:pt idx="9552">
                  <c:v>healthy eating</c:v>
                </c:pt>
                <c:pt idx="9553">
                  <c:v>healthy eating</c:v>
                </c:pt>
                <c:pt idx="9554">
                  <c:v>healthy eating</c:v>
                </c:pt>
                <c:pt idx="9555">
                  <c:v>healthy eating</c:v>
                </c:pt>
                <c:pt idx="9556">
                  <c:v>healthy eating</c:v>
                </c:pt>
                <c:pt idx="9557">
                  <c:v>culture</c:v>
                </c:pt>
                <c:pt idx="9558">
                  <c:v>culture</c:v>
                </c:pt>
                <c:pt idx="9559">
                  <c:v>culture</c:v>
                </c:pt>
                <c:pt idx="9560">
                  <c:v>culture</c:v>
                </c:pt>
                <c:pt idx="9561">
                  <c:v>culture</c:v>
                </c:pt>
                <c:pt idx="9562">
                  <c:v>culture</c:v>
                </c:pt>
                <c:pt idx="9563">
                  <c:v>culture</c:v>
                </c:pt>
                <c:pt idx="9564">
                  <c:v>culture</c:v>
                </c:pt>
                <c:pt idx="9565">
                  <c:v>culture</c:v>
                </c:pt>
                <c:pt idx="9566">
                  <c:v>culture</c:v>
                </c:pt>
                <c:pt idx="9567">
                  <c:v>culture</c:v>
                </c:pt>
                <c:pt idx="9568">
                  <c:v>culture</c:v>
                </c:pt>
                <c:pt idx="9569">
                  <c:v>culture</c:v>
                </c:pt>
                <c:pt idx="9570">
                  <c:v>culture</c:v>
                </c:pt>
                <c:pt idx="9571">
                  <c:v>culture</c:v>
                </c:pt>
                <c:pt idx="9572">
                  <c:v>culture</c:v>
                </c:pt>
                <c:pt idx="9573">
                  <c:v>culture</c:v>
                </c:pt>
                <c:pt idx="9574">
                  <c:v>culture</c:v>
                </c:pt>
                <c:pt idx="9575">
                  <c:v>culture</c:v>
                </c:pt>
                <c:pt idx="9576">
                  <c:v>culture</c:v>
                </c:pt>
                <c:pt idx="9577">
                  <c:v>culture</c:v>
                </c:pt>
                <c:pt idx="9578">
                  <c:v>studying</c:v>
                </c:pt>
                <c:pt idx="9579">
                  <c:v>studying</c:v>
                </c:pt>
                <c:pt idx="9580">
                  <c:v>studying</c:v>
                </c:pt>
                <c:pt idx="9581">
                  <c:v>studying</c:v>
                </c:pt>
                <c:pt idx="9582">
                  <c:v>studying</c:v>
                </c:pt>
                <c:pt idx="9583">
                  <c:v>studying</c:v>
                </c:pt>
                <c:pt idx="9584">
                  <c:v>studying</c:v>
                </c:pt>
                <c:pt idx="9585">
                  <c:v>studying</c:v>
                </c:pt>
                <c:pt idx="9586">
                  <c:v>studying</c:v>
                </c:pt>
                <c:pt idx="9587">
                  <c:v>studying</c:v>
                </c:pt>
                <c:pt idx="9588">
                  <c:v>studying</c:v>
                </c:pt>
                <c:pt idx="9589">
                  <c:v>studying</c:v>
                </c:pt>
                <c:pt idx="9590">
                  <c:v>studying</c:v>
                </c:pt>
                <c:pt idx="9591">
                  <c:v>studying</c:v>
                </c:pt>
                <c:pt idx="9592">
                  <c:v>studying</c:v>
                </c:pt>
                <c:pt idx="9593">
                  <c:v>studying</c:v>
                </c:pt>
                <c:pt idx="9594">
                  <c:v>studying</c:v>
                </c:pt>
                <c:pt idx="9595">
                  <c:v>studying</c:v>
                </c:pt>
                <c:pt idx="9596">
                  <c:v>studying</c:v>
                </c:pt>
                <c:pt idx="9597">
                  <c:v>studying</c:v>
                </c:pt>
                <c:pt idx="9598">
                  <c:v>studying</c:v>
                </c:pt>
                <c:pt idx="9599">
                  <c:v>healthy eating</c:v>
                </c:pt>
                <c:pt idx="9600">
                  <c:v>healthy eating</c:v>
                </c:pt>
                <c:pt idx="9601">
                  <c:v>healthy eating</c:v>
                </c:pt>
                <c:pt idx="9602">
                  <c:v>healthy eating</c:v>
                </c:pt>
                <c:pt idx="9603">
                  <c:v>healthy eating</c:v>
                </c:pt>
                <c:pt idx="9604">
                  <c:v>healthy eating</c:v>
                </c:pt>
                <c:pt idx="9605">
                  <c:v>healthy eating</c:v>
                </c:pt>
                <c:pt idx="9606">
                  <c:v>healthy eating</c:v>
                </c:pt>
                <c:pt idx="9607">
                  <c:v>healthy eating</c:v>
                </c:pt>
                <c:pt idx="9608">
                  <c:v>healthy eating</c:v>
                </c:pt>
                <c:pt idx="9609">
                  <c:v>healthy eating</c:v>
                </c:pt>
                <c:pt idx="9610">
                  <c:v>healthy eating</c:v>
                </c:pt>
                <c:pt idx="9611">
                  <c:v>healthy eating</c:v>
                </c:pt>
                <c:pt idx="9612">
                  <c:v>healthy eating</c:v>
                </c:pt>
                <c:pt idx="9613">
                  <c:v>healthy eating</c:v>
                </c:pt>
                <c:pt idx="9614">
                  <c:v>healthy eating</c:v>
                </c:pt>
                <c:pt idx="9615">
                  <c:v>healthy eating</c:v>
                </c:pt>
                <c:pt idx="9616">
                  <c:v>healthy eating</c:v>
                </c:pt>
                <c:pt idx="9617">
                  <c:v>healthy eating</c:v>
                </c:pt>
                <c:pt idx="9618">
                  <c:v>healthy eating</c:v>
                </c:pt>
                <c:pt idx="9619">
                  <c:v>healthy eating</c:v>
                </c:pt>
                <c:pt idx="9620">
                  <c:v>healthy eating</c:v>
                </c:pt>
                <c:pt idx="9621">
                  <c:v>healthy eating</c:v>
                </c:pt>
                <c:pt idx="9622">
                  <c:v>healthy eating</c:v>
                </c:pt>
                <c:pt idx="9623">
                  <c:v>healthy eating</c:v>
                </c:pt>
                <c:pt idx="9624">
                  <c:v>healthy eating</c:v>
                </c:pt>
                <c:pt idx="9625">
                  <c:v>healthy eating</c:v>
                </c:pt>
                <c:pt idx="9626">
                  <c:v>healthy eating</c:v>
                </c:pt>
                <c:pt idx="9627">
                  <c:v>healthy eating</c:v>
                </c:pt>
                <c:pt idx="9628">
                  <c:v>healthy eating</c:v>
                </c:pt>
                <c:pt idx="9629">
                  <c:v>healthy eating</c:v>
                </c:pt>
                <c:pt idx="9630">
                  <c:v>healthy eating</c:v>
                </c:pt>
                <c:pt idx="9631">
                  <c:v>healthy eating</c:v>
                </c:pt>
                <c:pt idx="9632">
                  <c:v>healthy eating</c:v>
                </c:pt>
                <c:pt idx="9633">
                  <c:v>healthy eating</c:v>
                </c:pt>
                <c:pt idx="9634">
                  <c:v>healthy eating</c:v>
                </c:pt>
                <c:pt idx="9635">
                  <c:v>healthy eating</c:v>
                </c:pt>
                <c:pt idx="9636">
                  <c:v>healthy eating</c:v>
                </c:pt>
                <c:pt idx="9637">
                  <c:v>healthy eating</c:v>
                </c:pt>
                <c:pt idx="9638">
                  <c:v>healthy eating</c:v>
                </c:pt>
                <c:pt idx="9639">
                  <c:v>healthy eating</c:v>
                </c:pt>
                <c:pt idx="9640">
                  <c:v>healthy eating</c:v>
                </c:pt>
                <c:pt idx="9641">
                  <c:v>healthy eating</c:v>
                </c:pt>
                <c:pt idx="9642">
                  <c:v>healthy eating</c:v>
                </c:pt>
                <c:pt idx="9643">
                  <c:v>healthy eating</c:v>
                </c:pt>
                <c:pt idx="9644">
                  <c:v>healthy eating</c:v>
                </c:pt>
                <c:pt idx="9645">
                  <c:v>healthy eating</c:v>
                </c:pt>
                <c:pt idx="9646">
                  <c:v>healthy eating</c:v>
                </c:pt>
                <c:pt idx="9647">
                  <c:v>healthy eating</c:v>
                </c:pt>
                <c:pt idx="9648">
                  <c:v>healthy eating</c:v>
                </c:pt>
                <c:pt idx="9649">
                  <c:v>healthy eating</c:v>
                </c:pt>
                <c:pt idx="9650">
                  <c:v>healthy eating</c:v>
                </c:pt>
                <c:pt idx="9651">
                  <c:v>healthy eating</c:v>
                </c:pt>
                <c:pt idx="9652">
                  <c:v>healthy eating</c:v>
                </c:pt>
                <c:pt idx="9653">
                  <c:v>healthy eating</c:v>
                </c:pt>
                <c:pt idx="9654">
                  <c:v>healthy eating</c:v>
                </c:pt>
                <c:pt idx="9655">
                  <c:v>healthy eating</c:v>
                </c:pt>
                <c:pt idx="9656">
                  <c:v>healthy eating</c:v>
                </c:pt>
                <c:pt idx="9657">
                  <c:v>healthy eating</c:v>
                </c:pt>
                <c:pt idx="9658">
                  <c:v>healthy eating</c:v>
                </c:pt>
                <c:pt idx="9659">
                  <c:v>healthy eating</c:v>
                </c:pt>
                <c:pt idx="9660">
                  <c:v>healthy eating</c:v>
                </c:pt>
                <c:pt idx="9661">
                  <c:v>healthy eating</c:v>
                </c:pt>
                <c:pt idx="9662">
                  <c:v>healthy eating</c:v>
                </c:pt>
                <c:pt idx="9663">
                  <c:v>healthy eating</c:v>
                </c:pt>
                <c:pt idx="9664">
                  <c:v>healthy eating</c:v>
                </c:pt>
                <c:pt idx="9665">
                  <c:v>healthy eating</c:v>
                </c:pt>
                <c:pt idx="9666">
                  <c:v>healthy eating</c:v>
                </c:pt>
                <c:pt idx="9667">
                  <c:v>healthy eating</c:v>
                </c:pt>
                <c:pt idx="9668">
                  <c:v>healthy eating</c:v>
                </c:pt>
                <c:pt idx="9669">
                  <c:v>healthy eating</c:v>
                </c:pt>
                <c:pt idx="9670">
                  <c:v>healthy eating</c:v>
                </c:pt>
                <c:pt idx="9671">
                  <c:v>healthy eating</c:v>
                </c:pt>
                <c:pt idx="9672">
                  <c:v>healthy eating</c:v>
                </c:pt>
                <c:pt idx="9673">
                  <c:v>healthy eating</c:v>
                </c:pt>
                <c:pt idx="9674">
                  <c:v>healthy eating</c:v>
                </c:pt>
                <c:pt idx="9675">
                  <c:v>healthy eating</c:v>
                </c:pt>
                <c:pt idx="9676">
                  <c:v>healthy eating</c:v>
                </c:pt>
                <c:pt idx="9677">
                  <c:v>healthy eating</c:v>
                </c:pt>
                <c:pt idx="9678">
                  <c:v>healthy eating</c:v>
                </c:pt>
                <c:pt idx="9679">
                  <c:v>healthy eating</c:v>
                </c:pt>
                <c:pt idx="9680">
                  <c:v>healthy eating</c:v>
                </c:pt>
                <c:pt idx="9681">
                  <c:v>healthy eating</c:v>
                </c:pt>
                <c:pt idx="9682">
                  <c:v>veganism</c:v>
                </c:pt>
                <c:pt idx="9683">
                  <c:v>veganism</c:v>
                </c:pt>
                <c:pt idx="9684">
                  <c:v>veganism</c:v>
                </c:pt>
                <c:pt idx="9685">
                  <c:v>veganism</c:v>
                </c:pt>
                <c:pt idx="9686">
                  <c:v>veganism</c:v>
                </c:pt>
                <c:pt idx="9687">
                  <c:v>veganism</c:v>
                </c:pt>
                <c:pt idx="9688">
                  <c:v>veganism</c:v>
                </c:pt>
                <c:pt idx="9689">
                  <c:v>veganism</c:v>
                </c:pt>
                <c:pt idx="9690">
                  <c:v>veganism</c:v>
                </c:pt>
                <c:pt idx="9691">
                  <c:v>veganism</c:v>
                </c:pt>
                <c:pt idx="9692">
                  <c:v>veganism</c:v>
                </c:pt>
                <c:pt idx="9693">
                  <c:v>veganism</c:v>
                </c:pt>
                <c:pt idx="9694">
                  <c:v>veganism</c:v>
                </c:pt>
                <c:pt idx="9695">
                  <c:v>veganism</c:v>
                </c:pt>
                <c:pt idx="9696">
                  <c:v>veganism</c:v>
                </c:pt>
                <c:pt idx="9697">
                  <c:v>veganism</c:v>
                </c:pt>
                <c:pt idx="9698">
                  <c:v>veganism</c:v>
                </c:pt>
                <c:pt idx="9699">
                  <c:v>veganism</c:v>
                </c:pt>
                <c:pt idx="9700">
                  <c:v>veganism</c:v>
                </c:pt>
                <c:pt idx="9701">
                  <c:v>veganism</c:v>
                </c:pt>
                <c:pt idx="9702">
                  <c:v>veganism</c:v>
                </c:pt>
                <c:pt idx="9703">
                  <c:v>veganism</c:v>
                </c:pt>
                <c:pt idx="9704">
                  <c:v>veganism</c:v>
                </c:pt>
                <c:pt idx="9705">
                  <c:v>veganism</c:v>
                </c:pt>
                <c:pt idx="9706">
                  <c:v>veganism</c:v>
                </c:pt>
                <c:pt idx="9707">
                  <c:v>veganism</c:v>
                </c:pt>
                <c:pt idx="9708">
                  <c:v>veganism</c:v>
                </c:pt>
                <c:pt idx="9709">
                  <c:v>veganism</c:v>
                </c:pt>
                <c:pt idx="9710">
                  <c:v>veganism</c:v>
                </c:pt>
                <c:pt idx="9711">
                  <c:v>veganism</c:v>
                </c:pt>
                <c:pt idx="9712">
                  <c:v>veganism</c:v>
                </c:pt>
                <c:pt idx="9713">
                  <c:v>veganism</c:v>
                </c:pt>
                <c:pt idx="9714">
                  <c:v>veganism</c:v>
                </c:pt>
                <c:pt idx="9715">
                  <c:v>veganism</c:v>
                </c:pt>
                <c:pt idx="9716">
                  <c:v>veganism</c:v>
                </c:pt>
                <c:pt idx="9717">
                  <c:v>veganism</c:v>
                </c:pt>
                <c:pt idx="9718">
                  <c:v>veganism</c:v>
                </c:pt>
                <c:pt idx="9719">
                  <c:v>veganism</c:v>
                </c:pt>
                <c:pt idx="9720">
                  <c:v>veganism</c:v>
                </c:pt>
                <c:pt idx="9721">
                  <c:v>veganism</c:v>
                </c:pt>
                <c:pt idx="9722">
                  <c:v>veganism</c:v>
                </c:pt>
                <c:pt idx="9723">
                  <c:v>veganism</c:v>
                </c:pt>
                <c:pt idx="9724">
                  <c:v>veganism</c:v>
                </c:pt>
                <c:pt idx="9725">
                  <c:v>veganism</c:v>
                </c:pt>
                <c:pt idx="9726">
                  <c:v>veganism</c:v>
                </c:pt>
                <c:pt idx="9727">
                  <c:v>soccer</c:v>
                </c:pt>
                <c:pt idx="9728">
                  <c:v>soccer</c:v>
                </c:pt>
                <c:pt idx="9729">
                  <c:v>soccer</c:v>
                </c:pt>
                <c:pt idx="9730">
                  <c:v>soccer</c:v>
                </c:pt>
                <c:pt idx="9731">
                  <c:v>soccer</c:v>
                </c:pt>
                <c:pt idx="9732">
                  <c:v>soccer</c:v>
                </c:pt>
                <c:pt idx="9733">
                  <c:v>soccer</c:v>
                </c:pt>
                <c:pt idx="9734">
                  <c:v>soccer</c:v>
                </c:pt>
                <c:pt idx="9735">
                  <c:v>soccer</c:v>
                </c:pt>
                <c:pt idx="9736">
                  <c:v>soccer</c:v>
                </c:pt>
                <c:pt idx="9737">
                  <c:v>soccer</c:v>
                </c:pt>
                <c:pt idx="9738">
                  <c:v>soccer</c:v>
                </c:pt>
                <c:pt idx="9739">
                  <c:v>soccer</c:v>
                </c:pt>
                <c:pt idx="9740">
                  <c:v>soccer</c:v>
                </c:pt>
                <c:pt idx="9741">
                  <c:v>soccer</c:v>
                </c:pt>
                <c:pt idx="9742">
                  <c:v>soccer</c:v>
                </c:pt>
                <c:pt idx="9743">
                  <c:v>soccer</c:v>
                </c:pt>
                <c:pt idx="9744">
                  <c:v>soccer</c:v>
                </c:pt>
                <c:pt idx="9745">
                  <c:v>soccer</c:v>
                </c:pt>
                <c:pt idx="9746">
                  <c:v>soccer</c:v>
                </c:pt>
                <c:pt idx="9747">
                  <c:v>soccer</c:v>
                </c:pt>
                <c:pt idx="9748">
                  <c:v>soccer</c:v>
                </c:pt>
                <c:pt idx="9749">
                  <c:v>soccer</c:v>
                </c:pt>
                <c:pt idx="9750">
                  <c:v>soccer</c:v>
                </c:pt>
                <c:pt idx="9751">
                  <c:v>soccer</c:v>
                </c:pt>
                <c:pt idx="9752">
                  <c:v>soccer</c:v>
                </c:pt>
                <c:pt idx="9753">
                  <c:v>soccer</c:v>
                </c:pt>
                <c:pt idx="9754">
                  <c:v>soccer</c:v>
                </c:pt>
                <c:pt idx="9755">
                  <c:v>soccer</c:v>
                </c:pt>
                <c:pt idx="9756">
                  <c:v>soccer</c:v>
                </c:pt>
                <c:pt idx="9757">
                  <c:v>soccer</c:v>
                </c:pt>
                <c:pt idx="9758">
                  <c:v>soccer</c:v>
                </c:pt>
                <c:pt idx="9759">
                  <c:v>soccer</c:v>
                </c:pt>
                <c:pt idx="9760">
                  <c:v>soccer</c:v>
                </c:pt>
                <c:pt idx="9761">
                  <c:v>soccer</c:v>
                </c:pt>
                <c:pt idx="9762">
                  <c:v>soccer</c:v>
                </c:pt>
                <c:pt idx="9763">
                  <c:v>soccer</c:v>
                </c:pt>
                <c:pt idx="9764">
                  <c:v>soccer</c:v>
                </c:pt>
                <c:pt idx="9765">
                  <c:v>soccer</c:v>
                </c:pt>
                <c:pt idx="9766">
                  <c:v>soccer</c:v>
                </c:pt>
                <c:pt idx="9767">
                  <c:v>soccer</c:v>
                </c:pt>
                <c:pt idx="9768">
                  <c:v>soccer</c:v>
                </c:pt>
                <c:pt idx="9769">
                  <c:v>soccer</c:v>
                </c:pt>
                <c:pt idx="9770">
                  <c:v>soccer</c:v>
                </c:pt>
                <c:pt idx="9771">
                  <c:v>soccer</c:v>
                </c:pt>
                <c:pt idx="9772">
                  <c:v>soccer</c:v>
                </c:pt>
                <c:pt idx="9773">
                  <c:v>soccer</c:v>
                </c:pt>
                <c:pt idx="9774">
                  <c:v>culture</c:v>
                </c:pt>
                <c:pt idx="9775">
                  <c:v>culture</c:v>
                </c:pt>
                <c:pt idx="9776">
                  <c:v>culture</c:v>
                </c:pt>
                <c:pt idx="9777">
                  <c:v>culture</c:v>
                </c:pt>
                <c:pt idx="9778">
                  <c:v>culture</c:v>
                </c:pt>
                <c:pt idx="9779">
                  <c:v>culture</c:v>
                </c:pt>
                <c:pt idx="9780">
                  <c:v>culture</c:v>
                </c:pt>
                <c:pt idx="9781">
                  <c:v>culture</c:v>
                </c:pt>
                <c:pt idx="9782">
                  <c:v>culture</c:v>
                </c:pt>
                <c:pt idx="9783">
                  <c:v>culture</c:v>
                </c:pt>
                <c:pt idx="9784">
                  <c:v>culture</c:v>
                </c:pt>
                <c:pt idx="9785">
                  <c:v>culture</c:v>
                </c:pt>
                <c:pt idx="9786">
                  <c:v>culture</c:v>
                </c:pt>
                <c:pt idx="9787">
                  <c:v>culture</c:v>
                </c:pt>
                <c:pt idx="9788">
                  <c:v>culture</c:v>
                </c:pt>
                <c:pt idx="9789">
                  <c:v>culture</c:v>
                </c:pt>
                <c:pt idx="9790">
                  <c:v>culture</c:v>
                </c:pt>
                <c:pt idx="9791">
                  <c:v>culture</c:v>
                </c:pt>
                <c:pt idx="9792">
                  <c:v>culture</c:v>
                </c:pt>
                <c:pt idx="9793">
                  <c:v>culture</c:v>
                </c:pt>
                <c:pt idx="9794">
                  <c:v>culture</c:v>
                </c:pt>
                <c:pt idx="9795">
                  <c:v>culture</c:v>
                </c:pt>
                <c:pt idx="9796">
                  <c:v>culture</c:v>
                </c:pt>
                <c:pt idx="9797">
                  <c:v>culture</c:v>
                </c:pt>
                <c:pt idx="9798">
                  <c:v>culture</c:v>
                </c:pt>
                <c:pt idx="9799">
                  <c:v>culture</c:v>
                </c:pt>
                <c:pt idx="9800">
                  <c:v>culture</c:v>
                </c:pt>
                <c:pt idx="9801">
                  <c:v>culture</c:v>
                </c:pt>
                <c:pt idx="9802">
                  <c:v>culture</c:v>
                </c:pt>
                <c:pt idx="9803">
                  <c:v>culture</c:v>
                </c:pt>
                <c:pt idx="9804">
                  <c:v>culture</c:v>
                </c:pt>
                <c:pt idx="9805">
                  <c:v>culture</c:v>
                </c:pt>
                <c:pt idx="9806">
                  <c:v>culture</c:v>
                </c:pt>
                <c:pt idx="9807">
                  <c:v>culture</c:v>
                </c:pt>
                <c:pt idx="9808">
                  <c:v>culture</c:v>
                </c:pt>
                <c:pt idx="9809">
                  <c:v>culture</c:v>
                </c:pt>
                <c:pt idx="9810">
                  <c:v>culture</c:v>
                </c:pt>
                <c:pt idx="9811">
                  <c:v>culture</c:v>
                </c:pt>
                <c:pt idx="9812">
                  <c:v>culture</c:v>
                </c:pt>
                <c:pt idx="9813">
                  <c:v>culture</c:v>
                </c:pt>
                <c:pt idx="9814">
                  <c:v>culture</c:v>
                </c:pt>
                <c:pt idx="9815">
                  <c:v>food</c:v>
                </c:pt>
                <c:pt idx="9816">
                  <c:v>food</c:v>
                </c:pt>
                <c:pt idx="9817">
                  <c:v>food</c:v>
                </c:pt>
                <c:pt idx="9818">
                  <c:v>food</c:v>
                </c:pt>
                <c:pt idx="9819">
                  <c:v>food</c:v>
                </c:pt>
                <c:pt idx="9820">
                  <c:v>food</c:v>
                </c:pt>
                <c:pt idx="9821">
                  <c:v>food</c:v>
                </c:pt>
                <c:pt idx="9822">
                  <c:v>culture</c:v>
                </c:pt>
                <c:pt idx="9823">
                  <c:v>culture</c:v>
                </c:pt>
                <c:pt idx="9824">
                  <c:v>culture</c:v>
                </c:pt>
                <c:pt idx="9825">
                  <c:v>culture</c:v>
                </c:pt>
                <c:pt idx="9826">
                  <c:v>culture</c:v>
                </c:pt>
                <c:pt idx="9827">
                  <c:v>culture</c:v>
                </c:pt>
                <c:pt idx="9828">
                  <c:v>culture</c:v>
                </c:pt>
                <c:pt idx="9829">
                  <c:v>culture</c:v>
                </c:pt>
                <c:pt idx="9830">
                  <c:v>culture</c:v>
                </c:pt>
                <c:pt idx="9831">
                  <c:v>culture</c:v>
                </c:pt>
                <c:pt idx="9832">
                  <c:v>culture</c:v>
                </c:pt>
                <c:pt idx="9833">
                  <c:v>culture</c:v>
                </c:pt>
                <c:pt idx="9834">
                  <c:v>culture</c:v>
                </c:pt>
                <c:pt idx="9835">
                  <c:v>culture</c:v>
                </c:pt>
                <c:pt idx="9836">
                  <c:v>culture</c:v>
                </c:pt>
                <c:pt idx="9837">
                  <c:v>culture</c:v>
                </c:pt>
                <c:pt idx="9838">
                  <c:v>culture</c:v>
                </c:pt>
                <c:pt idx="9839">
                  <c:v>culture</c:v>
                </c:pt>
                <c:pt idx="9840">
                  <c:v>fitness</c:v>
                </c:pt>
                <c:pt idx="9841">
                  <c:v>fitness</c:v>
                </c:pt>
                <c:pt idx="9842">
                  <c:v>fitness</c:v>
                </c:pt>
                <c:pt idx="9843">
                  <c:v>fitness</c:v>
                </c:pt>
                <c:pt idx="9844">
                  <c:v>fitness</c:v>
                </c:pt>
                <c:pt idx="9845">
                  <c:v>fitness</c:v>
                </c:pt>
                <c:pt idx="9846">
                  <c:v>fitness</c:v>
                </c:pt>
                <c:pt idx="9847">
                  <c:v>fitness</c:v>
                </c:pt>
                <c:pt idx="9848">
                  <c:v>studying</c:v>
                </c:pt>
                <c:pt idx="9849">
                  <c:v>studying</c:v>
                </c:pt>
                <c:pt idx="9850">
                  <c:v>studying</c:v>
                </c:pt>
                <c:pt idx="9851">
                  <c:v>studying</c:v>
                </c:pt>
                <c:pt idx="9852">
                  <c:v>studying</c:v>
                </c:pt>
                <c:pt idx="9853">
                  <c:v>studying</c:v>
                </c:pt>
                <c:pt idx="9854">
                  <c:v>studying</c:v>
                </c:pt>
                <c:pt idx="9855">
                  <c:v>studying</c:v>
                </c:pt>
                <c:pt idx="9856">
                  <c:v>studying</c:v>
                </c:pt>
                <c:pt idx="9857">
                  <c:v>studying</c:v>
                </c:pt>
                <c:pt idx="9858">
                  <c:v>studying</c:v>
                </c:pt>
                <c:pt idx="9859">
                  <c:v>studying</c:v>
                </c:pt>
                <c:pt idx="9860">
                  <c:v>science</c:v>
                </c:pt>
                <c:pt idx="9861">
                  <c:v>science</c:v>
                </c:pt>
                <c:pt idx="9862">
                  <c:v>science</c:v>
                </c:pt>
                <c:pt idx="9863">
                  <c:v>technology</c:v>
                </c:pt>
                <c:pt idx="9864">
                  <c:v>technology</c:v>
                </c:pt>
                <c:pt idx="9865">
                  <c:v>technology</c:v>
                </c:pt>
                <c:pt idx="9866">
                  <c:v>technology</c:v>
                </c:pt>
                <c:pt idx="9867">
                  <c:v>technology</c:v>
                </c:pt>
                <c:pt idx="9868">
                  <c:v>technology</c:v>
                </c:pt>
                <c:pt idx="9869">
                  <c:v>technology</c:v>
                </c:pt>
                <c:pt idx="9870">
                  <c:v>technology</c:v>
                </c:pt>
                <c:pt idx="9871">
                  <c:v>technology</c:v>
                </c:pt>
                <c:pt idx="9872">
                  <c:v>technology</c:v>
                </c:pt>
                <c:pt idx="9873">
                  <c:v>technology</c:v>
                </c:pt>
                <c:pt idx="9874">
                  <c:v>technology</c:v>
                </c:pt>
                <c:pt idx="9875">
                  <c:v>technology</c:v>
                </c:pt>
                <c:pt idx="9876">
                  <c:v>technology</c:v>
                </c:pt>
                <c:pt idx="9877">
                  <c:v>technology</c:v>
                </c:pt>
                <c:pt idx="9878">
                  <c:v>technology</c:v>
                </c:pt>
                <c:pt idx="9879">
                  <c:v>technology</c:v>
                </c:pt>
                <c:pt idx="9880">
                  <c:v>technology</c:v>
                </c:pt>
                <c:pt idx="9881">
                  <c:v>technology</c:v>
                </c:pt>
                <c:pt idx="9882">
                  <c:v>technology</c:v>
                </c:pt>
                <c:pt idx="9883">
                  <c:v>technology</c:v>
                </c:pt>
                <c:pt idx="9884">
                  <c:v>technology</c:v>
                </c:pt>
                <c:pt idx="9885">
                  <c:v>technology</c:v>
                </c:pt>
                <c:pt idx="9886">
                  <c:v>technology</c:v>
                </c:pt>
                <c:pt idx="9887">
                  <c:v>technology</c:v>
                </c:pt>
                <c:pt idx="9888">
                  <c:v>technology</c:v>
                </c:pt>
                <c:pt idx="9889">
                  <c:v>technology</c:v>
                </c:pt>
                <c:pt idx="9890">
                  <c:v>technology</c:v>
                </c:pt>
                <c:pt idx="9891">
                  <c:v>technology</c:v>
                </c:pt>
                <c:pt idx="9892">
                  <c:v>technology</c:v>
                </c:pt>
                <c:pt idx="9893">
                  <c:v>technology</c:v>
                </c:pt>
                <c:pt idx="9894">
                  <c:v>technology</c:v>
                </c:pt>
                <c:pt idx="9895">
                  <c:v>technology</c:v>
                </c:pt>
                <c:pt idx="9896">
                  <c:v>technology</c:v>
                </c:pt>
                <c:pt idx="9897">
                  <c:v>public speaking</c:v>
                </c:pt>
                <c:pt idx="9898">
                  <c:v>public speaking</c:v>
                </c:pt>
                <c:pt idx="9899">
                  <c:v>public speaking</c:v>
                </c:pt>
                <c:pt idx="9900">
                  <c:v>public speaking</c:v>
                </c:pt>
                <c:pt idx="9901">
                  <c:v>public speaking</c:v>
                </c:pt>
                <c:pt idx="9902">
                  <c:v>public speaking</c:v>
                </c:pt>
                <c:pt idx="9903">
                  <c:v>public speaking</c:v>
                </c:pt>
                <c:pt idx="9904">
                  <c:v>public speaking</c:v>
                </c:pt>
                <c:pt idx="9905">
                  <c:v>public speaking</c:v>
                </c:pt>
                <c:pt idx="9906">
                  <c:v>public speaking</c:v>
                </c:pt>
                <c:pt idx="9907">
                  <c:v>public speaking</c:v>
                </c:pt>
                <c:pt idx="9908">
                  <c:v>public speaking</c:v>
                </c:pt>
                <c:pt idx="9909">
                  <c:v>public speaking</c:v>
                </c:pt>
                <c:pt idx="9910">
                  <c:v>public speaking</c:v>
                </c:pt>
                <c:pt idx="9911">
                  <c:v>public speaking</c:v>
                </c:pt>
                <c:pt idx="9912">
                  <c:v>public speaking</c:v>
                </c:pt>
                <c:pt idx="9913">
                  <c:v>public speaking</c:v>
                </c:pt>
                <c:pt idx="9914">
                  <c:v>public speaking</c:v>
                </c:pt>
                <c:pt idx="9915">
                  <c:v>public speaking</c:v>
                </c:pt>
                <c:pt idx="9916">
                  <c:v>public speaking</c:v>
                </c:pt>
                <c:pt idx="9917">
                  <c:v>education</c:v>
                </c:pt>
                <c:pt idx="9918">
                  <c:v>education</c:v>
                </c:pt>
                <c:pt idx="9919">
                  <c:v>education</c:v>
                </c:pt>
                <c:pt idx="9920">
                  <c:v>education</c:v>
                </c:pt>
                <c:pt idx="9921">
                  <c:v>education</c:v>
                </c:pt>
                <c:pt idx="9922">
                  <c:v>education</c:v>
                </c:pt>
                <c:pt idx="9923">
                  <c:v>education</c:v>
                </c:pt>
                <c:pt idx="9924">
                  <c:v>education</c:v>
                </c:pt>
                <c:pt idx="9925">
                  <c:v>education</c:v>
                </c:pt>
                <c:pt idx="9926">
                  <c:v>education</c:v>
                </c:pt>
                <c:pt idx="9927">
                  <c:v>education</c:v>
                </c:pt>
                <c:pt idx="9928">
                  <c:v>education</c:v>
                </c:pt>
                <c:pt idx="9929">
                  <c:v>education</c:v>
                </c:pt>
                <c:pt idx="9930">
                  <c:v>education</c:v>
                </c:pt>
                <c:pt idx="9931">
                  <c:v>education</c:v>
                </c:pt>
                <c:pt idx="9932">
                  <c:v>education</c:v>
                </c:pt>
                <c:pt idx="9933">
                  <c:v>education</c:v>
                </c:pt>
                <c:pt idx="9934">
                  <c:v>education</c:v>
                </c:pt>
                <c:pt idx="9935">
                  <c:v>education</c:v>
                </c:pt>
                <c:pt idx="9936">
                  <c:v>education</c:v>
                </c:pt>
                <c:pt idx="9937">
                  <c:v>education</c:v>
                </c:pt>
                <c:pt idx="9938">
                  <c:v>education</c:v>
                </c:pt>
                <c:pt idx="9939">
                  <c:v>education</c:v>
                </c:pt>
                <c:pt idx="9940">
                  <c:v>education</c:v>
                </c:pt>
                <c:pt idx="9941">
                  <c:v>education</c:v>
                </c:pt>
                <c:pt idx="9942">
                  <c:v>dogs</c:v>
                </c:pt>
                <c:pt idx="9943">
                  <c:v>dogs</c:v>
                </c:pt>
                <c:pt idx="9944">
                  <c:v>dogs</c:v>
                </c:pt>
                <c:pt idx="9945">
                  <c:v>dogs</c:v>
                </c:pt>
                <c:pt idx="9946">
                  <c:v>dogs</c:v>
                </c:pt>
                <c:pt idx="9947">
                  <c:v>dogs</c:v>
                </c:pt>
                <c:pt idx="9948">
                  <c:v>dogs</c:v>
                </c:pt>
                <c:pt idx="9949">
                  <c:v>dogs</c:v>
                </c:pt>
                <c:pt idx="9950">
                  <c:v>dogs</c:v>
                </c:pt>
                <c:pt idx="9951">
                  <c:v>dogs</c:v>
                </c:pt>
                <c:pt idx="9952">
                  <c:v>dogs</c:v>
                </c:pt>
                <c:pt idx="9953">
                  <c:v>dogs</c:v>
                </c:pt>
                <c:pt idx="9954">
                  <c:v>dogs</c:v>
                </c:pt>
                <c:pt idx="9955">
                  <c:v>dogs</c:v>
                </c:pt>
                <c:pt idx="9956">
                  <c:v>dogs</c:v>
                </c:pt>
                <c:pt idx="9957">
                  <c:v>dogs</c:v>
                </c:pt>
                <c:pt idx="9958">
                  <c:v>dogs</c:v>
                </c:pt>
                <c:pt idx="9959">
                  <c:v>dogs</c:v>
                </c:pt>
                <c:pt idx="9960">
                  <c:v>dogs</c:v>
                </c:pt>
                <c:pt idx="9961">
                  <c:v>dogs</c:v>
                </c:pt>
                <c:pt idx="9962">
                  <c:v>dogs</c:v>
                </c:pt>
                <c:pt idx="9963">
                  <c:v>dogs</c:v>
                </c:pt>
                <c:pt idx="9964">
                  <c:v>dogs</c:v>
                </c:pt>
                <c:pt idx="9965">
                  <c:v>dogs</c:v>
                </c:pt>
                <c:pt idx="9966">
                  <c:v>dogs</c:v>
                </c:pt>
                <c:pt idx="9967">
                  <c:v>dogs</c:v>
                </c:pt>
                <c:pt idx="9968">
                  <c:v>dogs</c:v>
                </c:pt>
                <c:pt idx="9969">
                  <c:v>dogs</c:v>
                </c:pt>
                <c:pt idx="9970">
                  <c:v>dogs</c:v>
                </c:pt>
                <c:pt idx="9971">
                  <c:v>dogs</c:v>
                </c:pt>
                <c:pt idx="9972">
                  <c:v>dogs</c:v>
                </c:pt>
                <c:pt idx="9973">
                  <c:v>dogs</c:v>
                </c:pt>
                <c:pt idx="9974">
                  <c:v>dogs</c:v>
                </c:pt>
                <c:pt idx="9975">
                  <c:v>dogs</c:v>
                </c:pt>
                <c:pt idx="9976">
                  <c:v>soccer</c:v>
                </c:pt>
                <c:pt idx="9977">
                  <c:v>soccer</c:v>
                </c:pt>
                <c:pt idx="9978">
                  <c:v>soccer</c:v>
                </c:pt>
                <c:pt idx="9979">
                  <c:v>soccer</c:v>
                </c:pt>
                <c:pt idx="9980">
                  <c:v>soccer</c:v>
                </c:pt>
                <c:pt idx="9981">
                  <c:v>soccer</c:v>
                </c:pt>
                <c:pt idx="9982">
                  <c:v>soccer</c:v>
                </c:pt>
                <c:pt idx="9983">
                  <c:v>soccer</c:v>
                </c:pt>
                <c:pt idx="9984">
                  <c:v>soccer</c:v>
                </c:pt>
                <c:pt idx="9985">
                  <c:v>soccer</c:v>
                </c:pt>
                <c:pt idx="9986">
                  <c:v>soccer</c:v>
                </c:pt>
                <c:pt idx="9987">
                  <c:v>dogs</c:v>
                </c:pt>
                <c:pt idx="9988">
                  <c:v>dogs</c:v>
                </c:pt>
                <c:pt idx="9989">
                  <c:v>dogs</c:v>
                </c:pt>
                <c:pt idx="9990">
                  <c:v>dogs</c:v>
                </c:pt>
                <c:pt idx="9991">
                  <c:v>dogs</c:v>
                </c:pt>
                <c:pt idx="9992">
                  <c:v>dogs</c:v>
                </c:pt>
                <c:pt idx="9993">
                  <c:v>dogs</c:v>
                </c:pt>
                <c:pt idx="9994">
                  <c:v>dogs</c:v>
                </c:pt>
                <c:pt idx="9995">
                  <c:v>dogs</c:v>
                </c:pt>
                <c:pt idx="9996">
                  <c:v>dogs</c:v>
                </c:pt>
                <c:pt idx="9997">
                  <c:v>dogs</c:v>
                </c:pt>
                <c:pt idx="9998">
                  <c:v>dogs</c:v>
                </c:pt>
                <c:pt idx="9999">
                  <c:v>dogs</c:v>
                </c:pt>
                <c:pt idx="10000">
                  <c:v>dogs</c:v>
                </c:pt>
                <c:pt idx="10001">
                  <c:v>dogs</c:v>
                </c:pt>
                <c:pt idx="10002">
                  <c:v>dogs</c:v>
                </c:pt>
                <c:pt idx="10003">
                  <c:v>dogs</c:v>
                </c:pt>
                <c:pt idx="10004">
                  <c:v>dogs</c:v>
                </c:pt>
                <c:pt idx="10005">
                  <c:v>dogs</c:v>
                </c:pt>
                <c:pt idx="10006">
                  <c:v>dogs</c:v>
                </c:pt>
                <c:pt idx="10007">
                  <c:v>dogs</c:v>
                </c:pt>
                <c:pt idx="10008">
                  <c:v>dogs</c:v>
                </c:pt>
                <c:pt idx="10009">
                  <c:v>dogs</c:v>
                </c:pt>
                <c:pt idx="10010">
                  <c:v>dogs</c:v>
                </c:pt>
                <c:pt idx="10011">
                  <c:v>dogs</c:v>
                </c:pt>
                <c:pt idx="10012">
                  <c:v>dogs</c:v>
                </c:pt>
                <c:pt idx="10013">
                  <c:v>dogs</c:v>
                </c:pt>
                <c:pt idx="10014">
                  <c:v>dogs</c:v>
                </c:pt>
                <c:pt idx="10015">
                  <c:v>dogs</c:v>
                </c:pt>
                <c:pt idx="10016">
                  <c:v>dogs</c:v>
                </c:pt>
                <c:pt idx="10017">
                  <c:v>dogs</c:v>
                </c:pt>
                <c:pt idx="10018">
                  <c:v>dogs</c:v>
                </c:pt>
                <c:pt idx="10019">
                  <c:v>dogs</c:v>
                </c:pt>
                <c:pt idx="10020">
                  <c:v>dogs</c:v>
                </c:pt>
                <c:pt idx="10021">
                  <c:v>dogs</c:v>
                </c:pt>
                <c:pt idx="10022">
                  <c:v>dogs</c:v>
                </c:pt>
                <c:pt idx="10023">
                  <c:v>dogs</c:v>
                </c:pt>
                <c:pt idx="10024">
                  <c:v>dogs</c:v>
                </c:pt>
                <c:pt idx="10025">
                  <c:v>dogs</c:v>
                </c:pt>
                <c:pt idx="10026">
                  <c:v>public speaking</c:v>
                </c:pt>
                <c:pt idx="10027">
                  <c:v>public speaking</c:v>
                </c:pt>
                <c:pt idx="10028">
                  <c:v>public speaking</c:v>
                </c:pt>
                <c:pt idx="10029">
                  <c:v>public speaking</c:v>
                </c:pt>
                <c:pt idx="10030">
                  <c:v>public speaking</c:v>
                </c:pt>
                <c:pt idx="10031">
                  <c:v>public speaking</c:v>
                </c:pt>
                <c:pt idx="10032">
                  <c:v>public speaking</c:v>
                </c:pt>
                <c:pt idx="10033">
                  <c:v>public speaking</c:v>
                </c:pt>
                <c:pt idx="10034">
                  <c:v>public speaking</c:v>
                </c:pt>
                <c:pt idx="10035">
                  <c:v>public speaking</c:v>
                </c:pt>
                <c:pt idx="10036">
                  <c:v>public speaking</c:v>
                </c:pt>
                <c:pt idx="10037">
                  <c:v>public speaking</c:v>
                </c:pt>
                <c:pt idx="10038">
                  <c:v>public speaking</c:v>
                </c:pt>
                <c:pt idx="10039">
                  <c:v>public speaking</c:v>
                </c:pt>
                <c:pt idx="10040">
                  <c:v>public speaking</c:v>
                </c:pt>
                <c:pt idx="10041">
                  <c:v>public speaking</c:v>
                </c:pt>
                <c:pt idx="10042">
                  <c:v>public speaking</c:v>
                </c:pt>
                <c:pt idx="10043">
                  <c:v>public speaking</c:v>
                </c:pt>
                <c:pt idx="10044">
                  <c:v>public speaking</c:v>
                </c:pt>
                <c:pt idx="10045">
                  <c:v>public speaking</c:v>
                </c:pt>
                <c:pt idx="10046">
                  <c:v>public speaking</c:v>
                </c:pt>
                <c:pt idx="10047">
                  <c:v>public speaking</c:v>
                </c:pt>
                <c:pt idx="10048">
                  <c:v>public speaking</c:v>
                </c:pt>
                <c:pt idx="10049">
                  <c:v>public speaking</c:v>
                </c:pt>
                <c:pt idx="10050">
                  <c:v>animals</c:v>
                </c:pt>
                <c:pt idx="10051">
                  <c:v>animals</c:v>
                </c:pt>
                <c:pt idx="10052">
                  <c:v>animals</c:v>
                </c:pt>
                <c:pt idx="10053">
                  <c:v>animals</c:v>
                </c:pt>
                <c:pt idx="10054">
                  <c:v>animals</c:v>
                </c:pt>
                <c:pt idx="10055">
                  <c:v>animals</c:v>
                </c:pt>
                <c:pt idx="10056">
                  <c:v>animals</c:v>
                </c:pt>
                <c:pt idx="10057">
                  <c:v>animals</c:v>
                </c:pt>
                <c:pt idx="10058">
                  <c:v>animals</c:v>
                </c:pt>
                <c:pt idx="10059">
                  <c:v>animals</c:v>
                </c:pt>
                <c:pt idx="10060">
                  <c:v>animals</c:v>
                </c:pt>
                <c:pt idx="10061">
                  <c:v>animals</c:v>
                </c:pt>
                <c:pt idx="10062">
                  <c:v>animals</c:v>
                </c:pt>
                <c:pt idx="10063">
                  <c:v>animals</c:v>
                </c:pt>
                <c:pt idx="10064">
                  <c:v>animals</c:v>
                </c:pt>
                <c:pt idx="10065">
                  <c:v>animals</c:v>
                </c:pt>
                <c:pt idx="10066">
                  <c:v>animals</c:v>
                </c:pt>
                <c:pt idx="10067">
                  <c:v>animals</c:v>
                </c:pt>
                <c:pt idx="10068">
                  <c:v>animals</c:v>
                </c:pt>
                <c:pt idx="10069">
                  <c:v>animals</c:v>
                </c:pt>
                <c:pt idx="10070">
                  <c:v>healthy eating</c:v>
                </c:pt>
                <c:pt idx="10071">
                  <c:v>healthy eating</c:v>
                </c:pt>
                <c:pt idx="10072">
                  <c:v>healthy eating</c:v>
                </c:pt>
                <c:pt idx="10073">
                  <c:v>healthy eating</c:v>
                </c:pt>
                <c:pt idx="10074">
                  <c:v>healthy eating</c:v>
                </c:pt>
                <c:pt idx="10075">
                  <c:v>healthy eating</c:v>
                </c:pt>
                <c:pt idx="10076">
                  <c:v>healthy eating</c:v>
                </c:pt>
                <c:pt idx="10077">
                  <c:v>healthy eating</c:v>
                </c:pt>
                <c:pt idx="10078">
                  <c:v>healthy eating</c:v>
                </c:pt>
                <c:pt idx="10079">
                  <c:v>healthy eating</c:v>
                </c:pt>
                <c:pt idx="10080">
                  <c:v>healthy eating</c:v>
                </c:pt>
                <c:pt idx="10081">
                  <c:v>healthy eating</c:v>
                </c:pt>
                <c:pt idx="10082">
                  <c:v>healthy eating</c:v>
                </c:pt>
                <c:pt idx="10083">
                  <c:v>healthy eating</c:v>
                </c:pt>
                <c:pt idx="10084">
                  <c:v>healthy eating</c:v>
                </c:pt>
                <c:pt idx="10085">
                  <c:v>healthy eating</c:v>
                </c:pt>
                <c:pt idx="10086">
                  <c:v>healthy eating</c:v>
                </c:pt>
                <c:pt idx="10087">
                  <c:v>healthy eating</c:v>
                </c:pt>
                <c:pt idx="10088">
                  <c:v>healthy eating</c:v>
                </c:pt>
                <c:pt idx="10089">
                  <c:v>healthy eating</c:v>
                </c:pt>
                <c:pt idx="10090">
                  <c:v>healthy eating</c:v>
                </c:pt>
                <c:pt idx="10091">
                  <c:v>healthy eating</c:v>
                </c:pt>
                <c:pt idx="10092">
                  <c:v>healthy eating</c:v>
                </c:pt>
                <c:pt idx="10093">
                  <c:v>healthy eating</c:v>
                </c:pt>
                <c:pt idx="10094">
                  <c:v>healthy eating</c:v>
                </c:pt>
                <c:pt idx="10095">
                  <c:v>animals</c:v>
                </c:pt>
                <c:pt idx="10096">
                  <c:v>animals</c:v>
                </c:pt>
                <c:pt idx="10097">
                  <c:v>animals</c:v>
                </c:pt>
                <c:pt idx="10098">
                  <c:v>animals</c:v>
                </c:pt>
                <c:pt idx="10099">
                  <c:v>technology</c:v>
                </c:pt>
                <c:pt idx="10100">
                  <c:v>technology</c:v>
                </c:pt>
                <c:pt idx="10101">
                  <c:v>technology</c:v>
                </c:pt>
                <c:pt idx="10102">
                  <c:v>technology</c:v>
                </c:pt>
                <c:pt idx="10103">
                  <c:v>technology</c:v>
                </c:pt>
                <c:pt idx="10104">
                  <c:v>technology</c:v>
                </c:pt>
                <c:pt idx="10105">
                  <c:v>technology</c:v>
                </c:pt>
                <c:pt idx="10106">
                  <c:v>technology</c:v>
                </c:pt>
                <c:pt idx="10107">
                  <c:v>technology</c:v>
                </c:pt>
                <c:pt idx="10108">
                  <c:v>technology</c:v>
                </c:pt>
                <c:pt idx="10109">
                  <c:v>technology</c:v>
                </c:pt>
                <c:pt idx="10110">
                  <c:v>cooking</c:v>
                </c:pt>
                <c:pt idx="10111">
                  <c:v>cooking</c:v>
                </c:pt>
                <c:pt idx="10112">
                  <c:v>cooking</c:v>
                </c:pt>
                <c:pt idx="10113">
                  <c:v>cooking</c:v>
                </c:pt>
                <c:pt idx="10114">
                  <c:v>cooking</c:v>
                </c:pt>
                <c:pt idx="10115">
                  <c:v>cooking</c:v>
                </c:pt>
                <c:pt idx="10116">
                  <c:v>cooking</c:v>
                </c:pt>
                <c:pt idx="10117">
                  <c:v>cooking</c:v>
                </c:pt>
                <c:pt idx="10118">
                  <c:v>cooking</c:v>
                </c:pt>
                <c:pt idx="10119">
                  <c:v>cooking</c:v>
                </c:pt>
                <c:pt idx="10120">
                  <c:v>cooking</c:v>
                </c:pt>
                <c:pt idx="10121">
                  <c:v>cooking</c:v>
                </c:pt>
                <c:pt idx="10122">
                  <c:v>cooking</c:v>
                </c:pt>
                <c:pt idx="10123">
                  <c:v>cooking</c:v>
                </c:pt>
                <c:pt idx="10124">
                  <c:v>cooking</c:v>
                </c:pt>
                <c:pt idx="10125">
                  <c:v>cooking</c:v>
                </c:pt>
                <c:pt idx="10126">
                  <c:v>cooking</c:v>
                </c:pt>
                <c:pt idx="10127">
                  <c:v>cooking</c:v>
                </c:pt>
                <c:pt idx="10128">
                  <c:v>cooking</c:v>
                </c:pt>
                <c:pt idx="10129">
                  <c:v>cooking</c:v>
                </c:pt>
                <c:pt idx="10130">
                  <c:v>cooking</c:v>
                </c:pt>
                <c:pt idx="10131">
                  <c:v>cooking</c:v>
                </c:pt>
                <c:pt idx="10132">
                  <c:v>cooking</c:v>
                </c:pt>
                <c:pt idx="10133">
                  <c:v>cooking</c:v>
                </c:pt>
                <c:pt idx="10134">
                  <c:v>cooking</c:v>
                </c:pt>
                <c:pt idx="10135">
                  <c:v>cooking</c:v>
                </c:pt>
                <c:pt idx="10136">
                  <c:v>cooking</c:v>
                </c:pt>
                <c:pt idx="10137">
                  <c:v>cooking</c:v>
                </c:pt>
                <c:pt idx="10138">
                  <c:v>cooking</c:v>
                </c:pt>
                <c:pt idx="10139">
                  <c:v>cooking</c:v>
                </c:pt>
                <c:pt idx="10140">
                  <c:v>veganism</c:v>
                </c:pt>
                <c:pt idx="10141">
                  <c:v>technology</c:v>
                </c:pt>
                <c:pt idx="10142">
                  <c:v>technology</c:v>
                </c:pt>
                <c:pt idx="10143">
                  <c:v>technology</c:v>
                </c:pt>
                <c:pt idx="10144">
                  <c:v>technology</c:v>
                </c:pt>
                <c:pt idx="10145">
                  <c:v>technology</c:v>
                </c:pt>
                <c:pt idx="10146">
                  <c:v>technology</c:v>
                </c:pt>
                <c:pt idx="10147">
                  <c:v>technology</c:v>
                </c:pt>
                <c:pt idx="10148">
                  <c:v>technology</c:v>
                </c:pt>
                <c:pt idx="10149">
                  <c:v>technology</c:v>
                </c:pt>
                <c:pt idx="10150">
                  <c:v>technology</c:v>
                </c:pt>
                <c:pt idx="10151">
                  <c:v>technology</c:v>
                </c:pt>
                <c:pt idx="10152">
                  <c:v>technology</c:v>
                </c:pt>
                <c:pt idx="10153">
                  <c:v>technology</c:v>
                </c:pt>
                <c:pt idx="10154">
                  <c:v>technology</c:v>
                </c:pt>
                <c:pt idx="10155">
                  <c:v>technology</c:v>
                </c:pt>
                <c:pt idx="10156">
                  <c:v>technology</c:v>
                </c:pt>
                <c:pt idx="10157">
                  <c:v>technology</c:v>
                </c:pt>
                <c:pt idx="10158">
                  <c:v>technology</c:v>
                </c:pt>
                <c:pt idx="10159">
                  <c:v>technology</c:v>
                </c:pt>
                <c:pt idx="10160">
                  <c:v>technology</c:v>
                </c:pt>
                <c:pt idx="10161">
                  <c:v>technology</c:v>
                </c:pt>
                <c:pt idx="10162">
                  <c:v>technology</c:v>
                </c:pt>
                <c:pt idx="10163">
                  <c:v>technology</c:v>
                </c:pt>
                <c:pt idx="10164">
                  <c:v>technology</c:v>
                </c:pt>
                <c:pt idx="10165">
                  <c:v>technology</c:v>
                </c:pt>
                <c:pt idx="10166">
                  <c:v>technology</c:v>
                </c:pt>
                <c:pt idx="10167">
                  <c:v>technology</c:v>
                </c:pt>
                <c:pt idx="10168">
                  <c:v>education</c:v>
                </c:pt>
                <c:pt idx="10169">
                  <c:v>education</c:v>
                </c:pt>
                <c:pt idx="10170">
                  <c:v>education</c:v>
                </c:pt>
                <c:pt idx="10171">
                  <c:v>education</c:v>
                </c:pt>
                <c:pt idx="10172">
                  <c:v>education</c:v>
                </c:pt>
                <c:pt idx="10173">
                  <c:v>education</c:v>
                </c:pt>
                <c:pt idx="10174">
                  <c:v>education</c:v>
                </c:pt>
                <c:pt idx="10175">
                  <c:v>education</c:v>
                </c:pt>
                <c:pt idx="10176">
                  <c:v>education</c:v>
                </c:pt>
                <c:pt idx="10177">
                  <c:v>education</c:v>
                </c:pt>
                <c:pt idx="10178">
                  <c:v>education</c:v>
                </c:pt>
                <c:pt idx="10179">
                  <c:v>healthy eating</c:v>
                </c:pt>
                <c:pt idx="10180">
                  <c:v>healthy eating</c:v>
                </c:pt>
                <c:pt idx="10181">
                  <c:v>healthy eating</c:v>
                </c:pt>
                <c:pt idx="10182">
                  <c:v>healthy eating</c:v>
                </c:pt>
                <c:pt idx="10183">
                  <c:v>healthy eating</c:v>
                </c:pt>
                <c:pt idx="10184">
                  <c:v>healthy eating</c:v>
                </c:pt>
                <c:pt idx="10185">
                  <c:v>healthy eating</c:v>
                </c:pt>
                <c:pt idx="10186">
                  <c:v>healthy eating</c:v>
                </c:pt>
                <c:pt idx="10187">
                  <c:v>healthy eating</c:v>
                </c:pt>
                <c:pt idx="10188">
                  <c:v>healthy eating</c:v>
                </c:pt>
                <c:pt idx="10189">
                  <c:v>healthy eating</c:v>
                </c:pt>
                <c:pt idx="10190">
                  <c:v>healthy eating</c:v>
                </c:pt>
                <c:pt idx="10191">
                  <c:v>healthy eating</c:v>
                </c:pt>
                <c:pt idx="10192">
                  <c:v>healthy eating</c:v>
                </c:pt>
                <c:pt idx="10193">
                  <c:v>healthy eating</c:v>
                </c:pt>
                <c:pt idx="10194">
                  <c:v>healthy eating</c:v>
                </c:pt>
                <c:pt idx="10195">
                  <c:v>healthy eating</c:v>
                </c:pt>
                <c:pt idx="10196">
                  <c:v>healthy eating</c:v>
                </c:pt>
                <c:pt idx="10197">
                  <c:v>healthy eating</c:v>
                </c:pt>
                <c:pt idx="10198">
                  <c:v>healthy eating</c:v>
                </c:pt>
                <c:pt idx="10199">
                  <c:v>healthy eating</c:v>
                </c:pt>
                <c:pt idx="10200">
                  <c:v>healthy eating</c:v>
                </c:pt>
                <c:pt idx="10201">
                  <c:v>healthy eating</c:v>
                </c:pt>
                <c:pt idx="10202">
                  <c:v>healthy eating</c:v>
                </c:pt>
                <c:pt idx="10203">
                  <c:v>healthy eating</c:v>
                </c:pt>
                <c:pt idx="10204">
                  <c:v>healthy eating</c:v>
                </c:pt>
                <c:pt idx="10205">
                  <c:v>healthy eating</c:v>
                </c:pt>
                <c:pt idx="10206">
                  <c:v>healthy eating</c:v>
                </c:pt>
                <c:pt idx="10207">
                  <c:v>healthy eating</c:v>
                </c:pt>
                <c:pt idx="10208">
                  <c:v>healthy eating</c:v>
                </c:pt>
                <c:pt idx="10209">
                  <c:v>healthy eating</c:v>
                </c:pt>
                <c:pt idx="10210">
                  <c:v>healthy eating</c:v>
                </c:pt>
                <c:pt idx="10211">
                  <c:v>healthy eating</c:v>
                </c:pt>
                <c:pt idx="10212">
                  <c:v>healthy eating</c:v>
                </c:pt>
                <c:pt idx="10213">
                  <c:v>healthy eating</c:v>
                </c:pt>
                <c:pt idx="10214">
                  <c:v>technology</c:v>
                </c:pt>
                <c:pt idx="10215">
                  <c:v>technology</c:v>
                </c:pt>
                <c:pt idx="10216">
                  <c:v>technology</c:v>
                </c:pt>
                <c:pt idx="10217">
                  <c:v>technology</c:v>
                </c:pt>
                <c:pt idx="10218">
                  <c:v>technology</c:v>
                </c:pt>
                <c:pt idx="10219">
                  <c:v>technology</c:v>
                </c:pt>
                <c:pt idx="10220">
                  <c:v>technology</c:v>
                </c:pt>
                <c:pt idx="10221">
                  <c:v>technology</c:v>
                </c:pt>
                <c:pt idx="10222">
                  <c:v>technology</c:v>
                </c:pt>
                <c:pt idx="10223">
                  <c:v>technology</c:v>
                </c:pt>
                <c:pt idx="10224">
                  <c:v>technology</c:v>
                </c:pt>
                <c:pt idx="10225">
                  <c:v>technology</c:v>
                </c:pt>
                <c:pt idx="10226">
                  <c:v>technology</c:v>
                </c:pt>
                <c:pt idx="10227">
                  <c:v>technology</c:v>
                </c:pt>
                <c:pt idx="10228">
                  <c:v>technology</c:v>
                </c:pt>
                <c:pt idx="10229">
                  <c:v>technology</c:v>
                </c:pt>
                <c:pt idx="10230">
                  <c:v>technology</c:v>
                </c:pt>
                <c:pt idx="10231">
                  <c:v>technology</c:v>
                </c:pt>
                <c:pt idx="10232">
                  <c:v>technology</c:v>
                </c:pt>
                <c:pt idx="10233">
                  <c:v>technology</c:v>
                </c:pt>
                <c:pt idx="10234">
                  <c:v>technology</c:v>
                </c:pt>
                <c:pt idx="10235">
                  <c:v>technology</c:v>
                </c:pt>
                <c:pt idx="10236">
                  <c:v>technology</c:v>
                </c:pt>
                <c:pt idx="10237">
                  <c:v>technology</c:v>
                </c:pt>
                <c:pt idx="10238">
                  <c:v>technology</c:v>
                </c:pt>
                <c:pt idx="10239">
                  <c:v>technology</c:v>
                </c:pt>
                <c:pt idx="10240">
                  <c:v>technology</c:v>
                </c:pt>
                <c:pt idx="10241">
                  <c:v>technology</c:v>
                </c:pt>
                <c:pt idx="10242">
                  <c:v>technology</c:v>
                </c:pt>
                <c:pt idx="10243">
                  <c:v>technology</c:v>
                </c:pt>
                <c:pt idx="10244">
                  <c:v>technology</c:v>
                </c:pt>
                <c:pt idx="10245">
                  <c:v>technology</c:v>
                </c:pt>
                <c:pt idx="10246">
                  <c:v>technology</c:v>
                </c:pt>
                <c:pt idx="10247">
                  <c:v>technology</c:v>
                </c:pt>
                <c:pt idx="10248">
                  <c:v>technology</c:v>
                </c:pt>
                <c:pt idx="10249">
                  <c:v>technology</c:v>
                </c:pt>
                <c:pt idx="10250">
                  <c:v>technology</c:v>
                </c:pt>
                <c:pt idx="10251">
                  <c:v>technology</c:v>
                </c:pt>
                <c:pt idx="10252">
                  <c:v>technology</c:v>
                </c:pt>
                <c:pt idx="10253">
                  <c:v>technology</c:v>
                </c:pt>
                <c:pt idx="10254">
                  <c:v>technology</c:v>
                </c:pt>
                <c:pt idx="10255">
                  <c:v>technology</c:v>
                </c:pt>
                <c:pt idx="10256">
                  <c:v>technology</c:v>
                </c:pt>
                <c:pt idx="10257">
                  <c:v>technology</c:v>
                </c:pt>
                <c:pt idx="10258">
                  <c:v>food</c:v>
                </c:pt>
                <c:pt idx="10259">
                  <c:v>food</c:v>
                </c:pt>
                <c:pt idx="10260">
                  <c:v>food</c:v>
                </c:pt>
                <c:pt idx="10261">
                  <c:v>food</c:v>
                </c:pt>
                <c:pt idx="10262">
                  <c:v>food</c:v>
                </c:pt>
                <c:pt idx="10263">
                  <c:v>food</c:v>
                </c:pt>
                <c:pt idx="10264">
                  <c:v>food</c:v>
                </c:pt>
                <c:pt idx="10265">
                  <c:v>food</c:v>
                </c:pt>
                <c:pt idx="10266">
                  <c:v>food</c:v>
                </c:pt>
                <c:pt idx="10267">
                  <c:v>food</c:v>
                </c:pt>
                <c:pt idx="10268">
                  <c:v>food</c:v>
                </c:pt>
                <c:pt idx="10269">
                  <c:v>food</c:v>
                </c:pt>
                <c:pt idx="10270">
                  <c:v>food</c:v>
                </c:pt>
                <c:pt idx="10271">
                  <c:v>fitness</c:v>
                </c:pt>
                <c:pt idx="10272">
                  <c:v>fitness</c:v>
                </c:pt>
                <c:pt idx="10273">
                  <c:v>fitness</c:v>
                </c:pt>
                <c:pt idx="10274">
                  <c:v>fitness</c:v>
                </c:pt>
                <c:pt idx="10275">
                  <c:v>fitness</c:v>
                </c:pt>
                <c:pt idx="10276">
                  <c:v>fitness</c:v>
                </c:pt>
                <c:pt idx="10277">
                  <c:v>fitness</c:v>
                </c:pt>
                <c:pt idx="10278">
                  <c:v>fitness</c:v>
                </c:pt>
                <c:pt idx="10279">
                  <c:v>fitness</c:v>
                </c:pt>
                <c:pt idx="10280">
                  <c:v>fitness</c:v>
                </c:pt>
                <c:pt idx="10281">
                  <c:v>fitness</c:v>
                </c:pt>
                <c:pt idx="10282">
                  <c:v>fitness</c:v>
                </c:pt>
                <c:pt idx="10283">
                  <c:v>fitness</c:v>
                </c:pt>
                <c:pt idx="10284">
                  <c:v>fitness</c:v>
                </c:pt>
                <c:pt idx="10285">
                  <c:v>fitness</c:v>
                </c:pt>
                <c:pt idx="10286">
                  <c:v>fitness</c:v>
                </c:pt>
                <c:pt idx="10287">
                  <c:v>fitness</c:v>
                </c:pt>
                <c:pt idx="10288">
                  <c:v>fitness</c:v>
                </c:pt>
                <c:pt idx="10289">
                  <c:v>fitness</c:v>
                </c:pt>
                <c:pt idx="10290">
                  <c:v>fitness</c:v>
                </c:pt>
                <c:pt idx="10291">
                  <c:v>fitness</c:v>
                </c:pt>
                <c:pt idx="10292">
                  <c:v>science</c:v>
                </c:pt>
                <c:pt idx="10293">
                  <c:v>science</c:v>
                </c:pt>
                <c:pt idx="10294">
                  <c:v>education</c:v>
                </c:pt>
                <c:pt idx="10295">
                  <c:v>education</c:v>
                </c:pt>
                <c:pt idx="10296">
                  <c:v>education</c:v>
                </c:pt>
                <c:pt idx="10297">
                  <c:v>education</c:v>
                </c:pt>
                <c:pt idx="10298">
                  <c:v>education</c:v>
                </c:pt>
                <c:pt idx="10299">
                  <c:v>education</c:v>
                </c:pt>
                <c:pt idx="10300">
                  <c:v>education</c:v>
                </c:pt>
                <c:pt idx="10301">
                  <c:v>education</c:v>
                </c:pt>
                <c:pt idx="10302">
                  <c:v>education</c:v>
                </c:pt>
                <c:pt idx="10303">
                  <c:v>education</c:v>
                </c:pt>
                <c:pt idx="10304">
                  <c:v>education</c:v>
                </c:pt>
                <c:pt idx="10305">
                  <c:v>education</c:v>
                </c:pt>
                <c:pt idx="10306">
                  <c:v>education</c:v>
                </c:pt>
                <c:pt idx="10307">
                  <c:v>education</c:v>
                </c:pt>
                <c:pt idx="10308">
                  <c:v>education</c:v>
                </c:pt>
                <c:pt idx="10309">
                  <c:v>education</c:v>
                </c:pt>
                <c:pt idx="10310">
                  <c:v>education</c:v>
                </c:pt>
                <c:pt idx="10311">
                  <c:v>education</c:v>
                </c:pt>
                <c:pt idx="10312">
                  <c:v>education</c:v>
                </c:pt>
                <c:pt idx="10313">
                  <c:v>education</c:v>
                </c:pt>
                <c:pt idx="10314">
                  <c:v>education</c:v>
                </c:pt>
                <c:pt idx="10315">
                  <c:v>education</c:v>
                </c:pt>
                <c:pt idx="10316">
                  <c:v>education</c:v>
                </c:pt>
                <c:pt idx="10317">
                  <c:v>education</c:v>
                </c:pt>
                <c:pt idx="10318">
                  <c:v>education</c:v>
                </c:pt>
                <c:pt idx="10319">
                  <c:v>education</c:v>
                </c:pt>
                <c:pt idx="10320">
                  <c:v>education</c:v>
                </c:pt>
                <c:pt idx="10321">
                  <c:v>education</c:v>
                </c:pt>
                <c:pt idx="10322">
                  <c:v>education</c:v>
                </c:pt>
                <c:pt idx="10323">
                  <c:v>education</c:v>
                </c:pt>
                <c:pt idx="10324">
                  <c:v>education</c:v>
                </c:pt>
                <c:pt idx="10325">
                  <c:v>education</c:v>
                </c:pt>
                <c:pt idx="10326">
                  <c:v>education</c:v>
                </c:pt>
                <c:pt idx="10327">
                  <c:v>education</c:v>
                </c:pt>
                <c:pt idx="10328">
                  <c:v>education</c:v>
                </c:pt>
                <c:pt idx="10329">
                  <c:v>education</c:v>
                </c:pt>
                <c:pt idx="10330">
                  <c:v>education</c:v>
                </c:pt>
                <c:pt idx="10331">
                  <c:v>education</c:v>
                </c:pt>
                <c:pt idx="10332">
                  <c:v>education</c:v>
                </c:pt>
                <c:pt idx="10333">
                  <c:v>education</c:v>
                </c:pt>
                <c:pt idx="10334">
                  <c:v>education</c:v>
                </c:pt>
                <c:pt idx="10335">
                  <c:v>education</c:v>
                </c:pt>
                <c:pt idx="10336">
                  <c:v>education</c:v>
                </c:pt>
                <c:pt idx="10337">
                  <c:v>education</c:v>
                </c:pt>
                <c:pt idx="10338">
                  <c:v>education</c:v>
                </c:pt>
                <c:pt idx="10339">
                  <c:v>technology</c:v>
                </c:pt>
                <c:pt idx="10340">
                  <c:v>technology</c:v>
                </c:pt>
                <c:pt idx="10341">
                  <c:v>technology</c:v>
                </c:pt>
                <c:pt idx="10342">
                  <c:v>technology</c:v>
                </c:pt>
                <c:pt idx="10343">
                  <c:v>technology</c:v>
                </c:pt>
                <c:pt idx="10344">
                  <c:v>technology</c:v>
                </c:pt>
                <c:pt idx="10345">
                  <c:v>technology</c:v>
                </c:pt>
                <c:pt idx="10346">
                  <c:v>technology</c:v>
                </c:pt>
                <c:pt idx="10347">
                  <c:v>technology</c:v>
                </c:pt>
                <c:pt idx="10348">
                  <c:v>technology</c:v>
                </c:pt>
                <c:pt idx="10349">
                  <c:v>technology</c:v>
                </c:pt>
                <c:pt idx="10350">
                  <c:v>technology</c:v>
                </c:pt>
                <c:pt idx="10351">
                  <c:v>technology</c:v>
                </c:pt>
                <c:pt idx="10352">
                  <c:v>technology</c:v>
                </c:pt>
                <c:pt idx="10353">
                  <c:v>technology</c:v>
                </c:pt>
                <c:pt idx="10354">
                  <c:v>technology</c:v>
                </c:pt>
                <c:pt idx="10355">
                  <c:v>technology</c:v>
                </c:pt>
                <c:pt idx="10356">
                  <c:v>technology</c:v>
                </c:pt>
                <c:pt idx="10357">
                  <c:v>technology</c:v>
                </c:pt>
                <c:pt idx="10358">
                  <c:v>technology</c:v>
                </c:pt>
                <c:pt idx="10359">
                  <c:v>technology</c:v>
                </c:pt>
                <c:pt idx="10360">
                  <c:v>technology</c:v>
                </c:pt>
                <c:pt idx="10361">
                  <c:v>technology</c:v>
                </c:pt>
                <c:pt idx="10362">
                  <c:v>technology</c:v>
                </c:pt>
                <c:pt idx="10363">
                  <c:v>technology</c:v>
                </c:pt>
                <c:pt idx="10364">
                  <c:v>technology</c:v>
                </c:pt>
                <c:pt idx="10365">
                  <c:v>technology</c:v>
                </c:pt>
                <c:pt idx="10366">
                  <c:v>technology</c:v>
                </c:pt>
                <c:pt idx="10367">
                  <c:v>technology</c:v>
                </c:pt>
                <c:pt idx="10368">
                  <c:v>veganism</c:v>
                </c:pt>
                <c:pt idx="10369">
                  <c:v>veganism</c:v>
                </c:pt>
                <c:pt idx="10370">
                  <c:v>veganism</c:v>
                </c:pt>
                <c:pt idx="10371">
                  <c:v>veganism</c:v>
                </c:pt>
                <c:pt idx="10372">
                  <c:v>veganism</c:v>
                </c:pt>
                <c:pt idx="10373">
                  <c:v>veganism</c:v>
                </c:pt>
                <c:pt idx="10374">
                  <c:v>veganism</c:v>
                </c:pt>
                <c:pt idx="10375">
                  <c:v>veganism</c:v>
                </c:pt>
                <c:pt idx="10376">
                  <c:v>veganism</c:v>
                </c:pt>
                <c:pt idx="10377">
                  <c:v>veganism</c:v>
                </c:pt>
                <c:pt idx="10378">
                  <c:v>veganism</c:v>
                </c:pt>
                <c:pt idx="10379">
                  <c:v>veganism</c:v>
                </c:pt>
                <c:pt idx="10380">
                  <c:v>veganism</c:v>
                </c:pt>
                <c:pt idx="10381">
                  <c:v>veganism</c:v>
                </c:pt>
                <c:pt idx="10382">
                  <c:v>veganism</c:v>
                </c:pt>
                <c:pt idx="10383">
                  <c:v>veganism</c:v>
                </c:pt>
                <c:pt idx="10384">
                  <c:v>veganism</c:v>
                </c:pt>
                <c:pt idx="10385">
                  <c:v>veganism</c:v>
                </c:pt>
                <c:pt idx="10386">
                  <c:v>veganism</c:v>
                </c:pt>
                <c:pt idx="10387">
                  <c:v>veganism</c:v>
                </c:pt>
                <c:pt idx="10388">
                  <c:v>veganism</c:v>
                </c:pt>
                <c:pt idx="10389">
                  <c:v>veganism</c:v>
                </c:pt>
                <c:pt idx="10390">
                  <c:v>veganism</c:v>
                </c:pt>
                <c:pt idx="10391">
                  <c:v>veganism</c:v>
                </c:pt>
                <c:pt idx="10392">
                  <c:v>veganism</c:v>
                </c:pt>
                <c:pt idx="10393">
                  <c:v>veganism</c:v>
                </c:pt>
                <c:pt idx="10394">
                  <c:v>veganism</c:v>
                </c:pt>
                <c:pt idx="10395">
                  <c:v>veganism</c:v>
                </c:pt>
                <c:pt idx="10396">
                  <c:v>veganism</c:v>
                </c:pt>
                <c:pt idx="10397">
                  <c:v>veganism</c:v>
                </c:pt>
                <c:pt idx="10398">
                  <c:v>veganism</c:v>
                </c:pt>
                <c:pt idx="10399">
                  <c:v>veganism</c:v>
                </c:pt>
                <c:pt idx="10400">
                  <c:v>veganism</c:v>
                </c:pt>
                <c:pt idx="10401">
                  <c:v>veganism</c:v>
                </c:pt>
                <c:pt idx="10402">
                  <c:v>veganism</c:v>
                </c:pt>
                <c:pt idx="10403">
                  <c:v>veganism</c:v>
                </c:pt>
                <c:pt idx="10404">
                  <c:v>veganism</c:v>
                </c:pt>
                <c:pt idx="10405">
                  <c:v>veganism</c:v>
                </c:pt>
                <c:pt idx="10406">
                  <c:v>veganism</c:v>
                </c:pt>
                <c:pt idx="10407">
                  <c:v>veganism</c:v>
                </c:pt>
                <c:pt idx="10408">
                  <c:v>veganism</c:v>
                </c:pt>
                <c:pt idx="10409">
                  <c:v>veganism</c:v>
                </c:pt>
                <c:pt idx="10410">
                  <c:v>culture</c:v>
                </c:pt>
                <c:pt idx="10411">
                  <c:v>culture</c:v>
                </c:pt>
                <c:pt idx="10412">
                  <c:v>culture</c:v>
                </c:pt>
                <c:pt idx="10413">
                  <c:v>culture</c:v>
                </c:pt>
                <c:pt idx="10414">
                  <c:v>culture</c:v>
                </c:pt>
                <c:pt idx="10415">
                  <c:v>culture</c:v>
                </c:pt>
                <c:pt idx="10416">
                  <c:v>animals</c:v>
                </c:pt>
                <c:pt idx="10417">
                  <c:v>animals</c:v>
                </c:pt>
                <c:pt idx="10418">
                  <c:v>animals</c:v>
                </c:pt>
                <c:pt idx="10419">
                  <c:v>animals</c:v>
                </c:pt>
                <c:pt idx="10420">
                  <c:v>animals</c:v>
                </c:pt>
                <c:pt idx="10421">
                  <c:v>animals</c:v>
                </c:pt>
                <c:pt idx="10422">
                  <c:v>animals</c:v>
                </c:pt>
                <c:pt idx="10423">
                  <c:v>animals</c:v>
                </c:pt>
                <c:pt idx="10424">
                  <c:v>animals</c:v>
                </c:pt>
                <c:pt idx="10425">
                  <c:v>animals</c:v>
                </c:pt>
                <c:pt idx="10426">
                  <c:v>animals</c:v>
                </c:pt>
                <c:pt idx="10427">
                  <c:v>animals</c:v>
                </c:pt>
                <c:pt idx="10428">
                  <c:v>animals</c:v>
                </c:pt>
                <c:pt idx="10429">
                  <c:v>animals</c:v>
                </c:pt>
                <c:pt idx="10430">
                  <c:v>animals</c:v>
                </c:pt>
                <c:pt idx="10431">
                  <c:v>animals</c:v>
                </c:pt>
                <c:pt idx="10432">
                  <c:v>animals</c:v>
                </c:pt>
                <c:pt idx="10433">
                  <c:v>animals</c:v>
                </c:pt>
                <c:pt idx="10434">
                  <c:v>animals</c:v>
                </c:pt>
                <c:pt idx="10435">
                  <c:v>animals</c:v>
                </c:pt>
                <c:pt idx="10436">
                  <c:v>animals</c:v>
                </c:pt>
                <c:pt idx="10437">
                  <c:v>animals</c:v>
                </c:pt>
                <c:pt idx="10438">
                  <c:v>animals</c:v>
                </c:pt>
                <c:pt idx="10439">
                  <c:v>animals</c:v>
                </c:pt>
                <c:pt idx="10440">
                  <c:v>animals</c:v>
                </c:pt>
                <c:pt idx="10441">
                  <c:v>animals</c:v>
                </c:pt>
                <c:pt idx="10442">
                  <c:v>animals</c:v>
                </c:pt>
                <c:pt idx="10443">
                  <c:v>animals</c:v>
                </c:pt>
                <c:pt idx="10444">
                  <c:v>animals</c:v>
                </c:pt>
                <c:pt idx="10445">
                  <c:v>animals</c:v>
                </c:pt>
                <c:pt idx="10446">
                  <c:v>animals</c:v>
                </c:pt>
                <c:pt idx="10447">
                  <c:v>animals</c:v>
                </c:pt>
                <c:pt idx="10448">
                  <c:v>animals</c:v>
                </c:pt>
                <c:pt idx="10449">
                  <c:v>animals</c:v>
                </c:pt>
                <c:pt idx="10450">
                  <c:v>animals</c:v>
                </c:pt>
                <c:pt idx="10451">
                  <c:v>animals</c:v>
                </c:pt>
                <c:pt idx="10452">
                  <c:v>animals</c:v>
                </c:pt>
                <c:pt idx="10453">
                  <c:v>animals</c:v>
                </c:pt>
                <c:pt idx="10454">
                  <c:v>animals</c:v>
                </c:pt>
                <c:pt idx="10455">
                  <c:v>animals</c:v>
                </c:pt>
                <c:pt idx="10456">
                  <c:v>animals</c:v>
                </c:pt>
                <c:pt idx="10457">
                  <c:v>animals</c:v>
                </c:pt>
                <c:pt idx="10458">
                  <c:v>animals</c:v>
                </c:pt>
                <c:pt idx="10459">
                  <c:v>animals</c:v>
                </c:pt>
                <c:pt idx="10460">
                  <c:v>animals</c:v>
                </c:pt>
                <c:pt idx="10461">
                  <c:v>animals</c:v>
                </c:pt>
                <c:pt idx="10462">
                  <c:v>animals</c:v>
                </c:pt>
                <c:pt idx="10463">
                  <c:v>animals</c:v>
                </c:pt>
                <c:pt idx="10464">
                  <c:v>animals</c:v>
                </c:pt>
                <c:pt idx="10465">
                  <c:v>animals</c:v>
                </c:pt>
                <c:pt idx="10466">
                  <c:v>animals</c:v>
                </c:pt>
                <c:pt idx="10467">
                  <c:v>animals</c:v>
                </c:pt>
                <c:pt idx="10468">
                  <c:v>animals</c:v>
                </c:pt>
                <c:pt idx="10469">
                  <c:v>animals</c:v>
                </c:pt>
                <c:pt idx="10470">
                  <c:v>animals</c:v>
                </c:pt>
                <c:pt idx="10471">
                  <c:v>animals</c:v>
                </c:pt>
                <c:pt idx="10472">
                  <c:v>animals</c:v>
                </c:pt>
                <c:pt idx="10473">
                  <c:v>animals</c:v>
                </c:pt>
                <c:pt idx="10474">
                  <c:v>animals</c:v>
                </c:pt>
                <c:pt idx="10475">
                  <c:v>animals</c:v>
                </c:pt>
                <c:pt idx="10476">
                  <c:v>animals</c:v>
                </c:pt>
                <c:pt idx="10477">
                  <c:v>animals</c:v>
                </c:pt>
                <c:pt idx="10478">
                  <c:v>animals</c:v>
                </c:pt>
                <c:pt idx="10479">
                  <c:v>animals</c:v>
                </c:pt>
                <c:pt idx="10480">
                  <c:v>animals</c:v>
                </c:pt>
                <c:pt idx="10481">
                  <c:v>animals</c:v>
                </c:pt>
                <c:pt idx="10482">
                  <c:v>animals</c:v>
                </c:pt>
                <c:pt idx="10483">
                  <c:v>animals</c:v>
                </c:pt>
                <c:pt idx="10484">
                  <c:v>animals</c:v>
                </c:pt>
                <c:pt idx="10485">
                  <c:v>technology</c:v>
                </c:pt>
                <c:pt idx="10486">
                  <c:v>technology</c:v>
                </c:pt>
                <c:pt idx="10487">
                  <c:v>technology</c:v>
                </c:pt>
                <c:pt idx="10488">
                  <c:v>technology</c:v>
                </c:pt>
                <c:pt idx="10489">
                  <c:v>technology</c:v>
                </c:pt>
                <c:pt idx="10490">
                  <c:v>technology</c:v>
                </c:pt>
                <c:pt idx="10491">
                  <c:v>technology</c:v>
                </c:pt>
                <c:pt idx="10492">
                  <c:v>technology</c:v>
                </c:pt>
                <c:pt idx="10493">
                  <c:v>technology</c:v>
                </c:pt>
                <c:pt idx="10494">
                  <c:v>food</c:v>
                </c:pt>
                <c:pt idx="10495">
                  <c:v>food</c:v>
                </c:pt>
                <c:pt idx="10496">
                  <c:v>food</c:v>
                </c:pt>
                <c:pt idx="10497">
                  <c:v>food</c:v>
                </c:pt>
                <c:pt idx="10498">
                  <c:v>food</c:v>
                </c:pt>
                <c:pt idx="10499">
                  <c:v>food</c:v>
                </c:pt>
                <c:pt idx="10500">
                  <c:v>food</c:v>
                </c:pt>
                <c:pt idx="10501">
                  <c:v>food</c:v>
                </c:pt>
                <c:pt idx="10502">
                  <c:v>food</c:v>
                </c:pt>
                <c:pt idx="10503">
                  <c:v>food</c:v>
                </c:pt>
                <c:pt idx="10504">
                  <c:v>food</c:v>
                </c:pt>
                <c:pt idx="10505">
                  <c:v>food</c:v>
                </c:pt>
                <c:pt idx="10506">
                  <c:v>food</c:v>
                </c:pt>
                <c:pt idx="10507">
                  <c:v>food</c:v>
                </c:pt>
                <c:pt idx="10508">
                  <c:v>food</c:v>
                </c:pt>
                <c:pt idx="10509">
                  <c:v>food</c:v>
                </c:pt>
                <c:pt idx="10510">
                  <c:v>food</c:v>
                </c:pt>
                <c:pt idx="10511">
                  <c:v>food</c:v>
                </c:pt>
                <c:pt idx="10512">
                  <c:v>food</c:v>
                </c:pt>
                <c:pt idx="10513">
                  <c:v>food</c:v>
                </c:pt>
                <c:pt idx="10514">
                  <c:v>food</c:v>
                </c:pt>
                <c:pt idx="10515">
                  <c:v>food</c:v>
                </c:pt>
                <c:pt idx="10516">
                  <c:v>food</c:v>
                </c:pt>
                <c:pt idx="10517">
                  <c:v>food</c:v>
                </c:pt>
                <c:pt idx="10518">
                  <c:v>food</c:v>
                </c:pt>
                <c:pt idx="10519">
                  <c:v>food</c:v>
                </c:pt>
                <c:pt idx="10520">
                  <c:v>food</c:v>
                </c:pt>
                <c:pt idx="10521">
                  <c:v>food</c:v>
                </c:pt>
                <c:pt idx="10522">
                  <c:v>food</c:v>
                </c:pt>
                <c:pt idx="10523">
                  <c:v>food</c:v>
                </c:pt>
                <c:pt idx="10524">
                  <c:v>food</c:v>
                </c:pt>
                <c:pt idx="10525">
                  <c:v>food</c:v>
                </c:pt>
                <c:pt idx="10526">
                  <c:v>science</c:v>
                </c:pt>
                <c:pt idx="10527">
                  <c:v>science</c:v>
                </c:pt>
                <c:pt idx="10528">
                  <c:v>science</c:v>
                </c:pt>
                <c:pt idx="10529">
                  <c:v>science</c:v>
                </c:pt>
                <c:pt idx="10530">
                  <c:v>science</c:v>
                </c:pt>
                <c:pt idx="10531">
                  <c:v>travel</c:v>
                </c:pt>
                <c:pt idx="10532">
                  <c:v>travel</c:v>
                </c:pt>
                <c:pt idx="10533">
                  <c:v>travel</c:v>
                </c:pt>
                <c:pt idx="10534">
                  <c:v>travel</c:v>
                </c:pt>
                <c:pt idx="10535">
                  <c:v>travel</c:v>
                </c:pt>
                <c:pt idx="10536">
                  <c:v>travel</c:v>
                </c:pt>
                <c:pt idx="10537">
                  <c:v>travel</c:v>
                </c:pt>
                <c:pt idx="10538">
                  <c:v>travel</c:v>
                </c:pt>
                <c:pt idx="10539">
                  <c:v>travel</c:v>
                </c:pt>
                <c:pt idx="10540">
                  <c:v>travel</c:v>
                </c:pt>
                <c:pt idx="10541">
                  <c:v>travel</c:v>
                </c:pt>
                <c:pt idx="10542">
                  <c:v>travel</c:v>
                </c:pt>
                <c:pt idx="10543">
                  <c:v>travel</c:v>
                </c:pt>
                <c:pt idx="10544">
                  <c:v>technology</c:v>
                </c:pt>
                <c:pt idx="10545">
                  <c:v>technology</c:v>
                </c:pt>
                <c:pt idx="10546">
                  <c:v>technology</c:v>
                </c:pt>
                <c:pt idx="10547">
                  <c:v>technology</c:v>
                </c:pt>
                <c:pt idx="10548">
                  <c:v>technology</c:v>
                </c:pt>
                <c:pt idx="10549">
                  <c:v>technology</c:v>
                </c:pt>
                <c:pt idx="10550">
                  <c:v>technology</c:v>
                </c:pt>
                <c:pt idx="10551">
                  <c:v>technology</c:v>
                </c:pt>
                <c:pt idx="10552">
                  <c:v>technology</c:v>
                </c:pt>
                <c:pt idx="10553">
                  <c:v>technology</c:v>
                </c:pt>
                <c:pt idx="10554">
                  <c:v>technology</c:v>
                </c:pt>
                <c:pt idx="10555">
                  <c:v>technology</c:v>
                </c:pt>
                <c:pt idx="10556">
                  <c:v>technology</c:v>
                </c:pt>
                <c:pt idx="10557">
                  <c:v>technology</c:v>
                </c:pt>
                <c:pt idx="10558">
                  <c:v>technology</c:v>
                </c:pt>
                <c:pt idx="10559">
                  <c:v>technology</c:v>
                </c:pt>
                <c:pt idx="10560">
                  <c:v>technology</c:v>
                </c:pt>
                <c:pt idx="10561">
                  <c:v>technology</c:v>
                </c:pt>
                <c:pt idx="10562">
                  <c:v>technology</c:v>
                </c:pt>
                <c:pt idx="10563">
                  <c:v>technology</c:v>
                </c:pt>
                <c:pt idx="10564">
                  <c:v>technology</c:v>
                </c:pt>
                <c:pt idx="10565">
                  <c:v>technology</c:v>
                </c:pt>
                <c:pt idx="10566">
                  <c:v>technology</c:v>
                </c:pt>
                <c:pt idx="10567">
                  <c:v>tennis</c:v>
                </c:pt>
                <c:pt idx="10568">
                  <c:v>tennis</c:v>
                </c:pt>
                <c:pt idx="10569">
                  <c:v>tennis</c:v>
                </c:pt>
                <c:pt idx="10570">
                  <c:v>tennis</c:v>
                </c:pt>
                <c:pt idx="10571">
                  <c:v>tennis</c:v>
                </c:pt>
                <c:pt idx="10572">
                  <c:v>tennis</c:v>
                </c:pt>
                <c:pt idx="10573">
                  <c:v>tennis</c:v>
                </c:pt>
                <c:pt idx="10574">
                  <c:v>tennis</c:v>
                </c:pt>
                <c:pt idx="10575">
                  <c:v>tennis</c:v>
                </c:pt>
                <c:pt idx="10576">
                  <c:v>tennis</c:v>
                </c:pt>
                <c:pt idx="10577">
                  <c:v>tennis</c:v>
                </c:pt>
                <c:pt idx="10578">
                  <c:v>tennis</c:v>
                </c:pt>
                <c:pt idx="10579">
                  <c:v>tennis</c:v>
                </c:pt>
                <c:pt idx="10580">
                  <c:v>tennis</c:v>
                </c:pt>
                <c:pt idx="10581">
                  <c:v>tennis</c:v>
                </c:pt>
                <c:pt idx="10582">
                  <c:v>tennis</c:v>
                </c:pt>
                <c:pt idx="10583">
                  <c:v>tennis</c:v>
                </c:pt>
                <c:pt idx="10584">
                  <c:v>tennis</c:v>
                </c:pt>
                <c:pt idx="10585">
                  <c:v>tennis</c:v>
                </c:pt>
                <c:pt idx="10586">
                  <c:v>tennis</c:v>
                </c:pt>
                <c:pt idx="10587">
                  <c:v>tennis</c:v>
                </c:pt>
                <c:pt idx="10588">
                  <c:v>tennis</c:v>
                </c:pt>
                <c:pt idx="10589">
                  <c:v>tennis</c:v>
                </c:pt>
                <c:pt idx="10590">
                  <c:v>tennis</c:v>
                </c:pt>
                <c:pt idx="10591">
                  <c:v>tennis</c:v>
                </c:pt>
                <c:pt idx="10592">
                  <c:v>tennis</c:v>
                </c:pt>
                <c:pt idx="10593">
                  <c:v>tennis</c:v>
                </c:pt>
                <c:pt idx="10594">
                  <c:v>tennis</c:v>
                </c:pt>
                <c:pt idx="10595">
                  <c:v>tennis</c:v>
                </c:pt>
                <c:pt idx="10596">
                  <c:v>tennis</c:v>
                </c:pt>
                <c:pt idx="10597">
                  <c:v>tennis</c:v>
                </c:pt>
                <c:pt idx="10598">
                  <c:v>tennis</c:v>
                </c:pt>
                <c:pt idx="10599">
                  <c:v>tennis</c:v>
                </c:pt>
                <c:pt idx="10600">
                  <c:v>tennis</c:v>
                </c:pt>
                <c:pt idx="10601">
                  <c:v>tennis</c:v>
                </c:pt>
                <c:pt idx="10602">
                  <c:v>tennis</c:v>
                </c:pt>
                <c:pt idx="10603">
                  <c:v>public speaking</c:v>
                </c:pt>
                <c:pt idx="10604">
                  <c:v>public speaking</c:v>
                </c:pt>
                <c:pt idx="10605">
                  <c:v>public speaking</c:v>
                </c:pt>
                <c:pt idx="10606">
                  <c:v>public speaking</c:v>
                </c:pt>
                <c:pt idx="10607">
                  <c:v>public speaking</c:v>
                </c:pt>
                <c:pt idx="10608">
                  <c:v>public speaking</c:v>
                </c:pt>
                <c:pt idx="10609">
                  <c:v>public speaking</c:v>
                </c:pt>
                <c:pt idx="10610">
                  <c:v>public speaking</c:v>
                </c:pt>
                <c:pt idx="10611">
                  <c:v>public speaking</c:v>
                </c:pt>
                <c:pt idx="10612">
                  <c:v>public speaking</c:v>
                </c:pt>
                <c:pt idx="10613">
                  <c:v>public speaking</c:v>
                </c:pt>
                <c:pt idx="10614">
                  <c:v>public speaking</c:v>
                </c:pt>
                <c:pt idx="10615">
                  <c:v>public speaking</c:v>
                </c:pt>
                <c:pt idx="10616">
                  <c:v>public speaking</c:v>
                </c:pt>
                <c:pt idx="10617">
                  <c:v>public speaking</c:v>
                </c:pt>
                <c:pt idx="10618">
                  <c:v>public speaking</c:v>
                </c:pt>
                <c:pt idx="10619">
                  <c:v>public speaking</c:v>
                </c:pt>
                <c:pt idx="10620">
                  <c:v>public speaking</c:v>
                </c:pt>
                <c:pt idx="10621">
                  <c:v>public speaking</c:v>
                </c:pt>
                <c:pt idx="10622">
                  <c:v>public speaking</c:v>
                </c:pt>
                <c:pt idx="10623">
                  <c:v>public speaking</c:v>
                </c:pt>
                <c:pt idx="10624">
                  <c:v>public speaking</c:v>
                </c:pt>
                <c:pt idx="10625">
                  <c:v>public speaking</c:v>
                </c:pt>
                <c:pt idx="10626">
                  <c:v>public speaking</c:v>
                </c:pt>
                <c:pt idx="10627">
                  <c:v>public speaking</c:v>
                </c:pt>
                <c:pt idx="10628">
                  <c:v>public speaking</c:v>
                </c:pt>
                <c:pt idx="10629">
                  <c:v>public speaking</c:v>
                </c:pt>
                <c:pt idx="10630">
                  <c:v>public speaking</c:v>
                </c:pt>
                <c:pt idx="10631">
                  <c:v>science</c:v>
                </c:pt>
                <c:pt idx="10632">
                  <c:v>science</c:v>
                </c:pt>
                <c:pt idx="10633">
                  <c:v>science</c:v>
                </c:pt>
                <c:pt idx="10634">
                  <c:v>science</c:v>
                </c:pt>
                <c:pt idx="10635">
                  <c:v>science</c:v>
                </c:pt>
                <c:pt idx="10636">
                  <c:v>science</c:v>
                </c:pt>
                <c:pt idx="10637">
                  <c:v>science</c:v>
                </c:pt>
                <c:pt idx="10638">
                  <c:v>science</c:v>
                </c:pt>
                <c:pt idx="10639">
                  <c:v>science</c:v>
                </c:pt>
                <c:pt idx="10640">
                  <c:v>science</c:v>
                </c:pt>
                <c:pt idx="10641">
                  <c:v>science</c:v>
                </c:pt>
                <c:pt idx="10642">
                  <c:v>science</c:v>
                </c:pt>
                <c:pt idx="10643">
                  <c:v>science</c:v>
                </c:pt>
                <c:pt idx="10644">
                  <c:v>science</c:v>
                </c:pt>
                <c:pt idx="10645">
                  <c:v>science</c:v>
                </c:pt>
                <c:pt idx="10646">
                  <c:v>science</c:v>
                </c:pt>
                <c:pt idx="10647">
                  <c:v>science</c:v>
                </c:pt>
                <c:pt idx="10648">
                  <c:v>science</c:v>
                </c:pt>
                <c:pt idx="10649">
                  <c:v>science</c:v>
                </c:pt>
                <c:pt idx="10650">
                  <c:v>science</c:v>
                </c:pt>
                <c:pt idx="10651">
                  <c:v>science</c:v>
                </c:pt>
                <c:pt idx="10652">
                  <c:v>science</c:v>
                </c:pt>
                <c:pt idx="10653">
                  <c:v>science</c:v>
                </c:pt>
                <c:pt idx="10654">
                  <c:v>science</c:v>
                </c:pt>
                <c:pt idx="10655">
                  <c:v>science</c:v>
                </c:pt>
                <c:pt idx="10656">
                  <c:v>science</c:v>
                </c:pt>
                <c:pt idx="10657">
                  <c:v>science</c:v>
                </c:pt>
                <c:pt idx="10658">
                  <c:v>science</c:v>
                </c:pt>
                <c:pt idx="10659">
                  <c:v>science</c:v>
                </c:pt>
                <c:pt idx="10660">
                  <c:v>science</c:v>
                </c:pt>
                <c:pt idx="10661">
                  <c:v>education</c:v>
                </c:pt>
                <c:pt idx="10662">
                  <c:v>education</c:v>
                </c:pt>
                <c:pt idx="10663">
                  <c:v>education</c:v>
                </c:pt>
                <c:pt idx="10664">
                  <c:v>education</c:v>
                </c:pt>
                <c:pt idx="10665">
                  <c:v>education</c:v>
                </c:pt>
                <c:pt idx="10666">
                  <c:v>education</c:v>
                </c:pt>
                <c:pt idx="10667">
                  <c:v>education</c:v>
                </c:pt>
                <c:pt idx="10668">
                  <c:v>studying</c:v>
                </c:pt>
                <c:pt idx="10669">
                  <c:v>studying</c:v>
                </c:pt>
                <c:pt idx="10670">
                  <c:v>studying</c:v>
                </c:pt>
                <c:pt idx="10671">
                  <c:v>studying</c:v>
                </c:pt>
                <c:pt idx="10672">
                  <c:v>studying</c:v>
                </c:pt>
                <c:pt idx="10673">
                  <c:v>studying</c:v>
                </c:pt>
                <c:pt idx="10674">
                  <c:v>studying</c:v>
                </c:pt>
                <c:pt idx="10675">
                  <c:v>studying</c:v>
                </c:pt>
                <c:pt idx="10676">
                  <c:v>studying</c:v>
                </c:pt>
                <c:pt idx="10677">
                  <c:v>studying</c:v>
                </c:pt>
                <c:pt idx="10678">
                  <c:v>studying</c:v>
                </c:pt>
                <c:pt idx="10679">
                  <c:v>studying</c:v>
                </c:pt>
                <c:pt idx="10680">
                  <c:v>studying</c:v>
                </c:pt>
                <c:pt idx="10681">
                  <c:v>studying</c:v>
                </c:pt>
                <c:pt idx="10682">
                  <c:v>studying</c:v>
                </c:pt>
                <c:pt idx="10683">
                  <c:v>studying</c:v>
                </c:pt>
                <c:pt idx="10684">
                  <c:v>studying</c:v>
                </c:pt>
                <c:pt idx="10685">
                  <c:v>studying</c:v>
                </c:pt>
                <c:pt idx="10686">
                  <c:v>studying</c:v>
                </c:pt>
                <c:pt idx="10687">
                  <c:v>studying</c:v>
                </c:pt>
                <c:pt idx="10688">
                  <c:v>studying</c:v>
                </c:pt>
                <c:pt idx="10689">
                  <c:v>studying</c:v>
                </c:pt>
                <c:pt idx="10690">
                  <c:v>studying</c:v>
                </c:pt>
                <c:pt idx="10691">
                  <c:v>studying</c:v>
                </c:pt>
                <c:pt idx="10692">
                  <c:v>soccer</c:v>
                </c:pt>
                <c:pt idx="10693">
                  <c:v>soccer</c:v>
                </c:pt>
                <c:pt idx="10694">
                  <c:v>soccer</c:v>
                </c:pt>
                <c:pt idx="10695">
                  <c:v>soccer</c:v>
                </c:pt>
                <c:pt idx="10696">
                  <c:v>soccer</c:v>
                </c:pt>
                <c:pt idx="10697">
                  <c:v>soccer</c:v>
                </c:pt>
                <c:pt idx="10698">
                  <c:v>soccer</c:v>
                </c:pt>
                <c:pt idx="10699">
                  <c:v>soccer</c:v>
                </c:pt>
                <c:pt idx="10700">
                  <c:v>soccer</c:v>
                </c:pt>
                <c:pt idx="10701">
                  <c:v>soccer</c:v>
                </c:pt>
                <c:pt idx="10702">
                  <c:v>soccer</c:v>
                </c:pt>
                <c:pt idx="10703">
                  <c:v>soccer</c:v>
                </c:pt>
                <c:pt idx="10704">
                  <c:v>soccer</c:v>
                </c:pt>
                <c:pt idx="10705">
                  <c:v>soccer</c:v>
                </c:pt>
                <c:pt idx="10706">
                  <c:v>soccer</c:v>
                </c:pt>
                <c:pt idx="10707">
                  <c:v>soccer</c:v>
                </c:pt>
                <c:pt idx="10708">
                  <c:v>soccer</c:v>
                </c:pt>
                <c:pt idx="10709">
                  <c:v>soccer</c:v>
                </c:pt>
                <c:pt idx="10710">
                  <c:v>soccer</c:v>
                </c:pt>
                <c:pt idx="10711">
                  <c:v>soccer</c:v>
                </c:pt>
                <c:pt idx="10712">
                  <c:v>soccer</c:v>
                </c:pt>
                <c:pt idx="10713">
                  <c:v>soccer</c:v>
                </c:pt>
                <c:pt idx="10714">
                  <c:v>soccer</c:v>
                </c:pt>
                <c:pt idx="10715">
                  <c:v>soccer</c:v>
                </c:pt>
                <c:pt idx="10716">
                  <c:v>soccer</c:v>
                </c:pt>
                <c:pt idx="10717">
                  <c:v>soccer</c:v>
                </c:pt>
                <c:pt idx="10718">
                  <c:v>soccer</c:v>
                </c:pt>
                <c:pt idx="10719">
                  <c:v>soccer</c:v>
                </c:pt>
                <c:pt idx="10720">
                  <c:v>soccer</c:v>
                </c:pt>
                <c:pt idx="10721">
                  <c:v>soccer</c:v>
                </c:pt>
                <c:pt idx="10722">
                  <c:v>soccer</c:v>
                </c:pt>
                <c:pt idx="10723">
                  <c:v>soccer</c:v>
                </c:pt>
                <c:pt idx="10724">
                  <c:v>soccer</c:v>
                </c:pt>
                <c:pt idx="10725">
                  <c:v>soccer</c:v>
                </c:pt>
                <c:pt idx="10726">
                  <c:v>soccer</c:v>
                </c:pt>
                <c:pt idx="10727">
                  <c:v>soccer</c:v>
                </c:pt>
                <c:pt idx="10728">
                  <c:v>soccer</c:v>
                </c:pt>
                <c:pt idx="10729">
                  <c:v>soccer</c:v>
                </c:pt>
                <c:pt idx="10730">
                  <c:v>soccer</c:v>
                </c:pt>
                <c:pt idx="10731">
                  <c:v>soccer</c:v>
                </c:pt>
                <c:pt idx="10732">
                  <c:v>soccer</c:v>
                </c:pt>
                <c:pt idx="10733">
                  <c:v>soccer</c:v>
                </c:pt>
                <c:pt idx="10734">
                  <c:v>soccer</c:v>
                </c:pt>
                <c:pt idx="10735">
                  <c:v>soccer</c:v>
                </c:pt>
                <c:pt idx="10736">
                  <c:v>soccer</c:v>
                </c:pt>
                <c:pt idx="10737">
                  <c:v>soccer</c:v>
                </c:pt>
                <c:pt idx="10738">
                  <c:v>tennis</c:v>
                </c:pt>
                <c:pt idx="10739">
                  <c:v>tennis</c:v>
                </c:pt>
                <c:pt idx="10740">
                  <c:v>tennis</c:v>
                </c:pt>
                <c:pt idx="10741">
                  <c:v>tennis</c:v>
                </c:pt>
                <c:pt idx="10742">
                  <c:v>tennis</c:v>
                </c:pt>
                <c:pt idx="10743">
                  <c:v>tennis</c:v>
                </c:pt>
                <c:pt idx="10744">
                  <c:v>tennis</c:v>
                </c:pt>
                <c:pt idx="10745">
                  <c:v>tennis</c:v>
                </c:pt>
                <c:pt idx="10746">
                  <c:v>tennis</c:v>
                </c:pt>
                <c:pt idx="10747">
                  <c:v>food</c:v>
                </c:pt>
                <c:pt idx="10748">
                  <c:v>food</c:v>
                </c:pt>
                <c:pt idx="10749">
                  <c:v>food</c:v>
                </c:pt>
                <c:pt idx="10750">
                  <c:v>food</c:v>
                </c:pt>
                <c:pt idx="10751">
                  <c:v>food</c:v>
                </c:pt>
                <c:pt idx="10752">
                  <c:v>food</c:v>
                </c:pt>
                <c:pt idx="10753">
                  <c:v>food</c:v>
                </c:pt>
                <c:pt idx="10754">
                  <c:v>food</c:v>
                </c:pt>
                <c:pt idx="10755">
                  <c:v>food</c:v>
                </c:pt>
                <c:pt idx="10756">
                  <c:v>food</c:v>
                </c:pt>
                <c:pt idx="10757">
                  <c:v>animals</c:v>
                </c:pt>
                <c:pt idx="10758">
                  <c:v>animals</c:v>
                </c:pt>
                <c:pt idx="10759">
                  <c:v>animals</c:v>
                </c:pt>
                <c:pt idx="10760">
                  <c:v>animals</c:v>
                </c:pt>
                <c:pt idx="10761">
                  <c:v>animals</c:v>
                </c:pt>
                <c:pt idx="10762">
                  <c:v>animals</c:v>
                </c:pt>
                <c:pt idx="10763">
                  <c:v>animals</c:v>
                </c:pt>
                <c:pt idx="10764">
                  <c:v>animals</c:v>
                </c:pt>
                <c:pt idx="10765">
                  <c:v>animals</c:v>
                </c:pt>
                <c:pt idx="10766">
                  <c:v>animals</c:v>
                </c:pt>
                <c:pt idx="10767">
                  <c:v>animals</c:v>
                </c:pt>
                <c:pt idx="10768">
                  <c:v>animals</c:v>
                </c:pt>
                <c:pt idx="10769">
                  <c:v>animals</c:v>
                </c:pt>
                <c:pt idx="10770">
                  <c:v>animals</c:v>
                </c:pt>
                <c:pt idx="10771">
                  <c:v>animals</c:v>
                </c:pt>
                <c:pt idx="10772">
                  <c:v>animals</c:v>
                </c:pt>
                <c:pt idx="10773">
                  <c:v>animals</c:v>
                </c:pt>
                <c:pt idx="10774">
                  <c:v>animals</c:v>
                </c:pt>
                <c:pt idx="10775">
                  <c:v>animals</c:v>
                </c:pt>
                <c:pt idx="10776">
                  <c:v>animals</c:v>
                </c:pt>
                <c:pt idx="10777">
                  <c:v>dogs</c:v>
                </c:pt>
                <c:pt idx="10778">
                  <c:v>dogs</c:v>
                </c:pt>
                <c:pt idx="10779">
                  <c:v>dogs</c:v>
                </c:pt>
                <c:pt idx="10780">
                  <c:v>dogs</c:v>
                </c:pt>
                <c:pt idx="10781">
                  <c:v>dogs</c:v>
                </c:pt>
                <c:pt idx="10782">
                  <c:v>dogs</c:v>
                </c:pt>
                <c:pt idx="10783">
                  <c:v>dogs</c:v>
                </c:pt>
                <c:pt idx="10784">
                  <c:v>dogs</c:v>
                </c:pt>
                <c:pt idx="10785">
                  <c:v>dogs</c:v>
                </c:pt>
                <c:pt idx="10786">
                  <c:v>dogs</c:v>
                </c:pt>
                <c:pt idx="10787">
                  <c:v>dogs</c:v>
                </c:pt>
                <c:pt idx="10788">
                  <c:v>dogs</c:v>
                </c:pt>
                <c:pt idx="10789">
                  <c:v>dogs</c:v>
                </c:pt>
                <c:pt idx="10790">
                  <c:v>dogs</c:v>
                </c:pt>
                <c:pt idx="10791">
                  <c:v>dogs</c:v>
                </c:pt>
                <c:pt idx="10792">
                  <c:v>dogs</c:v>
                </c:pt>
                <c:pt idx="10793">
                  <c:v>dogs</c:v>
                </c:pt>
                <c:pt idx="10794">
                  <c:v>dogs</c:v>
                </c:pt>
                <c:pt idx="10795">
                  <c:v>dogs</c:v>
                </c:pt>
                <c:pt idx="10796">
                  <c:v>dogs</c:v>
                </c:pt>
                <c:pt idx="10797">
                  <c:v>dogs</c:v>
                </c:pt>
                <c:pt idx="10798">
                  <c:v>dogs</c:v>
                </c:pt>
                <c:pt idx="10799">
                  <c:v>dogs</c:v>
                </c:pt>
                <c:pt idx="10800">
                  <c:v>soccer</c:v>
                </c:pt>
                <c:pt idx="10801">
                  <c:v>soccer</c:v>
                </c:pt>
                <c:pt idx="10802">
                  <c:v>soccer</c:v>
                </c:pt>
                <c:pt idx="10803">
                  <c:v>soccer</c:v>
                </c:pt>
                <c:pt idx="10804">
                  <c:v>soccer</c:v>
                </c:pt>
                <c:pt idx="10805">
                  <c:v>soccer</c:v>
                </c:pt>
                <c:pt idx="10806">
                  <c:v>soccer</c:v>
                </c:pt>
                <c:pt idx="10807">
                  <c:v>soccer</c:v>
                </c:pt>
                <c:pt idx="10808">
                  <c:v>soccer</c:v>
                </c:pt>
                <c:pt idx="10809">
                  <c:v>soccer</c:v>
                </c:pt>
                <c:pt idx="10810">
                  <c:v>soccer</c:v>
                </c:pt>
                <c:pt idx="10811">
                  <c:v>soccer</c:v>
                </c:pt>
                <c:pt idx="10812">
                  <c:v>soccer</c:v>
                </c:pt>
                <c:pt idx="10813">
                  <c:v>soccer</c:v>
                </c:pt>
                <c:pt idx="10814">
                  <c:v>soccer</c:v>
                </c:pt>
                <c:pt idx="10815">
                  <c:v>soccer</c:v>
                </c:pt>
                <c:pt idx="10816">
                  <c:v>soccer</c:v>
                </c:pt>
                <c:pt idx="10817">
                  <c:v>soccer</c:v>
                </c:pt>
                <c:pt idx="10818">
                  <c:v>soccer</c:v>
                </c:pt>
                <c:pt idx="10819">
                  <c:v>soccer</c:v>
                </c:pt>
                <c:pt idx="10820">
                  <c:v>soccer</c:v>
                </c:pt>
                <c:pt idx="10821">
                  <c:v>soccer</c:v>
                </c:pt>
                <c:pt idx="10822">
                  <c:v>soccer</c:v>
                </c:pt>
                <c:pt idx="10823">
                  <c:v>healthy eating</c:v>
                </c:pt>
                <c:pt idx="10824">
                  <c:v>healthy eating</c:v>
                </c:pt>
                <c:pt idx="10825">
                  <c:v>healthy eating</c:v>
                </c:pt>
                <c:pt idx="10826">
                  <c:v>healthy eating</c:v>
                </c:pt>
                <c:pt idx="10827">
                  <c:v>healthy eating</c:v>
                </c:pt>
                <c:pt idx="10828">
                  <c:v>healthy eating</c:v>
                </c:pt>
                <c:pt idx="10829">
                  <c:v>healthy eating</c:v>
                </c:pt>
                <c:pt idx="10830">
                  <c:v>healthy eating</c:v>
                </c:pt>
                <c:pt idx="10831">
                  <c:v>healthy eating</c:v>
                </c:pt>
                <c:pt idx="10832">
                  <c:v>healthy eating</c:v>
                </c:pt>
                <c:pt idx="10833">
                  <c:v>healthy eating</c:v>
                </c:pt>
                <c:pt idx="10834">
                  <c:v>healthy eating</c:v>
                </c:pt>
                <c:pt idx="10835">
                  <c:v>healthy eating</c:v>
                </c:pt>
                <c:pt idx="10836">
                  <c:v>healthy eating</c:v>
                </c:pt>
                <c:pt idx="10837">
                  <c:v>healthy eating</c:v>
                </c:pt>
                <c:pt idx="10838">
                  <c:v>healthy eating</c:v>
                </c:pt>
                <c:pt idx="10839">
                  <c:v>healthy eating</c:v>
                </c:pt>
                <c:pt idx="10840">
                  <c:v>healthy eating</c:v>
                </c:pt>
                <c:pt idx="10841">
                  <c:v>healthy eating</c:v>
                </c:pt>
                <c:pt idx="10842">
                  <c:v>healthy eating</c:v>
                </c:pt>
                <c:pt idx="10843">
                  <c:v>healthy eating</c:v>
                </c:pt>
                <c:pt idx="10844">
                  <c:v>healthy eating</c:v>
                </c:pt>
                <c:pt idx="10845">
                  <c:v>healthy eating</c:v>
                </c:pt>
                <c:pt idx="10846">
                  <c:v>healthy eating</c:v>
                </c:pt>
                <c:pt idx="10847">
                  <c:v>healthy eating</c:v>
                </c:pt>
                <c:pt idx="10848">
                  <c:v>healthy eating</c:v>
                </c:pt>
                <c:pt idx="10849">
                  <c:v>healthy eating</c:v>
                </c:pt>
                <c:pt idx="10850">
                  <c:v>healthy eating</c:v>
                </c:pt>
                <c:pt idx="10851">
                  <c:v>healthy eating</c:v>
                </c:pt>
                <c:pt idx="10852">
                  <c:v>healthy eating</c:v>
                </c:pt>
                <c:pt idx="10853">
                  <c:v>healthy eating</c:v>
                </c:pt>
                <c:pt idx="10854">
                  <c:v>healthy eating</c:v>
                </c:pt>
                <c:pt idx="10855">
                  <c:v>healthy eating</c:v>
                </c:pt>
                <c:pt idx="10856">
                  <c:v>healthy eating</c:v>
                </c:pt>
                <c:pt idx="10857">
                  <c:v>healthy eating</c:v>
                </c:pt>
                <c:pt idx="10858">
                  <c:v>healthy eating</c:v>
                </c:pt>
                <c:pt idx="10859">
                  <c:v>healthy eating</c:v>
                </c:pt>
                <c:pt idx="10860">
                  <c:v>healthy eating</c:v>
                </c:pt>
                <c:pt idx="10861">
                  <c:v>healthy eating</c:v>
                </c:pt>
                <c:pt idx="10862">
                  <c:v>healthy eating</c:v>
                </c:pt>
                <c:pt idx="10863">
                  <c:v>healthy eating</c:v>
                </c:pt>
                <c:pt idx="10864">
                  <c:v>healthy eating</c:v>
                </c:pt>
                <c:pt idx="10865">
                  <c:v>healthy eating</c:v>
                </c:pt>
                <c:pt idx="10866">
                  <c:v>healthy eating</c:v>
                </c:pt>
                <c:pt idx="10867">
                  <c:v>healthy eating</c:v>
                </c:pt>
                <c:pt idx="10868">
                  <c:v>healthy eating</c:v>
                </c:pt>
                <c:pt idx="10869">
                  <c:v>healthy eating</c:v>
                </c:pt>
                <c:pt idx="10870">
                  <c:v>healthy eating</c:v>
                </c:pt>
                <c:pt idx="10871">
                  <c:v>healthy eating</c:v>
                </c:pt>
                <c:pt idx="10872">
                  <c:v>healthy eating</c:v>
                </c:pt>
                <c:pt idx="10873">
                  <c:v>healthy eating</c:v>
                </c:pt>
                <c:pt idx="10874">
                  <c:v>healthy eating</c:v>
                </c:pt>
                <c:pt idx="10875">
                  <c:v>healthy eating</c:v>
                </c:pt>
                <c:pt idx="10876">
                  <c:v>healthy eating</c:v>
                </c:pt>
                <c:pt idx="10877">
                  <c:v>healthy eating</c:v>
                </c:pt>
                <c:pt idx="10878">
                  <c:v>healthy eating</c:v>
                </c:pt>
                <c:pt idx="10879">
                  <c:v>healthy eating</c:v>
                </c:pt>
                <c:pt idx="10880">
                  <c:v>healthy eating</c:v>
                </c:pt>
                <c:pt idx="10881">
                  <c:v>healthy eating</c:v>
                </c:pt>
                <c:pt idx="10882">
                  <c:v>healthy eating</c:v>
                </c:pt>
                <c:pt idx="10883">
                  <c:v>healthy eating</c:v>
                </c:pt>
                <c:pt idx="10884">
                  <c:v>healthy eating</c:v>
                </c:pt>
                <c:pt idx="10885">
                  <c:v>healthy eating</c:v>
                </c:pt>
                <c:pt idx="10886">
                  <c:v>healthy eating</c:v>
                </c:pt>
                <c:pt idx="10887">
                  <c:v>healthy eating</c:v>
                </c:pt>
                <c:pt idx="10888">
                  <c:v>healthy eating</c:v>
                </c:pt>
                <c:pt idx="10889">
                  <c:v>cooking</c:v>
                </c:pt>
                <c:pt idx="10890">
                  <c:v>cooking</c:v>
                </c:pt>
                <c:pt idx="10891">
                  <c:v>cooking</c:v>
                </c:pt>
                <c:pt idx="10892">
                  <c:v>cooking</c:v>
                </c:pt>
                <c:pt idx="10893">
                  <c:v>cooking</c:v>
                </c:pt>
                <c:pt idx="10894">
                  <c:v>cooking</c:v>
                </c:pt>
                <c:pt idx="10895">
                  <c:v>cooking</c:v>
                </c:pt>
                <c:pt idx="10896">
                  <c:v>cooking</c:v>
                </c:pt>
                <c:pt idx="10897">
                  <c:v>cooking</c:v>
                </c:pt>
                <c:pt idx="10898">
                  <c:v>cooking</c:v>
                </c:pt>
                <c:pt idx="10899">
                  <c:v>cooking</c:v>
                </c:pt>
                <c:pt idx="10900">
                  <c:v>cooking</c:v>
                </c:pt>
                <c:pt idx="10901">
                  <c:v>cooking</c:v>
                </c:pt>
                <c:pt idx="10902">
                  <c:v>cooking</c:v>
                </c:pt>
                <c:pt idx="10903">
                  <c:v>cooking</c:v>
                </c:pt>
                <c:pt idx="10904">
                  <c:v>cooking</c:v>
                </c:pt>
                <c:pt idx="10905">
                  <c:v>public speaking</c:v>
                </c:pt>
                <c:pt idx="10906">
                  <c:v>public speaking</c:v>
                </c:pt>
                <c:pt idx="10907">
                  <c:v>public speaking</c:v>
                </c:pt>
                <c:pt idx="10908">
                  <c:v>public speaking</c:v>
                </c:pt>
                <c:pt idx="10909">
                  <c:v>public speaking</c:v>
                </c:pt>
                <c:pt idx="10910">
                  <c:v>culture</c:v>
                </c:pt>
                <c:pt idx="10911">
                  <c:v>culture</c:v>
                </c:pt>
                <c:pt idx="10912">
                  <c:v>culture</c:v>
                </c:pt>
                <c:pt idx="10913">
                  <c:v>culture</c:v>
                </c:pt>
                <c:pt idx="10914">
                  <c:v>culture</c:v>
                </c:pt>
                <c:pt idx="10915">
                  <c:v>culture</c:v>
                </c:pt>
                <c:pt idx="10916">
                  <c:v>culture</c:v>
                </c:pt>
                <c:pt idx="10917">
                  <c:v>culture</c:v>
                </c:pt>
                <c:pt idx="10918">
                  <c:v>culture</c:v>
                </c:pt>
                <c:pt idx="10919">
                  <c:v>culture</c:v>
                </c:pt>
                <c:pt idx="10920">
                  <c:v>culture</c:v>
                </c:pt>
                <c:pt idx="10921">
                  <c:v>culture</c:v>
                </c:pt>
                <c:pt idx="10922">
                  <c:v>culture</c:v>
                </c:pt>
                <c:pt idx="10923">
                  <c:v>culture</c:v>
                </c:pt>
                <c:pt idx="10924">
                  <c:v>culture</c:v>
                </c:pt>
                <c:pt idx="10925">
                  <c:v>culture</c:v>
                </c:pt>
                <c:pt idx="10926">
                  <c:v>culture</c:v>
                </c:pt>
                <c:pt idx="10927">
                  <c:v>culture</c:v>
                </c:pt>
                <c:pt idx="10928">
                  <c:v>culture</c:v>
                </c:pt>
                <c:pt idx="10929">
                  <c:v>culture</c:v>
                </c:pt>
                <c:pt idx="10930">
                  <c:v>culture</c:v>
                </c:pt>
                <c:pt idx="10931">
                  <c:v>culture</c:v>
                </c:pt>
                <c:pt idx="10932">
                  <c:v>culture</c:v>
                </c:pt>
                <c:pt idx="10933">
                  <c:v>culture</c:v>
                </c:pt>
                <c:pt idx="10934">
                  <c:v>culture</c:v>
                </c:pt>
                <c:pt idx="10935">
                  <c:v>culture</c:v>
                </c:pt>
                <c:pt idx="10936">
                  <c:v>culture</c:v>
                </c:pt>
                <c:pt idx="10937">
                  <c:v>culture</c:v>
                </c:pt>
                <c:pt idx="10938">
                  <c:v>culture</c:v>
                </c:pt>
                <c:pt idx="10939">
                  <c:v>culture</c:v>
                </c:pt>
                <c:pt idx="10940">
                  <c:v>culture</c:v>
                </c:pt>
                <c:pt idx="10941">
                  <c:v>culture</c:v>
                </c:pt>
                <c:pt idx="10942">
                  <c:v>culture</c:v>
                </c:pt>
                <c:pt idx="10943">
                  <c:v>culture</c:v>
                </c:pt>
                <c:pt idx="10944">
                  <c:v>culture</c:v>
                </c:pt>
                <c:pt idx="10945">
                  <c:v>culture</c:v>
                </c:pt>
                <c:pt idx="10946">
                  <c:v>culture</c:v>
                </c:pt>
                <c:pt idx="10947">
                  <c:v>culture</c:v>
                </c:pt>
                <c:pt idx="10948">
                  <c:v>culture</c:v>
                </c:pt>
                <c:pt idx="10949">
                  <c:v>culture</c:v>
                </c:pt>
                <c:pt idx="10950">
                  <c:v>culture</c:v>
                </c:pt>
                <c:pt idx="10951">
                  <c:v>culture</c:v>
                </c:pt>
                <c:pt idx="10952">
                  <c:v>culture</c:v>
                </c:pt>
                <c:pt idx="10953">
                  <c:v>culture</c:v>
                </c:pt>
                <c:pt idx="10954">
                  <c:v>culture</c:v>
                </c:pt>
                <c:pt idx="10955">
                  <c:v>culture</c:v>
                </c:pt>
                <c:pt idx="10956">
                  <c:v>culture</c:v>
                </c:pt>
                <c:pt idx="10957">
                  <c:v>culture</c:v>
                </c:pt>
                <c:pt idx="10958">
                  <c:v>culture</c:v>
                </c:pt>
                <c:pt idx="10959">
                  <c:v>culture</c:v>
                </c:pt>
                <c:pt idx="10960">
                  <c:v>culture</c:v>
                </c:pt>
                <c:pt idx="10961">
                  <c:v>culture</c:v>
                </c:pt>
                <c:pt idx="10962">
                  <c:v>culture</c:v>
                </c:pt>
                <c:pt idx="10963">
                  <c:v>culture</c:v>
                </c:pt>
                <c:pt idx="10964">
                  <c:v>culture</c:v>
                </c:pt>
                <c:pt idx="10965">
                  <c:v>culture</c:v>
                </c:pt>
                <c:pt idx="10966">
                  <c:v>culture</c:v>
                </c:pt>
                <c:pt idx="10967">
                  <c:v>cooking</c:v>
                </c:pt>
                <c:pt idx="10968">
                  <c:v>cooking</c:v>
                </c:pt>
                <c:pt idx="10969">
                  <c:v>cooking</c:v>
                </c:pt>
                <c:pt idx="10970">
                  <c:v>cooking</c:v>
                </c:pt>
                <c:pt idx="10971">
                  <c:v>cooking</c:v>
                </c:pt>
                <c:pt idx="10972">
                  <c:v>cooking</c:v>
                </c:pt>
                <c:pt idx="10973">
                  <c:v>cooking</c:v>
                </c:pt>
                <c:pt idx="10974">
                  <c:v>cooking</c:v>
                </c:pt>
                <c:pt idx="10975">
                  <c:v>cooking</c:v>
                </c:pt>
                <c:pt idx="10976">
                  <c:v>cooking</c:v>
                </c:pt>
                <c:pt idx="10977">
                  <c:v>cooking</c:v>
                </c:pt>
                <c:pt idx="10978">
                  <c:v>cooking</c:v>
                </c:pt>
                <c:pt idx="10979">
                  <c:v>cooking</c:v>
                </c:pt>
                <c:pt idx="10980">
                  <c:v>cooking</c:v>
                </c:pt>
                <c:pt idx="10981">
                  <c:v>cooking</c:v>
                </c:pt>
                <c:pt idx="10982">
                  <c:v>cooking</c:v>
                </c:pt>
                <c:pt idx="10983">
                  <c:v>cooking</c:v>
                </c:pt>
                <c:pt idx="10984">
                  <c:v>cooking</c:v>
                </c:pt>
                <c:pt idx="10985">
                  <c:v>cooking</c:v>
                </c:pt>
                <c:pt idx="10986">
                  <c:v>cooking</c:v>
                </c:pt>
                <c:pt idx="10987">
                  <c:v>cooking</c:v>
                </c:pt>
                <c:pt idx="10988">
                  <c:v>cooking</c:v>
                </c:pt>
                <c:pt idx="10989">
                  <c:v>cooking</c:v>
                </c:pt>
                <c:pt idx="10990">
                  <c:v>cooking</c:v>
                </c:pt>
                <c:pt idx="10991">
                  <c:v>cooking</c:v>
                </c:pt>
                <c:pt idx="10992">
                  <c:v>cooking</c:v>
                </c:pt>
                <c:pt idx="10993">
                  <c:v>cooking</c:v>
                </c:pt>
                <c:pt idx="10994">
                  <c:v>cooking</c:v>
                </c:pt>
                <c:pt idx="10995">
                  <c:v>cooking</c:v>
                </c:pt>
                <c:pt idx="10996">
                  <c:v>cooking</c:v>
                </c:pt>
                <c:pt idx="10997">
                  <c:v>cooking</c:v>
                </c:pt>
                <c:pt idx="10998">
                  <c:v>technology</c:v>
                </c:pt>
                <c:pt idx="10999">
                  <c:v>technology</c:v>
                </c:pt>
                <c:pt idx="11000">
                  <c:v>technology</c:v>
                </c:pt>
                <c:pt idx="11001">
                  <c:v>technology</c:v>
                </c:pt>
                <c:pt idx="11002">
                  <c:v>technology</c:v>
                </c:pt>
                <c:pt idx="11003">
                  <c:v>technology</c:v>
                </c:pt>
                <c:pt idx="11004">
                  <c:v>technology</c:v>
                </c:pt>
                <c:pt idx="11005">
                  <c:v>technology</c:v>
                </c:pt>
                <c:pt idx="11006">
                  <c:v>technology</c:v>
                </c:pt>
                <c:pt idx="11007">
                  <c:v>technology</c:v>
                </c:pt>
                <c:pt idx="11008">
                  <c:v>technology</c:v>
                </c:pt>
                <c:pt idx="11009">
                  <c:v>technology</c:v>
                </c:pt>
                <c:pt idx="11010">
                  <c:v>technology</c:v>
                </c:pt>
                <c:pt idx="11011">
                  <c:v>technology</c:v>
                </c:pt>
                <c:pt idx="11012">
                  <c:v>technology</c:v>
                </c:pt>
                <c:pt idx="11013">
                  <c:v>technology</c:v>
                </c:pt>
                <c:pt idx="11014">
                  <c:v>technology</c:v>
                </c:pt>
                <c:pt idx="11015">
                  <c:v>technology</c:v>
                </c:pt>
                <c:pt idx="11016">
                  <c:v>technology</c:v>
                </c:pt>
                <c:pt idx="11017">
                  <c:v>technology</c:v>
                </c:pt>
                <c:pt idx="11018">
                  <c:v>technology</c:v>
                </c:pt>
                <c:pt idx="11019">
                  <c:v>technology</c:v>
                </c:pt>
                <c:pt idx="11020">
                  <c:v>technology</c:v>
                </c:pt>
                <c:pt idx="11021">
                  <c:v>technology</c:v>
                </c:pt>
                <c:pt idx="11022">
                  <c:v>technology</c:v>
                </c:pt>
                <c:pt idx="11023">
                  <c:v>technology</c:v>
                </c:pt>
                <c:pt idx="11024">
                  <c:v>technology</c:v>
                </c:pt>
                <c:pt idx="11025">
                  <c:v>technology</c:v>
                </c:pt>
                <c:pt idx="11026">
                  <c:v>technology</c:v>
                </c:pt>
                <c:pt idx="11027">
                  <c:v>technology</c:v>
                </c:pt>
                <c:pt idx="11028">
                  <c:v>technology</c:v>
                </c:pt>
                <c:pt idx="11029">
                  <c:v>technology</c:v>
                </c:pt>
                <c:pt idx="11030">
                  <c:v>technology</c:v>
                </c:pt>
                <c:pt idx="11031">
                  <c:v>technology</c:v>
                </c:pt>
                <c:pt idx="11032">
                  <c:v>technology</c:v>
                </c:pt>
                <c:pt idx="11033">
                  <c:v>technology</c:v>
                </c:pt>
                <c:pt idx="11034">
                  <c:v>technology</c:v>
                </c:pt>
                <c:pt idx="11035">
                  <c:v>technology</c:v>
                </c:pt>
                <c:pt idx="11036">
                  <c:v>technology</c:v>
                </c:pt>
                <c:pt idx="11037">
                  <c:v>technology</c:v>
                </c:pt>
                <c:pt idx="11038">
                  <c:v>technology</c:v>
                </c:pt>
                <c:pt idx="11039">
                  <c:v>technology</c:v>
                </c:pt>
                <c:pt idx="11040">
                  <c:v>technology</c:v>
                </c:pt>
                <c:pt idx="11041">
                  <c:v>technology</c:v>
                </c:pt>
                <c:pt idx="11042">
                  <c:v>technology</c:v>
                </c:pt>
                <c:pt idx="11043">
                  <c:v>technology</c:v>
                </c:pt>
                <c:pt idx="11044">
                  <c:v>technology</c:v>
                </c:pt>
                <c:pt idx="11045">
                  <c:v>technology</c:v>
                </c:pt>
                <c:pt idx="11046">
                  <c:v>public speaking</c:v>
                </c:pt>
                <c:pt idx="11047">
                  <c:v>public speaking</c:v>
                </c:pt>
                <c:pt idx="11048">
                  <c:v>public speaking</c:v>
                </c:pt>
                <c:pt idx="11049">
                  <c:v>public speaking</c:v>
                </c:pt>
                <c:pt idx="11050">
                  <c:v>public speaking</c:v>
                </c:pt>
                <c:pt idx="11051">
                  <c:v>public speaking</c:v>
                </c:pt>
                <c:pt idx="11052">
                  <c:v>public speaking</c:v>
                </c:pt>
                <c:pt idx="11053">
                  <c:v>public speaking</c:v>
                </c:pt>
                <c:pt idx="11054">
                  <c:v>public speaking</c:v>
                </c:pt>
                <c:pt idx="11055">
                  <c:v>public speaking</c:v>
                </c:pt>
                <c:pt idx="11056">
                  <c:v>public speaking</c:v>
                </c:pt>
                <c:pt idx="11057">
                  <c:v>public speaking</c:v>
                </c:pt>
                <c:pt idx="11058">
                  <c:v>public speaking</c:v>
                </c:pt>
                <c:pt idx="11059">
                  <c:v>public speaking</c:v>
                </c:pt>
                <c:pt idx="11060">
                  <c:v>public speaking</c:v>
                </c:pt>
                <c:pt idx="11061">
                  <c:v>public speaking</c:v>
                </c:pt>
                <c:pt idx="11062">
                  <c:v>public speaking</c:v>
                </c:pt>
                <c:pt idx="11063">
                  <c:v>public speaking</c:v>
                </c:pt>
                <c:pt idx="11064">
                  <c:v>public speaking</c:v>
                </c:pt>
                <c:pt idx="11065">
                  <c:v>public speaking</c:v>
                </c:pt>
                <c:pt idx="11066">
                  <c:v>public speaking</c:v>
                </c:pt>
                <c:pt idx="11067">
                  <c:v>public speaking</c:v>
                </c:pt>
                <c:pt idx="11068">
                  <c:v>public speaking</c:v>
                </c:pt>
                <c:pt idx="11069">
                  <c:v>public speaking</c:v>
                </c:pt>
                <c:pt idx="11070">
                  <c:v>public speaking</c:v>
                </c:pt>
                <c:pt idx="11071">
                  <c:v>public speaking</c:v>
                </c:pt>
                <c:pt idx="11072">
                  <c:v>public speaking</c:v>
                </c:pt>
                <c:pt idx="11073">
                  <c:v>public speaking</c:v>
                </c:pt>
                <c:pt idx="11074">
                  <c:v>public speaking</c:v>
                </c:pt>
                <c:pt idx="11075">
                  <c:v>public speaking</c:v>
                </c:pt>
                <c:pt idx="11076">
                  <c:v>public speaking</c:v>
                </c:pt>
                <c:pt idx="11077">
                  <c:v>public speaking</c:v>
                </c:pt>
                <c:pt idx="11078">
                  <c:v>public speaking</c:v>
                </c:pt>
                <c:pt idx="11079">
                  <c:v>healthy eating</c:v>
                </c:pt>
                <c:pt idx="11080">
                  <c:v>healthy eating</c:v>
                </c:pt>
                <c:pt idx="11081">
                  <c:v>healthy eating</c:v>
                </c:pt>
                <c:pt idx="11082">
                  <c:v>healthy eating</c:v>
                </c:pt>
                <c:pt idx="11083">
                  <c:v>healthy eating</c:v>
                </c:pt>
                <c:pt idx="11084">
                  <c:v>healthy eating</c:v>
                </c:pt>
                <c:pt idx="11085">
                  <c:v>healthy eating</c:v>
                </c:pt>
                <c:pt idx="11086">
                  <c:v>healthy eating</c:v>
                </c:pt>
                <c:pt idx="11087">
                  <c:v>healthy eating</c:v>
                </c:pt>
                <c:pt idx="11088">
                  <c:v>healthy eating</c:v>
                </c:pt>
                <c:pt idx="11089">
                  <c:v>healthy eating</c:v>
                </c:pt>
                <c:pt idx="11090">
                  <c:v>healthy eating</c:v>
                </c:pt>
                <c:pt idx="11091">
                  <c:v>healthy eating</c:v>
                </c:pt>
                <c:pt idx="11092">
                  <c:v>healthy eating</c:v>
                </c:pt>
                <c:pt idx="11093">
                  <c:v>healthy eating</c:v>
                </c:pt>
                <c:pt idx="11094">
                  <c:v>healthy eating</c:v>
                </c:pt>
                <c:pt idx="11095">
                  <c:v>healthy eating</c:v>
                </c:pt>
                <c:pt idx="11096">
                  <c:v>healthy eating</c:v>
                </c:pt>
                <c:pt idx="11097">
                  <c:v>healthy eating</c:v>
                </c:pt>
                <c:pt idx="11098">
                  <c:v>healthy eating</c:v>
                </c:pt>
                <c:pt idx="11099">
                  <c:v>healthy eating</c:v>
                </c:pt>
                <c:pt idx="11100">
                  <c:v>healthy eating</c:v>
                </c:pt>
                <c:pt idx="11101">
                  <c:v>healthy eating</c:v>
                </c:pt>
                <c:pt idx="11102">
                  <c:v>healthy eating</c:v>
                </c:pt>
                <c:pt idx="11103">
                  <c:v>healthy eating</c:v>
                </c:pt>
                <c:pt idx="11104">
                  <c:v>healthy eating</c:v>
                </c:pt>
                <c:pt idx="11105">
                  <c:v>education</c:v>
                </c:pt>
                <c:pt idx="11106">
                  <c:v>education</c:v>
                </c:pt>
                <c:pt idx="11107">
                  <c:v>education</c:v>
                </c:pt>
                <c:pt idx="11108">
                  <c:v>education</c:v>
                </c:pt>
                <c:pt idx="11109">
                  <c:v>education</c:v>
                </c:pt>
                <c:pt idx="11110">
                  <c:v>education</c:v>
                </c:pt>
                <c:pt idx="11111">
                  <c:v>education</c:v>
                </c:pt>
                <c:pt idx="11112">
                  <c:v>education</c:v>
                </c:pt>
                <c:pt idx="11113">
                  <c:v>education</c:v>
                </c:pt>
                <c:pt idx="11114">
                  <c:v>education</c:v>
                </c:pt>
                <c:pt idx="11115">
                  <c:v>education</c:v>
                </c:pt>
                <c:pt idx="11116">
                  <c:v>education</c:v>
                </c:pt>
                <c:pt idx="11117">
                  <c:v>education</c:v>
                </c:pt>
                <c:pt idx="11118">
                  <c:v>education</c:v>
                </c:pt>
                <c:pt idx="11119">
                  <c:v>education</c:v>
                </c:pt>
                <c:pt idx="11120">
                  <c:v>education</c:v>
                </c:pt>
                <c:pt idx="11121">
                  <c:v>education</c:v>
                </c:pt>
                <c:pt idx="11122">
                  <c:v>education</c:v>
                </c:pt>
                <c:pt idx="11123">
                  <c:v>education</c:v>
                </c:pt>
                <c:pt idx="11124">
                  <c:v>education</c:v>
                </c:pt>
                <c:pt idx="11125">
                  <c:v>education</c:v>
                </c:pt>
                <c:pt idx="11126">
                  <c:v>education</c:v>
                </c:pt>
                <c:pt idx="11127">
                  <c:v>education</c:v>
                </c:pt>
                <c:pt idx="11128">
                  <c:v>education</c:v>
                </c:pt>
                <c:pt idx="11129">
                  <c:v>education</c:v>
                </c:pt>
                <c:pt idx="11130">
                  <c:v>education</c:v>
                </c:pt>
                <c:pt idx="11131">
                  <c:v>education</c:v>
                </c:pt>
                <c:pt idx="11132">
                  <c:v>education</c:v>
                </c:pt>
                <c:pt idx="11133">
                  <c:v>education</c:v>
                </c:pt>
                <c:pt idx="11134">
                  <c:v>education</c:v>
                </c:pt>
                <c:pt idx="11135">
                  <c:v>culture</c:v>
                </c:pt>
                <c:pt idx="11136">
                  <c:v>culture</c:v>
                </c:pt>
                <c:pt idx="11137">
                  <c:v>culture</c:v>
                </c:pt>
                <c:pt idx="11138">
                  <c:v>culture</c:v>
                </c:pt>
                <c:pt idx="11139">
                  <c:v>culture</c:v>
                </c:pt>
                <c:pt idx="11140">
                  <c:v>culture</c:v>
                </c:pt>
                <c:pt idx="11141">
                  <c:v>culture</c:v>
                </c:pt>
                <c:pt idx="11142">
                  <c:v>culture</c:v>
                </c:pt>
                <c:pt idx="11143">
                  <c:v>culture</c:v>
                </c:pt>
                <c:pt idx="11144">
                  <c:v>culture</c:v>
                </c:pt>
                <c:pt idx="11145">
                  <c:v>culture</c:v>
                </c:pt>
                <c:pt idx="11146">
                  <c:v>culture</c:v>
                </c:pt>
                <c:pt idx="11147">
                  <c:v>culture</c:v>
                </c:pt>
                <c:pt idx="11148">
                  <c:v>culture</c:v>
                </c:pt>
                <c:pt idx="11149">
                  <c:v>culture</c:v>
                </c:pt>
                <c:pt idx="11150">
                  <c:v>culture</c:v>
                </c:pt>
                <c:pt idx="11151">
                  <c:v>culture</c:v>
                </c:pt>
                <c:pt idx="11152">
                  <c:v>culture</c:v>
                </c:pt>
                <c:pt idx="11153">
                  <c:v>culture</c:v>
                </c:pt>
                <c:pt idx="11154">
                  <c:v>culture</c:v>
                </c:pt>
                <c:pt idx="11155">
                  <c:v>culture</c:v>
                </c:pt>
                <c:pt idx="11156">
                  <c:v>culture</c:v>
                </c:pt>
                <c:pt idx="11157">
                  <c:v>culture</c:v>
                </c:pt>
                <c:pt idx="11158">
                  <c:v>culture</c:v>
                </c:pt>
                <c:pt idx="11159">
                  <c:v>culture</c:v>
                </c:pt>
                <c:pt idx="11160">
                  <c:v>culture</c:v>
                </c:pt>
                <c:pt idx="11161">
                  <c:v>culture</c:v>
                </c:pt>
                <c:pt idx="11162">
                  <c:v>culture</c:v>
                </c:pt>
                <c:pt idx="11163">
                  <c:v>culture</c:v>
                </c:pt>
                <c:pt idx="11164">
                  <c:v>culture</c:v>
                </c:pt>
                <c:pt idx="11165">
                  <c:v>culture</c:v>
                </c:pt>
                <c:pt idx="11166">
                  <c:v>culture</c:v>
                </c:pt>
                <c:pt idx="11167">
                  <c:v>culture</c:v>
                </c:pt>
                <c:pt idx="11168">
                  <c:v>culture</c:v>
                </c:pt>
                <c:pt idx="11169">
                  <c:v>culture</c:v>
                </c:pt>
                <c:pt idx="11170">
                  <c:v>culture</c:v>
                </c:pt>
                <c:pt idx="11171">
                  <c:v>culture</c:v>
                </c:pt>
                <c:pt idx="11172">
                  <c:v>culture</c:v>
                </c:pt>
                <c:pt idx="11173">
                  <c:v>culture</c:v>
                </c:pt>
                <c:pt idx="11174">
                  <c:v>culture</c:v>
                </c:pt>
                <c:pt idx="11175">
                  <c:v>culture</c:v>
                </c:pt>
                <c:pt idx="11176">
                  <c:v>dogs</c:v>
                </c:pt>
                <c:pt idx="11177">
                  <c:v>dogs</c:v>
                </c:pt>
                <c:pt idx="11178">
                  <c:v>dogs</c:v>
                </c:pt>
                <c:pt idx="11179">
                  <c:v>dogs</c:v>
                </c:pt>
                <c:pt idx="11180">
                  <c:v>dogs</c:v>
                </c:pt>
                <c:pt idx="11181">
                  <c:v>dogs</c:v>
                </c:pt>
                <c:pt idx="11182">
                  <c:v>dogs</c:v>
                </c:pt>
                <c:pt idx="11183">
                  <c:v>dogs</c:v>
                </c:pt>
                <c:pt idx="11184">
                  <c:v>dogs</c:v>
                </c:pt>
                <c:pt idx="11185">
                  <c:v>dogs</c:v>
                </c:pt>
                <c:pt idx="11186">
                  <c:v>dogs</c:v>
                </c:pt>
                <c:pt idx="11187">
                  <c:v>dogs</c:v>
                </c:pt>
                <c:pt idx="11188">
                  <c:v>dogs</c:v>
                </c:pt>
                <c:pt idx="11189">
                  <c:v>dogs</c:v>
                </c:pt>
                <c:pt idx="11190">
                  <c:v>dogs</c:v>
                </c:pt>
                <c:pt idx="11191">
                  <c:v>dogs</c:v>
                </c:pt>
                <c:pt idx="11192">
                  <c:v>dogs</c:v>
                </c:pt>
                <c:pt idx="11193">
                  <c:v>dogs</c:v>
                </c:pt>
                <c:pt idx="11194">
                  <c:v>dogs</c:v>
                </c:pt>
                <c:pt idx="11195">
                  <c:v>dogs</c:v>
                </c:pt>
                <c:pt idx="11196">
                  <c:v>dogs</c:v>
                </c:pt>
                <c:pt idx="11197">
                  <c:v>dogs</c:v>
                </c:pt>
                <c:pt idx="11198">
                  <c:v>dogs</c:v>
                </c:pt>
                <c:pt idx="11199">
                  <c:v>dogs</c:v>
                </c:pt>
                <c:pt idx="11200">
                  <c:v>dogs</c:v>
                </c:pt>
                <c:pt idx="11201">
                  <c:v>dogs</c:v>
                </c:pt>
                <c:pt idx="11202">
                  <c:v>dogs</c:v>
                </c:pt>
                <c:pt idx="11203">
                  <c:v>dogs</c:v>
                </c:pt>
                <c:pt idx="11204">
                  <c:v>dogs</c:v>
                </c:pt>
                <c:pt idx="11205">
                  <c:v>dogs</c:v>
                </c:pt>
                <c:pt idx="11206">
                  <c:v>dogs</c:v>
                </c:pt>
                <c:pt idx="11207">
                  <c:v>dogs</c:v>
                </c:pt>
                <c:pt idx="11208">
                  <c:v>dogs</c:v>
                </c:pt>
                <c:pt idx="11209">
                  <c:v>cooking</c:v>
                </c:pt>
                <c:pt idx="11210">
                  <c:v>cooking</c:v>
                </c:pt>
                <c:pt idx="11211">
                  <c:v>cooking</c:v>
                </c:pt>
                <c:pt idx="11212">
                  <c:v>cooking</c:v>
                </c:pt>
                <c:pt idx="11213">
                  <c:v>cooking</c:v>
                </c:pt>
                <c:pt idx="11214">
                  <c:v>cooking</c:v>
                </c:pt>
                <c:pt idx="11215">
                  <c:v>cooking</c:v>
                </c:pt>
                <c:pt idx="11216">
                  <c:v>cooking</c:v>
                </c:pt>
                <c:pt idx="11217">
                  <c:v>cooking</c:v>
                </c:pt>
                <c:pt idx="11218">
                  <c:v>cooking</c:v>
                </c:pt>
                <c:pt idx="11219">
                  <c:v>cooking</c:v>
                </c:pt>
                <c:pt idx="11220">
                  <c:v>cooking</c:v>
                </c:pt>
                <c:pt idx="11221">
                  <c:v>cooking</c:v>
                </c:pt>
                <c:pt idx="11222">
                  <c:v>cooking</c:v>
                </c:pt>
                <c:pt idx="11223">
                  <c:v>cooking</c:v>
                </c:pt>
                <c:pt idx="11224">
                  <c:v>cooking</c:v>
                </c:pt>
                <c:pt idx="11225">
                  <c:v>cooking</c:v>
                </c:pt>
                <c:pt idx="11226">
                  <c:v>cooking</c:v>
                </c:pt>
                <c:pt idx="11227">
                  <c:v>cooking</c:v>
                </c:pt>
                <c:pt idx="11228">
                  <c:v>cooking</c:v>
                </c:pt>
                <c:pt idx="11229">
                  <c:v>cooking</c:v>
                </c:pt>
                <c:pt idx="11230">
                  <c:v>cooking</c:v>
                </c:pt>
                <c:pt idx="11231">
                  <c:v>cooking</c:v>
                </c:pt>
                <c:pt idx="11232">
                  <c:v>cooking</c:v>
                </c:pt>
                <c:pt idx="11233">
                  <c:v>cooking</c:v>
                </c:pt>
                <c:pt idx="11234">
                  <c:v>cooking</c:v>
                </c:pt>
                <c:pt idx="11235">
                  <c:v>cooking</c:v>
                </c:pt>
                <c:pt idx="11236">
                  <c:v>cooking</c:v>
                </c:pt>
                <c:pt idx="11237">
                  <c:v>cooking</c:v>
                </c:pt>
                <c:pt idx="11238">
                  <c:v>cooking</c:v>
                </c:pt>
                <c:pt idx="11239">
                  <c:v>cooking</c:v>
                </c:pt>
                <c:pt idx="11240">
                  <c:v>cooking</c:v>
                </c:pt>
                <c:pt idx="11241">
                  <c:v>cooking</c:v>
                </c:pt>
                <c:pt idx="11242">
                  <c:v>cooking</c:v>
                </c:pt>
                <c:pt idx="11243">
                  <c:v>cooking</c:v>
                </c:pt>
                <c:pt idx="11244">
                  <c:v>cooking</c:v>
                </c:pt>
                <c:pt idx="11245">
                  <c:v>technology</c:v>
                </c:pt>
                <c:pt idx="11246">
                  <c:v>technology</c:v>
                </c:pt>
                <c:pt idx="11247">
                  <c:v>technology</c:v>
                </c:pt>
                <c:pt idx="11248">
                  <c:v>technology</c:v>
                </c:pt>
                <c:pt idx="11249">
                  <c:v>technology</c:v>
                </c:pt>
                <c:pt idx="11250">
                  <c:v>technology</c:v>
                </c:pt>
                <c:pt idx="11251">
                  <c:v>technology</c:v>
                </c:pt>
                <c:pt idx="11252">
                  <c:v>technology</c:v>
                </c:pt>
                <c:pt idx="11253">
                  <c:v>technology</c:v>
                </c:pt>
                <c:pt idx="11254">
                  <c:v>technology</c:v>
                </c:pt>
                <c:pt idx="11255">
                  <c:v>technology</c:v>
                </c:pt>
                <c:pt idx="11256">
                  <c:v>technology</c:v>
                </c:pt>
                <c:pt idx="11257">
                  <c:v>technology</c:v>
                </c:pt>
                <c:pt idx="11258">
                  <c:v>technology</c:v>
                </c:pt>
                <c:pt idx="11259">
                  <c:v>technology</c:v>
                </c:pt>
                <c:pt idx="11260">
                  <c:v>technology</c:v>
                </c:pt>
                <c:pt idx="11261">
                  <c:v>technology</c:v>
                </c:pt>
                <c:pt idx="11262">
                  <c:v>technology</c:v>
                </c:pt>
                <c:pt idx="11263">
                  <c:v>technology</c:v>
                </c:pt>
                <c:pt idx="11264">
                  <c:v>technology</c:v>
                </c:pt>
                <c:pt idx="11265">
                  <c:v>technology</c:v>
                </c:pt>
                <c:pt idx="11266">
                  <c:v>technology</c:v>
                </c:pt>
                <c:pt idx="11267">
                  <c:v>technology</c:v>
                </c:pt>
                <c:pt idx="11268">
                  <c:v>technology</c:v>
                </c:pt>
                <c:pt idx="11269">
                  <c:v>technology</c:v>
                </c:pt>
                <c:pt idx="11270">
                  <c:v>technology</c:v>
                </c:pt>
                <c:pt idx="11271">
                  <c:v>technology</c:v>
                </c:pt>
                <c:pt idx="11272">
                  <c:v>technology</c:v>
                </c:pt>
                <c:pt idx="11273">
                  <c:v>technology</c:v>
                </c:pt>
                <c:pt idx="11274">
                  <c:v>technology</c:v>
                </c:pt>
                <c:pt idx="11275">
                  <c:v>technology</c:v>
                </c:pt>
                <c:pt idx="11276">
                  <c:v>technology</c:v>
                </c:pt>
                <c:pt idx="11277">
                  <c:v>technology</c:v>
                </c:pt>
                <c:pt idx="11278">
                  <c:v>technology</c:v>
                </c:pt>
                <c:pt idx="11279">
                  <c:v>technology</c:v>
                </c:pt>
                <c:pt idx="11280">
                  <c:v>technology</c:v>
                </c:pt>
                <c:pt idx="11281">
                  <c:v>technology</c:v>
                </c:pt>
                <c:pt idx="11282">
                  <c:v>technology</c:v>
                </c:pt>
                <c:pt idx="11283">
                  <c:v>technology</c:v>
                </c:pt>
                <c:pt idx="11284">
                  <c:v>technology</c:v>
                </c:pt>
                <c:pt idx="11285">
                  <c:v>technology</c:v>
                </c:pt>
                <c:pt idx="11286">
                  <c:v>technology</c:v>
                </c:pt>
                <c:pt idx="11287">
                  <c:v>technology</c:v>
                </c:pt>
                <c:pt idx="11288">
                  <c:v>technology</c:v>
                </c:pt>
                <c:pt idx="11289">
                  <c:v>technology</c:v>
                </c:pt>
                <c:pt idx="11290">
                  <c:v>technology</c:v>
                </c:pt>
                <c:pt idx="11291">
                  <c:v>technology</c:v>
                </c:pt>
                <c:pt idx="11292">
                  <c:v>veganism</c:v>
                </c:pt>
                <c:pt idx="11293">
                  <c:v>veganism</c:v>
                </c:pt>
                <c:pt idx="11294">
                  <c:v>veganism</c:v>
                </c:pt>
                <c:pt idx="11295">
                  <c:v>veganism</c:v>
                </c:pt>
                <c:pt idx="11296">
                  <c:v>veganism</c:v>
                </c:pt>
                <c:pt idx="11297">
                  <c:v>veganism</c:v>
                </c:pt>
                <c:pt idx="11298">
                  <c:v>veganism</c:v>
                </c:pt>
                <c:pt idx="11299">
                  <c:v>veganism</c:v>
                </c:pt>
                <c:pt idx="11300">
                  <c:v>veganism</c:v>
                </c:pt>
                <c:pt idx="11301">
                  <c:v>veganism</c:v>
                </c:pt>
                <c:pt idx="11302">
                  <c:v>soccer</c:v>
                </c:pt>
                <c:pt idx="11303">
                  <c:v>soccer</c:v>
                </c:pt>
                <c:pt idx="11304">
                  <c:v>soccer</c:v>
                </c:pt>
                <c:pt idx="11305">
                  <c:v>soccer</c:v>
                </c:pt>
                <c:pt idx="11306">
                  <c:v>soccer</c:v>
                </c:pt>
                <c:pt idx="11307">
                  <c:v>soccer</c:v>
                </c:pt>
                <c:pt idx="11308">
                  <c:v>soccer</c:v>
                </c:pt>
                <c:pt idx="11309">
                  <c:v>soccer</c:v>
                </c:pt>
                <c:pt idx="11310">
                  <c:v>soccer</c:v>
                </c:pt>
                <c:pt idx="11311">
                  <c:v>soccer</c:v>
                </c:pt>
                <c:pt idx="11312">
                  <c:v>soccer</c:v>
                </c:pt>
                <c:pt idx="11313">
                  <c:v>soccer</c:v>
                </c:pt>
                <c:pt idx="11314">
                  <c:v>soccer</c:v>
                </c:pt>
                <c:pt idx="11315">
                  <c:v>soccer</c:v>
                </c:pt>
                <c:pt idx="11316">
                  <c:v>soccer</c:v>
                </c:pt>
                <c:pt idx="11317">
                  <c:v>soccer</c:v>
                </c:pt>
                <c:pt idx="11318">
                  <c:v>soccer</c:v>
                </c:pt>
                <c:pt idx="11319">
                  <c:v>soccer</c:v>
                </c:pt>
                <c:pt idx="11320">
                  <c:v>soccer</c:v>
                </c:pt>
                <c:pt idx="11321">
                  <c:v>soccer</c:v>
                </c:pt>
                <c:pt idx="11322">
                  <c:v>soccer</c:v>
                </c:pt>
                <c:pt idx="11323">
                  <c:v>soccer</c:v>
                </c:pt>
                <c:pt idx="11324">
                  <c:v>soccer</c:v>
                </c:pt>
                <c:pt idx="11325">
                  <c:v>soccer</c:v>
                </c:pt>
                <c:pt idx="11326">
                  <c:v>soccer</c:v>
                </c:pt>
                <c:pt idx="11327">
                  <c:v>animals</c:v>
                </c:pt>
                <c:pt idx="11328">
                  <c:v>animals</c:v>
                </c:pt>
                <c:pt idx="11329">
                  <c:v>animals</c:v>
                </c:pt>
                <c:pt idx="11330">
                  <c:v>animals</c:v>
                </c:pt>
                <c:pt idx="11331">
                  <c:v>animals</c:v>
                </c:pt>
                <c:pt idx="11332">
                  <c:v>animals</c:v>
                </c:pt>
                <c:pt idx="11333">
                  <c:v>animals</c:v>
                </c:pt>
                <c:pt idx="11334">
                  <c:v>animals</c:v>
                </c:pt>
                <c:pt idx="11335">
                  <c:v>animals</c:v>
                </c:pt>
                <c:pt idx="11336">
                  <c:v>animals</c:v>
                </c:pt>
                <c:pt idx="11337">
                  <c:v>animals</c:v>
                </c:pt>
                <c:pt idx="11338">
                  <c:v>animals</c:v>
                </c:pt>
                <c:pt idx="11339">
                  <c:v>animals</c:v>
                </c:pt>
                <c:pt idx="11340">
                  <c:v>animals</c:v>
                </c:pt>
                <c:pt idx="11341">
                  <c:v>animals</c:v>
                </c:pt>
                <c:pt idx="11342">
                  <c:v>animals</c:v>
                </c:pt>
                <c:pt idx="11343">
                  <c:v>animals</c:v>
                </c:pt>
                <c:pt idx="11344">
                  <c:v>animals</c:v>
                </c:pt>
                <c:pt idx="11345">
                  <c:v>animals</c:v>
                </c:pt>
                <c:pt idx="11346">
                  <c:v>animals</c:v>
                </c:pt>
                <c:pt idx="11347">
                  <c:v>animals</c:v>
                </c:pt>
                <c:pt idx="11348">
                  <c:v>animals</c:v>
                </c:pt>
                <c:pt idx="11349">
                  <c:v>animals</c:v>
                </c:pt>
                <c:pt idx="11350">
                  <c:v>animals</c:v>
                </c:pt>
                <c:pt idx="11351">
                  <c:v>animals</c:v>
                </c:pt>
                <c:pt idx="11352">
                  <c:v>animals</c:v>
                </c:pt>
                <c:pt idx="11353">
                  <c:v>animals</c:v>
                </c:pt>
                <c:pt idx="11354">
                  <c:v>animals</c:v>
                </c:pt>
                <c:pt idx="11355">
                  <c:v>animals</c:v>
                </c:pt>
                <c:pt idx="11356">
                  <c:v>soccer</c:v>
                </c:pt>
                <c:pt idx="11357">
                  <c:v>soccer</c:v>
                </c:pt>
                <c:pt idx="11358">
                  <c:v>soccer</c:v>
                </c:pt>
                <c:pt idx="11359">
                  <c:v>soccer</c:v>
                </c:pt>
                <c:pt idx="11360">
                  <c:v>soccer</c:v>
                </c:pt>
                <c:pt idx="11361">
                  <c:v>soccer</c:v>
                </c:pt>
                <c:pt idx="11362">
                  <c:v>soccer</c:v>
                </c:pt>
                <c:pt idx="11363">
                  <c:v>soccer</c:v>
                </c:pt>
                <c:pt idx="11364">
                  <c:v>soccer</c:v>
                </c:pt>
                <c:pt idx="11365">
                  <c:v>soccer</c:v>
                </c:pt>
                <c:pt idx="11366">
                  <c:v>soccer</c:v>
                </c:pt>
                <c:pt idx="11367">
                  <c:v>soccer</c:v>
                </c:pt>
                <c:pt idx="11368">
                  <c:v>soccer</c:v>
                </c:pt>
                <c:pt idx="11369">
                  <c:v>soccer</c:v>
                </c:pt>
                <c:pt idx="11370">
                  <c:v>soccer</c:v>
                </c:pt>
                <c:pt idx="11371">
                  <c:v>soccer</c:v>
                </c:pt>
                <c:pt idx="11372">
                  <c:v>soccer</c:v>
                </c:pt>
                <c:pt idx="11373">
                  <c:v>soccer</c:v>
                </c:pt>
                <c:pt idx="11374">
                  <c:v>soccer</c:v>
                </c:pt>
                <c:pt idx="11375">
                  <c:v>soccer</c:v>
                </c:pt>
                <c:pt idx="11376">
                  <c:v>soccer</c:v>
                </c:pt>
                <c:pt idx="11377">
                  <c:v>soccer</c:v>
                </c:pt>
                <c:pt idx="11378">
                  <c:v>soccer</c:v>
                </c:pt>
                <c:pt idx="11379">
                  <c:v>soccer</c:v>
                </c:pt>
                <c:pt idx="11380">
                  <c:v>soccer</c:v>
                </c:pt>
                <c:pt idx="11381">
                  <c:v>soccer</c:v>
                </c:pt>
                <c:pt idx="11382">
                  <c:v>soccer</c:v>
                </c:pt>
                <c:pt idx="11383">
                  <c:v>soccer</c:v>
                </c:pt>
                <c:pt idx="11384">
                  <c:v>soccer</c:v>
                </c:pt>
                <c:pt idx="11385">
                  <c:v>soccer</c:v>
                </c:pt>
                <c:pt idx="11386">
                  <c:v>soccer</c:v>
                </c:pt>
                <c:pt idx="11387">
                  <c:v>soccer</c:v>
                </c:pt>
                <c:pt idx="11388">
                  <c:v>soccer</c:v>
                </c:pt>
                <c:pt idx="11389">
                  <c:v>soccer</c:v>
                </c:pt>
                <c:pt idx="11390">
                  <c:v>soccer</c:v>
                </c:pt>
                <c:pt idx="11391">
                  <c:v>soccer</c:v>
                </c:pt>
                <c:pt idx="11392">
                  <c:v>soccer</c:v>
                </c:pt>
                <c:pt idx="11393">
                  <c:v>soccer</c:v>
                </c:pt>
                <c:pt idx="11394">
                  <c:v>soccer</c:v>
                </c:pt>
                <c:pt idx="11395">
                  <c:v>soccer</c:v>
                </c:pt>
                <c:pt idx="11396">
                  <c:v>tennis</c:v>
                </c:pt>
                <c:pt idx="11397">
                  <c:v>tennis</c:v>
                </c:pt>
                <c:pt idx="11398">
                  <c:v>tennis</c:v>
                </c:pt>
                <c:pt idx="11399">
                  <c:v>tennis</c:v>
                </c:pt>
                <c:pt idx="11400">
                  <c:v>tennis</c:v>
                </c:pt>
                <c:pt idx="11401">
                  <c:v>tennis</c:v>
                </c:pt>
                <c:pt idx="11402">
                  <c:v>tennis</c:v>
                </c:pt>
                <c:pt idx="11403">
                  <c:v>tennis</c:v>
                </c:pt>
                <c:pt idx="11404">
                  <c:v>tennis</c:v>
                </c:pt>
                <c:pt idx="11405">
                  <c:v>tennis</c:v>
                </c:pt>
                <c:pt idx="11406">
                  <c:v>tennis</c:v>
                </c:pt>
                <c:pt idx="11407">
                  <c:v>tennis</c:v>
                </c:pt>
                <c:pt idx="11408">
                  <c:v>tennis</c:v>
                </c:pt>
                <c:pt idx="11409">
                  <c:v>tennis</c:v>
                </c:pt>
                <c:pt idx="11410">
                  <c:v>animals</c:v>
                </c:pt>
                <c:pt idx="11411">
                  <c:v>animals</c:v>
                </c:pt>
                <c:pt idx="11412">
                  <c:v>animals</c:v>
                </c:pt>
                <c:pt idx="11413">
                  <c:v>animals</c:v>
                </c:pt>
                <c:pt idx="11414">
                  <c:v>animals</c:v>
                </c:pt>
                <c:pt idx="11415">
                  <c:v>healthy eating</c:v>
                </c:pt>
                <c:pt idx="11416">
                  <c:v>healthy eating</c:v>
                </c:pt>
                <c:pt idx="11417">
                  <c:v>healthy eating</c:v>
                </c:pt>
                <c:pt idx="11418">
                  <c:v>healthy eating</c:v>
                </c:pt>
                <c:pt idx="11419">
                  <c:v>healthy eating</c:v>
                </c:pt>
                <c:pt idx="11420">
                  <c:v>healthy eating</c:v>
                </c:pt>
                <c:pt idx="11421">
                  <c:v>healthy eating</c:v>
                </c:pt>
                <c:pt idx="11422">
                  <c:v>healthy eating</c:v>
                </c:pt>
                <c:pt idx="11423">
                  <c:v>healthy eating</c:v>
                </c:pt>
                <c:pt idx="11424">
                  <c:v>healthy eating</c:v>
                </c:pt>
                <c:pt idx="11425">
                  <c:v>healthy eating</c:v>
                </c:pt>
                <c:pt idx="11426">
                  <c:v>healthy eating</c:v>
                </c:pt>
                <c:pt idx="11427">
                  <c:v>healthy eating</c:v>
                </c:pt>
                <c:pt idx="11428">
                  <c:v>healthy eating</c:v>
                </c:pt>
                <c:pt idx="11429">
                  <c:v>healthy eating</c:v>
                </c:pt>
                <c:pt idx="11430">
                  <c:v>healthy eating</c:v>
                </c:pt>
                <c:pt idx="11431">
                  <c:v>healthy eating</c:v>
                </c:pt>
                <c:pt idx="11432">
                  <c:v>healthy eating</c:v>
                </c:pt>
                <c:pt idx="11433">
                  <c:v>healthy eating</c:v>
                </c:pt>
                <c:pt idx="11434">
                  <c:v>healthy eating</c:v>
                </c:pt>
                <c:pt idx="11435">
                  <c:v>healthy eating</c:v>
                </c:pt>
                <c:pt idx="11436">
                  <c:v>healthy eating</c:v>
                </c:pt>
                <c:pt idx="11437">
                  <c:v>healthy eating</c:v>
                </c:pt>
                <c:pt idx="11438">
                  <c:v>healthy eating</c:v>
                </c:pt>
                <c:pt idx="11439">
                  <c:v>healthy eating</c:v>
                </c:pt>
                <c:pt idx="11440">
                  <c:v>healthy eating</c:v>
                </c:pt>
                <c:pt idx="11441">
                  <c:v>healthy eating</c:v>
                </c:pt>
                <c:pt idx="11442">
                  <c:v>healthy eating</c:v>
                </c:pt>
                <c:pt idx="11443">
                  <c:v>healthy eating</c:v>
                </c:pt>
                <c:pt idx="11444">
                  <c:v>healthy eating</c:v>
                </c:pt>
                <c:pt idx="11445">
                  <c:v>soccer</c:v>
                </c:pt>
                <c:pt idx="11446">
                  <c:v>soccer</c:v>
                </c:pt>
                <c:pt idx="11447">
                  <c:v>soccer</c:v>
                </c:pt>
                <c:pt idx="11448">
                  <c:v>soccer</c:v>
                </c:pt>
                <c:pt idx="11449">
                  <c:v>soccer</c:v>
                </c:pt>
                <c:pt idx="11450">
                  <c:v>soccer</c:v>
                </c:pt>
                <c:pt idx="11451">
                  <c:v>soccer</c:v>
                </c:pt>
                <c:pt idx="11452">
                  <c:v>soccer</c:v>
                </c:pt>
                <c:pt idx="11453">
                  <c:v>soccer</c:v>
                </c:pt>
                <c:pt idx="11454">
                  <c:v>soccer</c:v>
                </c:pt>
                <c:pt idx="11455">
                  <c:v>soccer</c:v>
                </c:pt>
                <c:pt idx="11456">
                  <c:v>soccer</c:v>
                </c:pt>
                <c:pt idx="11457">
                  <c:v>soccer</c:v>
                </c:pt>
                <c:pt idx="11458">
                  <c:v>soccer</c:v>
                </c:pt>
                <c:pt idx="11459">
                  <c:v>soccer</c:v>
                </c:pt>
                <c:pt idx="11460">
                  <c:v>soccer</c:v>
                </c:pt>
                <c:pt idx="11461">
                  <c:v>soccer</c:v>
                </c:pt>
                <c:pt idx="11462">
                  <c:v>soccer</c:v>
                </c:pt>
                <c:pt idx="11463">
                  <c:v>soccer</c:v>
                </c:pt>
                <c:pt idx="11464">
                  <c:v>soccer</c:v>
                </c:pt>
                <c:pt idx="11465">
                  <c:v>soccer</c:v>
                </c:pt>
                <c:pt idx="11466">
                  <c:v>soccer</c:v>
                </c:pt>
                <c:pt idx="11467">
                  <c:v>soccer</c:v>
                </c:pt>
                <c:pt idx="11468">
                  <c:v>soccer</c:v>
                </c:pt>
                <c:pt idx="11469">
                  <c:v>soccer</c:v>
                </c:pt>
                <c:pt idx="11470">
                  <c:v>soccer</c:v>
                </c:pt>
                <c:pt idx="11471">
                  <c:v>soccer</c:v>
                </c:pt>
                <c:pt idx="11472">
                  <c:v>soccer</c:v>
                </c:pt>
                <c:pt idx="11473">
                  <c:v>soccer</c:v>
                </c:pt>
                <c:pt idx="11474">
                  <c:v>soccer</c:v>
                </c:pt>
                <c:pt idx="11475">
                  <c:v>soccer</c:v>
                </c:pt>
                <c:pt idx="11476">
                  <c:v>soccer</c:v>
                </c:pt>
                <c:pt idx="11477">
                  <c:v>soccer</c:v>
                </c:pt>
                <c:pt idx="11478">
                  <c:v>soccer</c:v>
                </c:pt>
                <c:pt idx="11479">
                  <c:v>soccer</c:v>
                </c:pt>
                <c:pt idx="11480">
                  <c:v>soccer</c:v>
                </c:pt>
                <c:pt idx="11481">
                  <c:v>soccer</c:v>
                </c:pt>
                <c:pt idx="11482">
                  <c:v>soccer</c:v>
                </c:pt>
                <c:pt idx="11483">
                  <c:v>soccer</c:v>
                </c:pt>
                <c:pt idx="11484">
                  <c:v>soccer</c:v>
                </c:pt>
                <c:pt idx="11485">
                  <c:v>soccer</c:v>
                </c:pt>
                <c:pt idx="11486">
                  <c:v>soccer</c:v>
                </c:pt>
                <c:pt idx="11487">
                  <c:v>education</c:v>
                </c:pt>
                <c:pt idx="11488">
                  <c:v>tennis</c:v>
                </c:pt>
                <c:pt idx="11489">
                  <c:v>tennis</c:v>
                </c:pt>
                <c:pt idx="11490">
                  <c:v>tennis</c:v>
                </c:pt>
                <c:pt idx="11491">
                  <c:v>tennis</c:v>
                </c:pt>
                <c:pt idx="11492">
                  <c:v>tennis</c:v>
                </c:pt>
                <c:pt idx="11493">
                  <c:v>tennis</c:v>
                </c:pt>
                <c:pt idx="11494">
                  <c:v>tennis</c:v>
                </c:pt>
                <c:pt idx="11495">
                  <c:v>tennis</c:v>
                </c:pt>
                <c:pt idx="11496">
                  <c:v>tennis</c:v>
                </c:pt>
                <c:pt idx="11497">
                  <c:v>tennis</c:v>
                </c:pt>
                <c:pt idx="11498">
                  <c:v>tennis</c:v>
                </c:pt>
                <c:pt idx="11499">
                  <c:v>tennis</c:v>
                </c:pt>
                <c:pt idx="11500">
                  <c:v>tennis</c:v>
                </c:pt>
                <c:pt idx="11501">
                  <c:v>tennis</c:v>
                </c:pt>
                <c:pt idx="11502">
                  <c:v>tennis</c:v>
                </c:pt>
                <c:pt idx="11503">
                  <c:v>tennis</c:v>
                </c:pt>
                <c:pt idx="11504">
                  <c:v>tennis</c:v>
                </c:pt>
                <c:pt idx="11505">
                  <c:v>tennis</c:v>
                </c:pt>
                <c:pt idx="11506">
                  <c:v>tennis</c:v>
                </c:pt>
                <c:pt idx="11507">
                  <c:v>tennis</c:v>
                </c:pt>
                <c:pt idx="11508">
                  <c:v>tennis</c:v>
                </c:pt>
                <c:pt idx="11509">
                  <c:v>tennis</c:v>
                </c:pt>
                <c:pt idx="11510">
                  <c:v>tennis</c:v>
                </c:pt>
                <c:pt idx="11511">
                  <c:v>tennis</c:v>
                </c:pt>
                <c:pt idx="11512">
                  <c:v>tennis</c:v>
                </c:pt>
                <c:pt idx="11513">
                  <c:v>tennis</c:v>
                </c:pt>
                <c:pt idx="11514">
                  <c:v>technology</c:v>
                </c:pt>
                <c:pt idx="11515">
                  <c:v>technology</c:v>
                </c:pt>
                <c:pt idx="11516">
                  <c:v>technology</c:v>
                </c:pt>
                <c:pt idx="11517">
                  <c:v>technology</c:v>
                </c:pt>
                <c:pt idx="11518">
                  <c:v>technology</c:v>
                </c:pt>
                <c:pt idx="11519">
                  <c:v>technology</c:v>
                </c:pt>
                <c:pt idx="11520">
                  <c:v>technology</c:v>
                </c:pt>
                <c:pt idx="11521">
                  <c:v>technology</c:v>
                </c:pt>
                <c:pt idx="11522">
                  <c:v>technology</c:v>
                </c:pt>
                <c:pt idx="11523">
                  <c:v>technology</c:v>
                </c:pt>
                <c:pt idx="11524">
                  <c:v>technology</c:v>
                </c:pt>
                <c:pt idx="11525">
                  <c:v>technology</c:v>
                </c:pt>
                <c:pt idx="11526">
                  <c:v>technology</c:v>
                </c:pt>
                <c:pt idx="11527">
                  <c:v>technology</c:v>
                </c:pt>
                <c:pt idx="11528">
                  <c:v>technology</c:v>
                </c:pt>
                <c:pt idx="11529">
                  <c:v>technology</c:v>
                </c:pt>
                <c:pt idx="11530">
                  <c:v>technology</c:v>
                </c:pt>
                <c:pt idx="11531">
                  <c:v>technology</c:v>
                </c:pt>
                <c:pt idx="11532">
                  <c:v>technology</c:v>
                </c:pt>
                <c:pt idx="11533">
                  <c:v>technology</c:v>
                </c:pt>
                <c:pt idx="11534">
                  <c:v>technology</c:v>
                </c:pt>
                <c:pt idx="11535">
                  <c:v>technology</c:v>
                </c:pt>
                <c:pt idx="11536">
                  <c:v>technology</c:v>
                </c:pt>
                <c:pt idx="11537">
                  <c:v>technology</c:v>
                </c:pt>
                <c:pt idx="11538">
                  <c:v>technology</c:v>
                </c:pt>
                <c:pt idx="11539">
                  <c:v>technology</c:v>
                </c:pt>
                <c:pt idx="11540">
                  <c:v>technology</c:v>
                </c:pt>
                <c:pt idx="11541">
                  <c:v>technology</c:v>
                </c:pt>
                <c:pt idx="11542">
                  <c:v>technology</c:v>
                </c:pt>
                <c:pt idx="11543">
                  <c:v>technology</c:v>
                </c:pt>
                <c:pt idx="11544">
                  <c:v>soccer</c:v>
                </c:pt>
                <c:pt idx="11545">
                  <c:v>soccer</c:v>
                </c:pt>
                <c:pt idx="11546">
                  <c:v>soccer</c:v>
                </c:pt>
                <c:pt idx="11547">
                  <c:v>soccer</c:v>
                </c:pt>
                <c:pt idx="11548">
                  <c:v>soccer</c:v>
                </c:pt>
                <c:pt idx="11549">
                  <c:v>soccer</c:v>
                </c:pt>
                <c:pt idx="11550">
                  <c:v>soccer</c:v>
                </c:pt>
                <c:pt idx="11551">
                  <c:v>soccer</c:v>
                </c:pt>
                <c:pt idx="11552">
                  <c:v>soccer</c:v>
                </c:pt>
                <c:pt idx="11553">
                  <c:v>soccer</c:v>
                </c:pt>
                <c:pt idx="11554">
                  <c:v>soccer</c:v>
                </c:pt>
                <c:pt idx="11555">
                  <c:v>soccer</c:v>
                </c:pt>
                <c:pt idx="11556">
                  <c:v>soccer</c:v>
                </c:pt>
                <c:pt idx="11557">
                  <c:v>soccer</c:v>
                </c:pt>
                <c:pt idx="11558">
                  <c:v>soccer</c:v>
                </c:pt>
                <c:pt idx="11559">
                  <c:v>soccer</c:v>
                </c:pt>
                <c:pt idx="11560">
                  <c:v>soccer</c:v>
                </c:pt>
                <c:pt idx="11561">
                  <c:v>soccer</c:v>
                </c:pt>
                <c:pt idx="11562">
                  <c:v>soccer</c:v>
                </c:pt>
                <c:pt idx="11563">
                  <c:v>soccer</c:v>
                </c:pt>
                <c:pt idx="11564">
                  <c:v>soccer</c:v>
                </c:pt>
                <c:pt idx="11565">
                  <c:v>soccer</c:v>
                </c:pt>
                <c:pt idx="11566">
                  <c:v>soccer</c:v>
                </c:pt>
                <c:pt idx="11567">
                  <c:v>soccer</c:v>
                </c:pt>
                <c:pt idx="11568">
                  <c:v>soccer</c:v>
                </c:pt>
                <c:pt idx="11569">
                  <c:v>soccer</c:v>
                </c:pt>
                <c:pt idx="11570">
                  <c:v>soccer</c:v>
                </c:pt>
                <c:pt idx="11571">
                  <c:v>tennis</c:v>
                </c:pt>
                <c:pt idx="11572">
                  <c:v>tennis</c:v>
                </c:pt>
                <c:pt idx="11573">
                  <c:v>animals</c:v>
                </c:pt>
                <c:pt idx="11574">
                  <c:v>animals</c:v>
                </c:pt>
                <c:pt idx="11575">
                  <c:v>animals</c:v>
                </c:pt>
                <c:pt idx="11576">
                  <c:v>animals</c:v>
                </c:pt>
                <c:pt idx="11577">
                  <c:v>animals</c:v>
                </c:pt>
                <c:pt idx="11578">
                  <c:v>animals</c:v>
                </c:pt>
                <c:pt idx="11579">
                  <c:v>animals</c:v>
                </c:pt>
                <c:pt idx="11580">
                  <c:v>animals</c:v>
                </c:pt>
                <c:pt idx="11581">
                  <c:v>animals</c:v>
                </c:pt>
                <c:pt idx="11582">
                  <c:v>animals</c:v>
                </c:pt>
                <c:pt idx="11583">
                  <c:v>animals</c:v>
                </c:pt>
                <c:pt idx="11584">
                  <c:v>animals</c:v>
                </c:pt>
                <c:pt idx="11585">
                  <c:v>animals</c:v>
                </c:pt>
                <c:pt idx="11586">
                  <c:v>animals</c:v>
                </c:pt>
                <c:pt idx="11587">
                  <c:v>animals</c:v>
                </c:pt>
                <c:pt idx="11588">
                  <c:v>animals</c:v>
                </c:pt>
                <c:pt idx="11589">
                  <c:v>animals</c:v>
                </c:pt>
                <c:pt idx="11590">
                  <c:v>animals</c:v>
                </c:pt>
                <c:pt idx="11591">
                  <c:v>animals</c:v>
                </c:pt>
                <c:pt idx="11592">
                  <c:v>animals</c:v>
                </c:pt>
                <c:pt idx="11593">
                  <c:v>animals</c:v>
                </c:pt>
                <c:pt idx="11594">
                  <c:v>animals</c:v>
                </c:pt>
                <c:pt idx="11595">
                  <c:v>animals</c:v>
                </c:pt>
                <c:pt idx="11596">
                  <c:v>animals</c:v>
                </c:pt>
                <c:pt idx="11597">
                  <c:v>animals</c:v>
                </c:pt>
                <c:pt idx="11598">
                  <c:v>animals</c:v>
                </c:pt>
                <c:pt idx="11599">
                  <c:v>animals</c:v>
                </c:pt>
                <c:pt idx="11600">
                  <c:v>animals</c:v>
                </c:pt>
                <c:pt idx="11601">
                  <c:v>animals</c:v>
                </c:pt>
                <c:pt idx="11602">
                  <c:v>animals</c:v>
                </c:pt>
                <c:pt idx="11603">
                  <c:v>animals</c:v>
                </c:pt>
                <c:pt idx="11604">
                  <c:v>dogs</c:v>
                </c:pt>
                <c:pt idx="11605">
                  <c:v>dogs</c:v>
                </c:pt>
                <c:pt idx="11606">
                  <c:v>dogs</c:v>
                </c:pt>
                <c:pt idx="11607">
                  <c:v>dogs</c:v>
                </c:pt>
                <c:pt idx="11608">
                  <c:v>dogs</c:v>
                </c:pt>
                <c:pt idx="11609">
                  <c:v>dogs</c:v>
                </c:pt>
                <c:pt idx="11610">
                  <c:v>dogs</c:v>
                </c:pt>
                <c:pt idx="11611">
                  <c:v>dogs</c:v>
                </c:pt>
                <c:pt idx="11612">
                  <c:v>dogs</c:v>
                </c:pt>
                <c:pt idx="11613">
                  <c:v>dogs</c:v>
                </c:pt>
                <c:pt idx="11614">
                  <c:v>dogs</c:v>
                </c:pt>
                <c:pt idx="11615">
                  <c:v>dogs</c:v>
                </c:pt>
                <c:pt idx="11616">
                  <c:v>dogs</c:v>
                </c:pt>
                <c:pt idx="11617">
                  <c:v>dogs</c:v>
                </c:pt>
                <c:pt idx="11618">
                  <c:v>dogs</c:v>
                </c:pt>
                <c:pt idx="11619">
                  <c:v>dogs</c:v>
                </c:pt>
                <c:pt idx="11620">
                  <c:v>dogs</c:v>
                </c:pt>
                <c:pt idx="11621">
                  <c:v>dogs</c:v>
                </c:pt>
                <c:pt idx="11622">
                  <c:v>dogs</c:v>
                </c:pt>
                <c:pt idx="11623">
                  <c:v>dogs</c:v>
                </c:pt>
                <c:pt idx="11624">
                  <c:v>dogs</c:v>
                </c:pt>
                <c:pt idx="11625">
                  <c:v>dogs</c:v>
                </c:pt>
                <c:pt idx="11626">
                  <c:v>public speaking</c:v>
                </c:pt>
                <c:pt idx="11627">
                  <c:v>public speaking</c:v>
                </c:pt>
                <c:pt idx="11628">
                  <c:v>public speaking</c:v>
                </c:pt>
                <c:pt idx="11629">
                  <c:v>public speaking</c:v>
                </c:pt>
                <c:pt idx="11630">
                  <c:v>public speaking</c:v>
                </c:pt>
                <c:pt idx="11631">
                  <c:v>public speaking</c:v>
                </c:pt>
                <c:pt idx="11632">
                  <c:v>public speaking</c:v>
                </c:pt>
                <c:pt idx="11633">
                  <c:v>public speaking</c:v>
                </c:pt>
                <c:pt idx="11634">
                  <c:v>public speaking</c:v>
                </c:pt>
                <c:pt idx="11635">
                  <c:v>public speaking</c:v>
                </c:pt>
                <c:pt idx="11636">
                  <c:v>public speaking</c:v>
                </c:pt>
                <c:pt idx="11637">
                  <c:v>public speaking</c:v>
                </c:pt>
                <c:pt idx="11638">
                  <c:v>public speaking</c:v>
                </c:pt>
                <c:pt idx="11639">
                  <c:v>public speaking</c:v>
                </c:pt>
                <c:pt idx="11640">
                  <c:v>public speaking</c:v>
                </c:pt>
                <c:pt idx="11641">
                  <c:v>public speaking</c:v>
                </c:pt>
                <c:pt idx="11642">
                  <c:v>public speaking</c:v>
                </c:pt>
                <c:pt idx="11643">
                  <c:v>public speaking</c:v>
                </c:pt>
                <c:pt idx="11644">
                  <c:v>public speaking</c:v>
                </c:pt>
                <c:pt idx="11645">
                  <c:v>public speaking</c:v>
                </c:pt>
                <c:pt idx="11646">
                  <c:v>public speaking</c:v>
                </c:pt>
                <c:pt idx="11647">
                  <c:v>public speaking</c:v>
                </c:pt>
                <c:pt idx="11648">
                  <c:v>public speaking</c:v>
                </c:pt>
                <c:pt idx="11649">
                  <c:v>public speaking</c:v>
                </c:pt>
                <c:pt idx="11650">
                  <c:v>public speaking</c:v>
                </c:pt>
                <c:pt idx="11651">
                  <c:v>education</c:v>
                </c:pt>
                <c:pt idx="11652">
                  <c:v>education</c:v>
                </c:pt>
                <c:pt idx="11653">
                  <c:v>education</c:v>
                </c:pt>
                <c:pt idx="11654">
                  <c:v>education</c:v>
                </c:pt>
                <c:pt idx="11655">
                  <c:v>education</c:v>
                </c:pt>
                <c:pt idx="11656">
                  <c:v>education</c:v>
                </c:pt>
                <c:pt idx="11657">
                  <c:v>education</c:v>
                </c:pt>
                <c:pt idx="11658">
                  <c:v>education</c:v>
                </c:pt>
                <c:pt idx="11659">
                  <c:v>education</c:v>
                </c:pt>
                <c:pt idx="11660">
                  <c:v>education</c:v>
                </c:pt>
                <c:pt idx="11661">
                  <c:v>tennis</c:v>
                </c:pt>
                <c:pt idx="11662">
                  <c:v>education</c:v>
                </c:pt>
                <c:pt idx="11663">
                  <c:v>education</c:v>
                </c:pt>
                <c:pt idx="11664">
                  <c:v>education</c:v>
                </c:pt>
                <c:pt idx="11665">
                  <c:v>education</c:v>
                </c:pt>
                <c:pt idx="11666">
                  <c:v>education</c:v>
                </c:pt>
                <c:pt idx="11667">
                  <c:v>education</c:v>
                </c:pt>
                <c:pt idx="11668">
                  <c:v>education</c:v>
                </c:pt>
                <c:pt idx="11669">
                  <c:v>education</c:v>
                </c:pt>
                <c:pt idx="11670">
                  <c:v>education</c:v>
                </c:pt>
                <c:pt idx="11671">
                  <c:v>education</c:v>
                </c:pt>
                <c:pt idx="11672">
                  <c:v>education</c:v>
                </c:pt>
                <c:pt idx="11673">
                  <c:v>education</c:v>
                </c:pt>
                <c:pt idx="11674">
                  <c:v>education</c:v>
                </c:pt>
                <c:pt idx="11675">
                  <c:v>education</c:v>
                </c:pt>
                <c:pt idx="11676">
                  <c:v>education</c:v>
                </c:pt>
                <c:pt idx="11677">
                  <c:v>education</c:v>
                </c:pt>
                <c:pt idx="11678">
                  <c:v>education</c:v>
                </c:pt>
                <c:pt idx="11679">
                  <c:v>education</c:v>
                </c:pt>
                <c:pt idx="11680">
                  <c:v>education</c:v>
                </c:pt>
                <c:pt idx="11681">
                  <c:v>education</c:v>
                </c:pt>
                <c:pt idx="11682">
                  <c:v>education</c:v>
                </c:pt>
                <c:pt idx="11683">
                  <c:v>education</c:v>
                </c:pt>
                <c:pt idx="11684">
                  <c:v>education</c:v>
                </c:pt>
                <c:pt idx="11685">
                  <c:v>healthy eating</c:v>
                </c:pt>
                <c:pt idx="11686">
                  <c:v>healthy eating</c:v>
                </c:pt>
                <c:pt idx="11687">
                  <c:v>healthy eating</c:v>
                </c:pt>
                <c:pt idx="11688">
                  <c:v>healthy eating</c:v>
                </c:pt>
                <c:pt idx="11689">
                  <c:v>healthy eating</c:v>
                </c:pt>
                <c:pt idx="11690">
                  <c:v>healthy eating</c:v>
                </c:pt>
                <c:pt idx="11691">
                  <c:v>healthy eating</c:v>
                </c:pt>
                <c:pt idx="11692">
                  <c:v>healthy eating</c:v>
                </c:pt>
                <c:pt idx="11693">
                  <c:v>healthy eating</c:v>
                </c:pt>
                <c:pt idx="11694">
                  <c:v>healthy eating</c:v>
                </c:pt>
                <c:pt idx="11695">
                  <c:v>healthy eating</c:v>
                </c:pt>
                <c:pt idx="11696">
                  <c:v>healthy eating</c:v>
                </c:pt>
                <c:pt idx="11697">
                  <c:v>healthy eating</c:v>
                </c:pt>
                <c:pt idx="11698">
                  <c:v>healthy eating</c:v>
                </c:pt>
                <c:pt idx="11699">
                  <c:v>healthy eating</c:v>
                </c:pt>
                <c:pt idx="11700">
                  <c:v>healthy eating</c:v>
                </c:pt>
                <c:pt idx="11701">
                  <c:v>healthy eating</c:v>
                </c:pt>
                <c:pt idx="11702">
                  <c:v>healthy eating</c:v>
                </c:pt>
                <c:pt idx="11703">
                  <c:v>healthy eating</c:v>
                </c:pt>
                <c:pt idx="11704">
                  <c:v>healthy eating</c:v>
                </c:pt>
                <c:pt idx="11705">
                  <c:v>healthy eating</c:v>
                </c:pt>
                <c:pt idx="11706">
                  <c:v>healthy eating</c:v>
                </c:pt>
                <c:pt idx="11707">
                  <c:v>healthy eating</c:v>
                </c:pt>
                <c:pt idx="11708">
                  <c:v>healthy eating</c:v>
                </c:pt>
                <c:pt idx="11709">
                  <c:v>healthy eating</c:v>
                </c:pt>
                <c:pt idx="11710">
                  <c:v>healthy eating</c:v>
                </c:pt>
                <c:pt idx="11711">
                  <c:v>healthy eating</c:v>
                </c:pt>
                <c:pt idx="11712">
                  <c:v>healthy eating</c:v>
                </c:pt>
                <c:pt idx="11713">
                  <c:v>healthy eating</c:v>
                </c:pt>
                <c:pt idx="11714">
                  <c:v>healthy eating</c:v>
                </c:pt>
                <c:pt idx="11715">
                  <c:v>healthy eating</c:v>
                </c:pt>
                <c:pt idx="11716">
                  <c:v>healthy eating</c:v>
                </c:pt>
                <c:pt idx="11717">
                  <c:v>healthy eating</c:v>
                </c:pt>
                <c:pt idx="11718">
                  <c:v>healthy eating</c:v>
                </c:pt>
                <c:pt idx="11719">
                  <c:v>healthy eating</c:v>
                </c:pt>
                <c:pt idx="11720">
                  <c:v>education</c:v>
                </c:pt>
                <c:pt idx="11721">
                  <c:v>education</c:v>
                </c:pt>
                <c:pt idx="11722">
                  <c:v>education</c:v>
                </c:pt>
                <c:pt idx="11723">
                  <c:v>education</c:v>
                </c:pt>
                <c:pt idx="11724">
                  <c:v>education</c:v>
                </c:pt>
                <c:pt idx="11725">
                  <c:v>education</c:v>
                </c:pt>
                <c:pt idx="11726">
                  <c:v>education</c:v>
                </c:pt>
                <c:pt idx="11727">
                  <c:v>education</c:v>
                </c:pt>
                <c:pt idx="11728">
                  <c:v>education</c:v>
                </c:pt>
                <c:pt idx="11729">
                  <c:v>education</c:v>
                </c:pt>
                <c:pt idx="11730">
                  <c:v>education</c:v>
                </c:pt>
                <c:pt idx="11731">
                  <c:v>education</c:v>
                </c:pt>
                <c:pt idx="11732">
                  <c:v>education</c:v>
                </c:pt>
                <c:pt idx="11733">
                  <c:v>education</c:v>
                </c:pt>
                <c:pt idx="11734">
                  <c:v>education</c:v>
                </c:pt>
                <c:pt idx="11735">
                  <c:v>education</c:v>
                </c:pt>
                <c:pt idx="11736">
                  <c:v>education</c:v>
                </c:pt>
                <c:pt idx="11737">
                  <c:v>education</c:v>
                </c:pt>
                <c:pt idx="11738">
                  <c:v>education</c:v>
                </c:pt>
                <c:pt idx="11739">
                  <c:v>education</c:v>
                </c:pt>
                <c:pt idx="11740">
                  <c:v>education</c:v>
                </c:pt>
                <c:pt idx="11741">
                  <c:v>education</c:v>
                </c:pt>
                <c:pt idx="11742">
                  <c:v>education</c:v>
                </c:pt>
                <c:pt idx="11743">
                  <c:v>education</c:v>
                </c:pt>
                <c:pt idx="11744">
                  <c:v>education</c:v>
                </c:pt>
                <c:pt idx="11745">
                  <c:v>education</c:v>
                </c:pt>
                <c:pt idx="11746">
                  <c:v>education</c:v>
                </c:pt>
                <c:pt idx="11747">
                  <c:v>education</c:v>
                </c:pt>
                <c:pt idx="11748">
                  <c:v>education</c:v>
                </c:pt>
                <c:pt idx="11749">
                  <c:v>education</c:v>
                </c:pt>
                <c:pt idx="11750">
                  <c:v>education</c:v>
                </c:pt>
                <c:pt idx="11751">
                  <c:v>education</c:v>
                </c:pt>
                <c:pt idx="11752">
                  <c:v>education</c:v>
                </c:pt>
                <c:pt idx="11753">
                  <c:v>education</c:v>
                </c:pt>
                <c:pt idx="11754">
                  <c:v>education</c:v>
                </c:pt>
                <c:pt idx="11755">
                  <c:v>education</c:v>
                </c:pt>
                <c:pt idx="11756">
                  <c:v>education</c:v>
                </c:pt>
                <c:pt idx="11757">
                  <c:v>education</c:v>
                </c:pt>
                <c:pt idx="11758">
                  <c:v>education</c:v>
                </c:pt>
                <c:pt idx="11759">
                  <c:v>education</c:v>
                </c:pt>
                <c:pt idx="11760">
                  <c:v>education</c:v>
                </c:pt>
                <c:pt idx="11761">
                  <c:v>food</c:v>
                </c:pt>
                <c:pt idx="11762">
                  <c:v>food</c:v>
                </c:pt>
                <c:pt idx="11763">
                  <c:v>food</c:v>
                </c:pt>
                <c:pt idx="11764">
                  <c:v>food</c:v>
                </c:pt>
                <c:pt idx="11765">
                  <c:v>food</c:v>
                </c:pt>
                <c:pt idx="11766">
                  <c:v>food</c:v>
                </c:pt>
                <c:pt idx="11767">
                  <c:v>food</c:v>
                </c:pt>
                <c:pt idx="11768">
                  <c:v>food</c:v>
                </c:pt>
                <c:pt idx="11769">
                  <c:v>food</c:v>
                </c:pt>
                <c:pt idx="11770">
                  <c:v>food</c:v>
                </c:pt>
                <c:pt idx="11771">
                  <c:v>food</c:v>
                </c:pt>
                <c:pt idx="11772">
                  <c:v>food</c:v>
                </c:pt>
                <c:pt idx="11773">
                  <c:v>food</c:v>
                </c:pt>
                <c:pt idx="11774">
                  <c:v>food</c:v>
                </c:pt>
                <c:pt idx="11775">
                  <c:v>culture</c:v>
                </c:pt>
                <c:pt idx="11776">
                  <c:v>culture</c:v>
                </c:pt>
                <c:pt idx="11777">
                  <c:v>culture</c:v>
                </c:pt>
                <c:pt idx="11778">
                  <c:v>culture</c:v>
                </c:pt>
                <c:pt idx="11779">
                  <c:v>culture</c:v>
                </c:pt>
                <c:pt idx="11780">
                  <c:v>culture</c:v>
                </c:pt>
                <c:pt idx="11781">
                  <c:v>culture</c:v>
                </c:pt>
                <c:pt idx="11782">
                  <c:v>culture</c:v>
                </c:pt>
                <c:pt idx="11783">
                  <c:v>culture</c:v>
                </c:pt>
                <c:pt idx="11784">
                  <c:v>culture</c:v>
                </c:pt>
                <c:pt idx="11785">
                  <c:v>culture</c:v>
                </c:pt>
                <c:pt idx="11786">
                  <c:v>culture</c:v>
                </c:pt>
                <c:pt idx="11787">
                  <c:v>culture</c:v>
                </c:pt>
                <c:pt idx="11788">
                  <c:v>culture</c:v>
                </c:pt>
                <c:pt idx="11789">
                  <c:v>culture</c:v>
                </c:pt>
                <c:pt idx="11790">
                  <c:v>culture</c:v>
                </c:pt>
                <c:pt idx="11791">
                  <c:v>culture</c:v>
                </c:pt>
                <c:pt idx="11792">
                  <c:v>culture</c:v>
                </c:pt>
                <c:pt idx="11793">
                  <c:v>culture</c:v>
                </c:pt>
                <c:pt idx="11794">
                  <c:v>culture</c:v>
                </c:pt>
                <c:pt idx="11795">
                  <c:v>culture</c:v>
                </c:pt>
                <c:pt idx="11796">
                  <c:v>culture</c:v>
                </c:pt>
                <c:pt idx="11797">
                  <c:v>culture</c:v>
                </c:pt>
                <c:pt idx="11798">
                  <c:v>culture</c:v>
                </c:pt>
                <c:pt idx="11799">
                  <c:v>culture</c:v>
                </c:pt>
                <c:pt idx="11800">
                  <c:v>culture</c:v>
                </c:pt>
                <c:pt idx="11801">
                  <c:v>culture</c:v>
                </c:pt>
                <c:pt idx="11802">
                  <c:v>culture</c:v>
                </c:pt>
                <c:pt idx="11803">
                  <c:v>technology</c:v>
                </c:pt>
                <c:pt idx="11804">
                  <c:v>technology</c:v>
                </c:pt>
                <c:pt idx="11805">
                  <c:v>technology</c:v>
                </c:pt>
                <c:pt idx="11806">
                  <c:v>technology</c:v>
                </c:pt>
                <c:pt idx="11807">
                  <c:v>technology</c:v>
                </c:pt>
                <c:pt idx="11808">
                  <c:v>technology</c:v>
                </c:pt>
                <c:pt idx="11809">
                  <c:v>technology</c:v>
                </c:pt>
                <c:pt idx="11810">
                  <c:v>technology</c:v>
                </c:pt>
                <c:pt idx="11811">
                  <c:v>technology</c:v>
                </c:pt>
                <c:pt idx="11812">
                  <c:v>technology</c:v>
                </c:pt>
                <c:pt idx="11813">
                  <c:v>technology</c:v>
                </c:pt>
                <c:pt idx="11814">
                  <c:v>technology</c:v>
                </c:pt>
                <c:pt idx="11815">
                  <c:v>technology</c:v>
                </c:pt>
                <c:pt idx="11816">
                  <c:v>technology</c:v>
                </c:pt>
                <c:pt idx="11817">
                  <c:v>technology</c:v>
                </c:pt>
                <c:pt idx="11818">
                  <c:v>technology</c:v>
                </c:pt>
                <c:pt idx="11819">
                  <c:v>technology</c:v>
                </c:pt>
                <c:pt idx="11820">
                  <c:v>technology</c:v>
                </c:pt>
                <c:pt idx="11821">
                  <c:v>tennis</c:v>
                </c:pt>
                <c:pt idx="11822">
                  <c:v>tennis</c:v>
                </c:pt>
                <c:pt idx="11823">
                  <c:v>tennis</c:v>
                </c:pt>
                <c:pt idx="11824">
                  <c:v>tennis</c:v>
                </c:pt>
                <c:pt idx="11825">
                  <c:v>tennis</c:v>
                </c:pt>
                <c:pt idx="11826">
                  <c:v>animals</c:v>
                </c:pt>
                <c:pt idx="11827">
                  <c:v>animals</c:v>
                </c:pt>
                <c:pt idx="11828">
                  <c:v>animals</c:v>
                </c:pt>
                <c:pt idx="11829">
                  <c:v>animals</c:v>
                </c:pt>
                <c:pt idx="11830">
                  <c:v>animals</c:v>
                </c:pt>
                <c:pt idx="11831">
                  <c:v>animals</c:v>
                </c:pt>
                <c:pt idx="11832">
                  <c:v>animals</c:v>
                </c:pt>
                <c:pt idx="11833">
                  <c:v>animals</c:v>
                </c:pt>
                <c:pt idx="11834">
                  <c:v>animals</c:v>
                </c:pt>
                <c:pt idx="11835">
                  <c:v>animals</c:v>
                </c:pt>
                <c:pt idx="11836">
                  <c:v>animals</c:v>
                </c:pt>
                <c:pt idx="11837">
                  <c:v>animals</c:v>
                </c:pt>
                <c:pt idx="11838">
                  <c:v>animals</c:v>
                </c:pt>
                <c:pt idx="11839">
                  <c:v>animals</c:v>
                </c:pt>
                <c:pt idx="11840">
                  <c:v>animals</c:v>
                </c:pt>
                <c:pt idx="11841">
                  <c:v>animals</c:v>
                </c:pt>
                <c:pt idx="11842">
                  <c:v>animals</c:v>
                </c:pt>
                <c:pt idx="11843">
                  <c:v>animals</c:v>
                </c:pt>
                <c:pt idx="11844">
                  <c:v>animals</c:v>
                </c:pt>
                <c:pt idx="11845">
                  <c:v>animals</c:v>
                </c:pt>
                <c:pt idx="11846">
                  <c:v>animals</c:v>
                </c:pt>
                <c:pt idx="11847">
                  <c:v>animals</c:v>
                </c:pt>
                <c:pt idx="11848">
                  <c:v>animals</c:v>
                </c:pt>
                <c:pt idx="11849">
                  <c:v>animals</c:v>
                </c:pt>
                <c:pt idx="11850">
                  <c:v>animals</c:v>
                </c:pt>
                <c:pt idx="11851">
                  <c:v>animals</c:v>
                </c:pt>
                <c:pt idx="11852">
                  <c:v>animals</c:v>
                </c:pt>
                <c:pt idx="11853">
                  <c:v>animals</c:v>
                </c:pt>
                <c:pt idx="11854">
                  <c:v>animals</c:v>
                </c:pt>
                <c:pt idx="11855">
                  <c:v>animals</c:v>
                </c:pt>
                <c:pt idx="11856">
                  <c:v>animals</c:v>
                </c:pt>
                <c:pt idx="11857">
                  <c:v>animals</c:v>
                </c:pt>
                <c:pt idx="11858">
                  <c:v>animals</c:v>
                </c:pt>
                <c:pt idx="11859">
                  <c:v>animals</c:v>
                </c:pt>
                <c:pt idx="11860">
                  <c:v>animals</c:v>
                </c:pt>
                <c:pt idx="11861">
                  <c:v>animals</c:v>
                </c:pt>
                <c:pt idx="11862">
                  <c:v>animals</c:v>
                </c:pt>
                <c:pt idx="11863">
                  <c:v>animals</c:v>
                </c:pt>
                <c:pt idx="11864">
                  <c:v>animals</c:v>
                </c:pt>
                <c:pt idx="11865">
                  <c:v>animals</c:v>
                </c:pt>
                <c:pt idx="11866">
                  <c:v>animals</c:v>
                </c:pt>
                <c:pt idx="11867">
                  <c:v>animals</c:v>
                </c:pt>
                <c:pt idx="11868">
                  <c:v>animals</c:v>
                </c:pt>
                <c:pt idx="11869">
                  <c:v>animals</c:v>
                </c:pt>
                <c:pt idx="11870">
                  <c:v>animals</c:v>
                </c:pt>
                <c:pt idx="11871">
                  <c:v>animals</c:v>
                </c:pt>
                <c:pt idx="11872">
                  <c:v>food</c:v>
                </c:pt>
                <c:pt idx="11873">
                  <c:v>food</c:v>
                </c:pt>
                <c:pt idx="11874">
                  <c:v>food</c:v>
                </c:pt>
                <c:pt idx="11875">
                  <c:v>food</c:v>
                </c:pt>
                <c:pt idx="11876">
                  <c:v>food</c:v>
                </c:pt>
                <c:pt idx="11877">
                  <c:v>food</c:v>
                </c:pt>
                <c:pt idx="11878">
                  <c:v>food</c:v>
                </c:pt>
                <c:pt idx="11879">
                  <c:v>food</c:v>
                </c:pt>
                <c:pt idx="11880">
                  <c:v>food</c:v>
                </c:pt>
                <c:pt idx="11881">
                  <c:v>food</c:v>
                </c:pt>
                <c:pt idx="11882">
                  <c:v>food</c:v>
                </c:pt>
                <c:pt idx="11883">
                  <c:v>food</c:v>
                </c:pt>
                <c:pt idx="11884">
                  <c:v>food</c:v>
                </c:pt>
                <c:pt idx="11885">
                  <c:v>food</c:v>
                </c:pt>
                <c:pt idx="11886">
                  <c:v>food</c:v>
                </c:pt>
                <c:pt idx="11887">
                  <c:v>food</c:v>
                </c:pt>
                <c:pt idx="11888">
                  <c:v>food</c:v>
                </c:pt>
                <c:pt idx="11889">
                  <c:v>food</c:v>
                </c:pt>
                <c:pt idx="11890">
                  <c:v>food</c:v>
                </c:pt>
                <c:pt idx="11891">
                  <c:v>food</c:v>
                </c:pt>
                <c:pt idx="11892">
                  <c:v>food</c:v>
                </c:pt>
                <c:pt idx="11893">
                  <c:v>food</c:v>
                </c:pt>
                <c:pt idx="11894">
                  <c:v>food</c:v>
                </c:pt>
                <c:pt idx="11895">
                  <c:v>food</c:v>
                </c:pt>
                <c:pt idx="11896">
                  <c:v>food</c:v>
                </c:pt>
                <c:pt idx="11897">
                  <c:v>food</c:v>
                </c:pt>
                <c:pt idx="11898">
                  <c:v>food</c:v>
                </c:pt>
                <c:pt idx="11899">
                  <c:v>food</c:v>
                </c:pt>
                <c:pt idx="11900">
                  <c:v>healthy eating</c:v>
                </c:pt>
                <c:pt idx="11901">
                  <c:v>healthy eating</c:v>
                </c:pt>
                <c:pt idx="11902">
                  <c:v>healthy eating</c:v>
                </c:pt>
                <c:pt idx="11903">
                  <c:v>healthy eating</c:v>
                </c:pt>
                <c:pt idx="11904">
                  <c:v>healthy eating</c:v>
                </c:pt>
                <c:pt idx="11905">
                  <c:v>healthy eating</c:v>
                </c:pt>
                <c:pt idx="11906">
                  <c:v>healthy eating</c:v>
                </c:pt>
                <c:pt idx="11907">
                  <c:v>healthy eating</c:v>
                </c:pt>
                <c:pt idx="11908">
                  <c:v>healthy eating</c:v>
                </c:pt>
                <c:pt idx="11909">
                  <c:v>healthy eating</c:v>
                </c:pt>
                <c:pt idx="11910">
                  <c:v>healthy eating</c:v>
                </c:pt>
                <c:pt idx="11911">
                  <c:v>healthy eating</c:v>
                </c:pt>
                <c:pt idx="11912">
                  <c:v>healthy eating</c:v>
                </c:pt>
                <c:pt idx="11913">
                  <c:v>healthy eating</c:v>
                </c:pt>
                <c:pt idx="11914">
                  <c:v>healthy eating</c:v>
                </c:pt>
                <c:pt idx="11915">
                  <c:v>healthy eating</c:v>
                </c:pt>
                <c:pt idx="11916">
                  <c:v>healthy eating</c:v>
                </c:pt>
                <c:pt idx="11917">
                  <c:v>healthy eating</c:v>
                </c:pt>
                <c:pt idx="11918">
                  <c:v>healthy eating</c:v>
                </c:pt>
                <c:pt idx="11919">
                  <c:v>healthy eating</c:v>
                </c:pt>
                <c:pt idx="11920">
                  <c:v>healthy eating</c:v>
                </c:pt>
                <c:pt idx="11921">
                  <c:v>healthy eating</c:v>
                </c:pt>
                <c:pt idx="11922">
                  <c:v>healthy eating</c:v>
                </c:pt>
                <c:pt idx="11923">
                  <c:v>healthy eating</c:v>
                </c:pt>
                <c:pt idx="11924">
                  <c:v>healthy eating</c:v>
                </c:pt>
                <c:pt idx="11925">
                  <c:v>healthy eating</c:v>
                </c:pt>
                <c:pt idx="11926">
                  <c:v>healthy eating</c:v>
                </c:pt>
                <c:pt idx="11927">
                  <c:v>healthy eating</c:v>
                </c:pt>
                <c:pt idx="11928">
                  <c:v>healthy eating</c:v>
                </c:pt>
                <c:pt idx="11929">
                  <c:v>healthy eating</c:v>
                </c:pt>
                <c:pt idx="11930">
                  <c:v>healthy eating</c:v>
                </c:pt>
                <c:pt idx="11931">
                  <c:v>healthy eating</c:v>
                </c:pt>
                <c:pt idx="11932">
                  <c:v>healthy eating</c:v>
                </c:pt>
                <c:pt idx="11933">
                  <c:v>healthy eating</c:v>
                </c:pt>
                <c:pt idx="11934">
                  <c:v>healthy eating</c:v>
                </c:pt>
                <c:pt idx="11935">
                  <c:v>healthy eating</c:v>
                </c:pt>
                <c:pt idx="11936">
                  <c:v>public speaking</c:v>
                </c:pt>
                <c:pt idx="11937">
                  <c:v>public speaking</c:v>
                </c:pt>
                <c:pt idx="11938">
                  <c:v>public speaking</c:v>
                </c:pt>
                <c:pt idx="11939">
                  <c:v>public speaking</c:v>
                </c:pt>
                <c:pt idx="11940">
                  <c:v>public speaking</c:v>
                </c:pt>
                <c:pt idx="11941">
                  <c:v>public speaking</c:v>
                </c:pt>
                <c:pt idx="11942">
                  <c:v>public speaking</c:v>
                </c:pt>
                <c:pt idx="11943">
                  <c:v>public speaking</c:v>
                </c:pt>
                <c:pt idx="11944">
                  <c:v>public speaking</c:v>
                </c:pt>
                <c:pt idx="11945">
                  <c:v>public speaking</c:v>
                </c:pt>
                <c:pt idx="11946">
                  <c:v>public speaking</c:v>
                </c:pt>
                <c:pt idx="11947">
                  <c:v>public speaking</c:v>
                </c:pt>
                <c:pt idx="11948">
                  <c:v>public speaking</c:v>
                </c:pt>
                <c:pt idx="11949">
                  <c:v>public speaking</c:v>
                </c:pt>
                <c:pt idx="11950">
                  <c:v>public speaking</c:v>
                </c:pt>
                <c:pt idx="11951">
                  <c:v>public speaking</c:v>
                </c:pt>
                <c:pt idx="11952">
                  <c:v>public speaking</c:v>
                </c:pt>
                <c:pt idx="11953">
                  <c:v>public speaking</c:v>
                </c:pt>
                <c:pt idx="11954">
                  <c:v>public speaking</c:v>
                </c:pt>
                <c:pt idx="11955">
                  <c:v>public speaking</c:v>
                </c:pt>
                <c:pt idx="11956">
                  <c:v>public speaking</c:v>
                </c:pt>
                <c:pt idx="11957">
                  <c:v>public speaking</c:v>
                </c:pt>
                <c:pt idx="11958">
                  <c:v>public speaking</c:v>
                </c:pt>
                <c:pt idx="11959">
                  <c:v>public speaking</c:v>
                </c:pt>
                <c:pt idx="11960">
                  <c:v>public speaking</c:v>
                </c:pt>
                <c:pt idx="11961">
                  <c:v>public speaking</c:v>
                </c:pt>
                <c:pt idx="11962">
                  <c:v>public speaking</c:v>
                </c:pt>
                <c:pt idx="11963">
                  <c:v>public speaking</c:v>
                </c:pt>
                <c:pt idx="11964">
                  <c:v>public speaking</c:v>
                </c:pt>
                <c:pt idx="11965">
                  <c:v>public speaking</c:v>
                </c:pt>
                <c:pt idx="11966">
                  <c:v>public speaking</c:v>
                </c:pt>
                <c:pt idx="11967">
                  <c:v>public speaking</c:v>
                </c:pt>
                <c:pt idx="11968">
                  <c:v>public speaking</c:v>
                </c:pt>
                <c:pt idx="11969">
                  <c:v>public speaking</c:v>
                </c:pt>
                <c:pt idx="11970">
                  <c:v>public speaking</c:v>
                </c:pt>
                <c:pt idx="11971">
                  <c:v>public speaking</c:v>
                </c:pt>
                <c:pt idx="11972">
                  <c:v>public speaking</c:v>
                </c:pt>
                <c:pt idx="11973">
                  <c:v>public speaking</c:v>
                </c:pt>
                <c:pt idx="11974">
                  <c:v>public speaking</c:v>
                </c:pt>
                <c:pt idx="11975">
                  <c:v>public speaking</c:v>
                </c:pt>
                <c:pt idx="11976">
                  <c:v>public speaking</c:v>
                </c:pt>
                <c:pt idx="11977">
                  <c:v>public speaking</c:v>
                </c:pt>
                <c:pt idx="11978">
                  <c:v>public speaking</c:v>
                </c:pt>
                <c:pt idx="11979">
                  <c:v>public speaking</c:v>
                </c:pt>
                <c:pt idx="11980">
                  <c:v>public speaking</c:v>
                </c:pt>
                <c:pt idx="11981">
                  <c:v>public speaking</c:v>
                </c:pt>
                <c:pt idx="11982">
                  <c:v>public speaking</c:v>
                </c:pt>
                <c:pt idx="11983">
                  <c:v>public speaking</c:v>
                </c:pt>
                <c:pt idx="11984">
                  <c:v>public speaking</c:v>
                </c:pt>
                <c:pt idx="11985">
                  <c:v>public speaking</c:v>
                </c:pt>
                <c:pt idx="11986">
                  <c:v>public speaking</c:v>
                </c:pt>
                <c:pt idx="11987">
                  <c:v>public speaking</c:v>
                </c:pt>
                <c:pt idx="11988">
                  <c:v>public speaking</c:v>
                </c:pt>
                <c:pt idx="11989">
                  <c:v>public speaking</c:v>
                </c:pt>
                <c:pt idx="11990">
                  <c:v>public speaking</c:v>
                </c:pt>
                <c:pt idx="11991">
                  <c:v>public speaking</c:v>
                </c:pt>
                <c:pt idx="11992">
                  <c:v>dogs</c:v>
                </c:pt>
                <c:pt idx="11993">
                  <c:v>dogs</c:v>
                </c:pt>
                <c:pt idx="11994">
                  <c:v>dogs</c:v>
                </c:pt>
                <c:pt idx="11995">
                  <c:v>dogs</c:v>
                </c:pt>
                <c:pt idx="11996">
                  <c:v>dogs</c:v>
                </c:pt>
                <c:pt idx="11997">
                  <c:v>dogs</c:v>
                </c:pt>
                <c:pt idx="11998">
                  <c:v>dogs</c:v>
                </c:pt>
                <c:pt idx="11999">
                  <c:v>dogs</c:v>
                </c:pt>
                <c:pt idx="12000">
                  <c:v>dogs</c:v>
                </c:pt>
                <c:pt idx="12001">
                  <c:v>dogs</c:v>
                </c:pt>
                <c:pt idx="12002">
                  <c:v>dogs</c:v>
                </c:pt>
                <c:pt idx="12003">
                  <c:v>healthy eating</c:v>
                </c:pt>
                <c:pt idx="12004">
                  <c:v>healthy eating</c:v>
                </c:pt>
                <c:pt idx="12005">
                  <c:v>healthy eating</c:v>
                </c:pt>
                <c:pt idx="12006">
                  <c:v>healthy eating</c:v>
                </c:pt>
                <c:pt idx="12007">
                  <c:v>healthy eating</c:v>
                </c:pt>
                <c:pt idx="12008">
                  <c:v>healthy eating</c:v>
                </c:pt>
                <c:pt idx="12009">
                  <c:v>healthy eating</c:v>
                </c:pt>
                <c:pt idx="12010">
                  <c:v>healthy eating</c:v>
                </c:pt>
                <c:pt idx="12011">
                  <c:v>healthy eating</c:v>
                </c:pt>
                <c:pt idx="12012">
                  <c:v>healthy eating</c:v>
                </c:pt>
                <c:pt idx="12013">
                  <c:v>healthy eating</c:v>
                </c:pt>
                <c:pt idx="12014">
                  <c:v>healthy eating</c:v>
                </c:pt>
                <c:pt idx="12015">
                  <c:v>healthy eating</c:v>
                </c:pt>
                <c:pt idx="12016">
                  <c:v>healthy eating</c:v>
                </c:pt>
                <c:pt idx="12017">
                  <c:v>healthy eating</c:v>
                </c:pt>
                <c:pt idx="12018">
                  <c:v>healthy eating</c:v>
                </c:pt>
                <c:pt idx="12019">
                  <c:v>healthy eating</c:v>
                </c:pt>
                <c:pt idx="12020">
                  <c:v>healthy eating</c:v>
                </c:pt>
                <c:pt idx="12021">
                  <c:v>healthy eating</c:v>
                </c:pt>
                <c:pt idx="12022">
                  <c:v>healthy eating</c:v>
                </c:pt>
                <c:pt idx="12023">
                  <c:v>healthy eating</c:v>
                </c:pt>
                <c:pt idx="12024">
                  <c:v>healthy eating</c:v>
                </c:pt>
                <c:pt idx="12025">
                  <c:v>healthy eating</c:v>
                </c:pt>
                <c:pt idx="12026">
                  <c:v>healthy eating</c:v>
                </c:pt>
                <c:pt idx="12027">
                  <c:v>healthy eating</c:v>
                </c:pt>
                <c:pt idx="12028">
                  <c:v>healthy eating</c:v>
                </c:pt>
                <c:pt idx="12029">
                  <c:v>healthy eating</c:v>
                </c:pt>
                <c:pt idx="12030">
                  <c:v>healthy eating</c:v>
                </c:pt>
                <c:pt idx="12031">
                  <c:v>healthy eating</c:v>
                </c:pt>
                <c:pt idx="12032">
                  <c:v>healthy eating</c:v>
                </c:pt>
                <c:pt idx="12033">
                  <c:v>healthy eating</c:v>
                </c:pt>
                <c:pt idx="12034">
                  <c:v>healthy eating</c:v>
                </c:pt>
                <c:pt idx="12035">
                  <c:v>healthy eating</c:v>
                </c:pt>
                <c:pt idx="12036">
                  <c:v>healthy eating</c:v>
                </c:pt>
                <c:pt idx="12037">
                  <c:v>healthy eating</c:v>
                </c:pt>
                <c:pt idx="12038">
                  <c:v>healthy eating</c:v>
                </c:pt>
                <c:pt idx="12039">
                  <c:v>healthy eating</c:v>
                </c:pt>
                <c:pt idx="12040">
                  <c:v>healthy eating</c:v>
                </c:pt>
                <c:pt idx="12041">
                  <c:v>travel</c:v>
                </c:pt>
                <c:pt idx="12042">
                  <c:v>travel</c:v>
                </c:pt>
                <c:pt idx="12043">
                  <c:v>travel</c:v>
                </c:pt>
                <c:pt idx="12044">
                  <c:v>travel</c:v>
                </c:pt>
                <c:pt idx="12045">
                  <c:v>travel</c:v>
                </c:pt>
                <c:pt idx="12046">
                  <c:v>travel</c:v>
                </c:pt>
                <c:pt idx="12047">
                  <c:v>travel</c:v>
                </c:pt>
                <c:pt idx="12048">
                  <c:v>travel</c:v>
                </c:pt>
                <c:pt idx="12049">
                  <c:v>travel</c:v>
                </c:pt>
                <c:pt idx="12050">
                  <c:v>travel</c:v>
                </c:pt>
                <c:pt idx="12051">
                  <c:v>travel</c:v>
                </c:pt>
                <c:pt idx="12052">
                  <c:v>travel</c:v>
                </c:pt>
                <c:pt idx="12053">
                  <c:v>travel</c:v>
                </c:pt>
                <c:pt idx="12054">
                  <c:v>travel</c:v>
                </c:pt>
                <c:pt idx="12055">
                  <c:v>travel</c:v>
                </c:pt>
                <c:pt idx="12056">
                  <c:v>travel</c:v>
                </c:pt>
                <c:pt idx="12057">
                  <c:v>travel</c:v>
                </c:pt>
                <c:pt idx="12058">
                  <c:v>travel</c:v>
                </c:pt>
                <c:pt idx="12059">
                  <c:v>travel</c:v>
                </c:pt>
                <c:pt idx="12060">
                  <c:v>travel</c:v>
                </c:pt>
                <c:pt idx="12061">
                  <c:v>travel</c:v>
                </c:pt>
                <c:pt idx="12062">
                  <c:v>travel</c:v>
                </c:pt>
                <c:pt idx="12063">
                  <c:v>travel</c:v>
                </c:pt>
                <c:pt idx="12064">
                  <c:v>travel</c:v>
                </c:pt>
                <c:pt idx="12065">
                  <c:v>travel</c:v>
                </c:pt>
                <c:pt idx="12066">
                  <c:v>travel</c:v>
                </c:pt>
                <c:pt idx="12067">
                  <c:v>travel</c:v>
                </c:pt>
                <c:pt idx="12068">
                  <c:v>travel</c:v>
                </c:pt>
                <c:pt idx="12069">
                  <c:v>travel</c:v>
                </c:pt>
                <c:pt idx="12070">
                  <c:v>travel</c:v>
                </c:pt>
                <c:pt idx="12071">
                  <c:v>travel</c:v>
                </c:pt>
                <c:pt idx="12072">
                  <c:v>travel</c:v>
                </c:pt>
                <c:pt idx="12073">
                  <c:v>travel</c:v>
                </c:pt>
                <c:pt idx="12074">
                  <c:v>travel</c:v>
                </c:pt>
                <c:pt idx="12075">
                  <c:v>travel</c:v>
                </c:pt>
                <c:pt idx="12076">
                  <c:v>travel</c:v>
                </c:pt>
                <c:pt idx="12077">
                  <c:v>travel</c:v>
                </c:pt>
                <c:pt idx="12078">
                  <c:v>travel</c:v>
                </c:pt>
                <c:pt idx="12079">
                  <c:v>travel</c:v>
                </c:pt>
                <c:pt idx="12080">
                  <c:v>travel</c:v>
                </c:pt>
                <c:pt idx="12081">
                  <c:v>travel</c:v>
                </c:pt>
                <c:pt idx="12082">
                  <c:v>travel</c:v>
                </c:pt>
                <c:pt idx="12083">
                  <c:v>fitness</c:v>
                </c:pt>
                <c:pt idx="12084">
                  <c:v>fitness</c:v>
                </c:pt>
                <c:pt idx="12085">
                  <c:v>fitness</c:v>
                </c:pt>
                <c:pt idx="12086">
                  <c:v>fitness</c:v>
                </c:pt>
                <c:pt idx="12087">
                  <c:v>fitness</c:v>
                </c:pt>
                <c:pt idx="12088">
                  <c:v>fitness</c:v>
                </c:pt>
                <c:pt idx="12089">
                  <c:v>fitness</c:v>
                </c:pt>
                <c:pt idx="12090">
                  <c:v>fitness</c:v>
                </c:pt>
                <c:pt idx="12091">
                  <c:v>fitness</c:v>
                </c:pt>
                <c:pt idx="12092">
                  <c:v>fitness</c:v>
                </c:pt>
                <c:pt idx="12093">
                  <c:v>fitness</c:v>
                </c:pt>
                <c:pt idx="12094">
                  <c:v>fitness</c:v>
                </c:pt>
                <c:pt idx="12095">
                  <c:v>technology</c:v>
                </c:pt>
                <c:pt idx="12096">
                  <c:v>technology</c:v>
                </c:pt>
                <c:pt idx="12097">
                  <c:v>technology</c:v>
                </c:pt>
                <c:pt idx="12098">
                  <c:v>technology</c:v>
                </c:pt>
                <c:pt idx="12099">
                  <c:v>technology</c:v>
                </c:pt>
                <c:pt idx="12100">
                  <c:v>technology</c:v>
                </c:pt>
                <c:pt idx="12101">
                  <c:v>technology</c:v>
                </c:pt>
                <c:pt idx="12102">
                  <c:v>technology</c:v>
                </c:pt>
                <c:pt idx="12103">
                  <c:v>technology</c:v>
                </c:pt>
                <c:pt idx="12104">
                  <c:v>technology</c:v>
                </c:pt>
                <c:pt idx="12105">
                  <c:v>technology</c:v>
                </c:pt>
                <c:pt idx="12106">
                  <c:v>technology</c:v>
                </c:pt>
                <c:pt idx="12107">
                  <c:v>technology</c:v>
                </c:pt>
                <c:pt idx="12108">
                  <c:v>technology</c:v>
                </c:pt>
                <c:pt idx="12109">
                  <c:v>technology</c:v>
                </c:pt>
                <c:pt idx="12110">
                  <c:v>technology</c:v>
                </c:pt>
                <c:pt idx="12111">
                  <c:v>technology</c:v>
                </c:pt>
                <c:pt idx="12112">
                  <c:v>technology</c:v>
                </c:pt>
                <c:pt idx="12113">
                  <c:v>technology</c:v>
                </c:pt>
                <c:pt idx="12114">
                  <c:v>technology</c:v>
                </c:pt>
                <c:pt idx="12115">
                  <c:v>technology</c:v>
                </c:pt>
                <c:pt idx="12116">
                  <c:v>technology</c:v>
                </c:pt>
                <c:pt idx="12117">
                  <c:v>technology</c:v>
                </c:pt>
                <c:pt idx="12118">
                  <c:v>technology</c:v>
                </c:pt>
                <c:pt idx="12119">
                  <c:v>technology</c:v>
                </c:pt>
                <c:pt idx="12120">
                  <c:v>technology</c:v>
                </c:pt>
                <c:pt idx="12121">
                  <c:v>technology</c:v>
                </c:pt>
                <c:pt idx="12122">
                  <c:v>technology</c:v>
                </c:pt>
                <c:pt idx="12123">
                  <c:v>technology</c:v>
                </c:pt>
                <c:pt idx="12124">
                  <c:v>technology</c:v>
                </c:pt>
                <c:pt idx="12125">
                  <c:v>technology</c:v>
                </c:pt>
                <c:pt idx="12126">
                  <c:v>technology</c:v>
                </c:pt>
                <c:pt idx="12127">
                  <c:v>technology</c:v>
                </c:pt>
                <c:pt idx="12128">
                  <c:v>technology</c:v>
                </c:pt>
                <c:pt idx="12129">
                  <c:v>technology</c:v>
                </c:pt>
                <c:pt idx="12130">
                  <c:v>technology</c:v>
                </c:pt>
                <c:pt idx="12131">
                  <c:v>technology</c:v>
                </c:pt>
                <c:pt idx="12132">
                  <c:v>technology</c:v>
                </c:pt>
                <c:pt idx="12133">
                  <c:v>technology</c:v>
                </c:pt>
                <c:pt idx="12134">
                  <c:v>technology</c:v>
                </c:pt>
                <c:pt idx="12135">
                  <c:v>technology</c:v>
                </c:pt>
                <c:pt idx="12136">
                  <c:v>technology</c:v>
                </c:pt>
                <c:pt idx="12137">
                  <c:v>technology</c:v>
                </c:pt>
                <c:pt idx="12138">
                  <c:v>technology</c:v>
                </c:pt>
                <c:pt idx="12139">
                  <c:v>technology</c:v>
                </c:pt>
                <c:pt idx="12140">
                  <c:v>technology</c:v>
                </c:pt>
                <c:pt idx="12141">
                  <c:v>technology</c:v>
                </c:pt>
                <c:pt idx="12142">
                  <c:v>technology</c:v>
                </c:pt>
                <c:pt idx="12143">
                  <c:v>technology</c:v>
                </c:pt>
                <c:pt idx="12144">
                  <c:v>technology</c:v>
                </c:pt>
                <c:pt idx="12145">
                  <c:v>technology</c:v>
                </c:pt>
                <c:pt idx="12146">
                  <c:v>technology</c:v>
                </c:pt>
                <c:pt idx="12147">
                  <c:v>technology</c:v>
                </c:pt>
                <c:pt idx="12148">
                  <c:v>technology</c:v>
                </c:pt>
                <c:pt idx="12149">
                  <c:v>technology</c:v>
                </c:pt>
                <c:pt idx="12150">
                  <c:v>technology</c:v>
                </c:pt>
                <c:pt idx="12151">
                  <c:v>technology</c:v>
                </c:pt>
                <c:pt idx="12152">
                  <c:v>animals</c:v>
                </c:pt>
                <c:pt idx="12153">
                  <c:v>animals</c:v>
                </c:pt>
                <c:pt idx="12154">
                  <c:v>animals</c:v>
                </c:pt>
                <c:pt idx="12155">
                  <c:v>animals</c:v>
                </c:pt>
                <c:pt idx="12156">
                  <c:v>animals</c:v>
                </c:pt>
                <c:pt idx="12157">
                  <c:v>animals</c:v>
                </c:pt>
                <c:pt idx="12158">
                  <c:v>animals</c:v>
                </c:pt>
                <c:pt idx="12159">
                  <c:v>animals</c:v>
                </c:pt>
                <c:pt idx="12160">
                  <c:v>animals</c:v>
                </c:pt>
                <c:pt idx="12161">
                  <c:v>animals</c:v>
                </c:pt>
                <c:pt idx="12162">
                  <c:v>animals</c:v>
                </c:pt>
                <c:pt idx="12163">
                  <c:v>animals</c:v>
                </c:pt>
                <c:pt idx="12164">
                  <c:v>animals</c:v>
                </c:pt>
                <c:pt idx="12165">
                  <c:v>animals</c:v>
                </c:pt>
                <c:pt idx="12166">
                  <c:v>animals</c:v>
                </c:pt>
                <c:pt idx="12167">
                  <c:v>animals</c:v>
                </c:pt>
                <c:pt idx="12168">
                  <c:v>animals</c:v>
                </c:pt>
                <c:pt idx="12169">
                  <c:v>animals</c:v>
                </c:pt>
                <c:pt idx="12170">
                  <c:v>animals</c:v>
                </c:pt>
                <c:pt idx="12171">
                  <c:v>animals</c:v>
                </c:pt>
                <c:pt idx="12172">
                  <c:v>animals</c:v>
                </c:pt>
                <c:pt idx="12173">
                  <c:v>animals</c:v>
                </c:pt>
                <c:pt idx="12174">
                  <c:v>animals</c:v>
                </c:pt>
                <c:pt idx="12175">
                  <c:v>animals</c:v>
                </c:pt>
                <c:pt idx="12176">
                  <c:v>animals</c:v>
                </c:pt>
                <c:pt idx="12177">
                  <c:v>animals</c:v>
                </c:pt>
                <c:pt idx="12178">
                  <c:v>animals</c:v>
                </c:pt>
                <c:pt idx="12179">
                  <c:v>animals</c:v>
                </c:pt>
                <c:pt idx="12180">
                  <c:v>animals</c:v>
                </c:pt>
                <c:pt idx="12181">
                  <c:v>animals</c:v>
                </c:pt>
                <c:pt idx="12182">
                  <c:v>dogs</c:v>
                </c:pt>
                <c:pt idx="12183">
                  <c:v>dogs</c:v>
                </c:pt>
                <c:pt idx="12184">
                  <c:v>dogs</c:v>
                </c:pt>
                <c:pt idx="12185">
                  <c:v>dogs</c:v>
                </c:pt>
                <c:pt idx="12186">
                  <c:v>dogs</c:v>
                </c:pt>
                <c:pt idx="12187">
                  <c:v>dogs</c:v>
                </c:pt>
                <c:pt idx="12188">
                  <c:v>dogs</c:v>
                </c:pt>
                <c:pt idx="12189">
                  <c:v>dogs</c:v>
                </c:pt>
                <c:pt idx="12190">
                  <c:v>dogs</c:v>
                </c:pt>
                <c:pt idx="12191">
                  <c:v>dogs</c:v>
                </c:pt>
                <c:pt idx="12192">
                  <c:v>dogs</c:v>
                </c:pt>
                <c:pt idx="12193">
                  <c:v>dogs</c:v>
                </c:pt>
                <c:pt idx="12194">
                  <c:v>dogs</c:v>
                </c:pt>
                <c:pt idx="12195">
                  <c:v>dogs</c:v>
                </c:pt>
                <c:pt idx="12196">
                  <c:v>dogs</c:v>
                </c:pt>
                <c:pt idx="12197">
                  <c:v>dogs</c:v>
                </c:pt>
                <c:pt idx="12198">
                  <c:v>dogs</c:v>
                </c:pt>
                <c:pt idx="12199">
                  <c:v>dogs</c:v>
                </c:pt>
                <c:pt idx="12200">
                  <c:v>dogs</c:v>
                </c:pt>
                <c:pt idx="12201">
                  <c:v>dogs</c:v>
                </c:pt>
                <c:pt idx="12202">
                  <c:v>veganism</c:v>
                </c:pt>
                <c:pt idx="12203">
                  <c:v>veganism</c:v>
                </c:pt>
                <c:pt idx="12204">
                  <c:v>veganism</c:v>
                </c:pt>
                <c:pt idx="12205">
                  <c:v>veganism</c:v>
                </c:pt>
                <c:pt idx="12206">
                  <c:v>veganism</c:v>
                </c:pt>
                <c:pt idx="12207">
                  <c:v>veganism</c:v>
                </c:pt>
                <c:pt idx="12208">
                  <c:v>veganism</c:v>
                </c:pt>
                <c:pt idx="12209">
                  <c:v>veganism</c:v>
                </c:pt>
                <c:pt idx="12210">
                  <c:v>veganism</c:v>
                </c:pt>
                <c:pt idx="12211">
                  <c:v>veganism</c:v>
                </c:pt>
                <c:pt idx="12212">
                  <c:v>veganism</c:v>
                </c:pt>
                <c:pt idx="12213">
                  <c:v>fitness</c:v>
                </c:pt>
                <c:pt idx="12214">
                  <c:v>fitness</c:v>
                </c:pt>
                <c:pt idx="12215">
                  <c:v>fitness</c:v>
                </c:pt>
                <c:pt idx="12216">
                  <c:v>fitness</c:v>
                </c:pt>
                <c:pt idx="12217">
                  <c:v>fitness</c:v>
                </c:pt>
                <c:pt idx="12218">
                  <c:v>fitness</c:v>
                </c:pt>
                <c:pt idx="12219">
                  <c:v>fitness</c:v>
                </c:pt>
                <c:pt idx="12220">
                  <c:v>fitness</c:v>
                </c:pt>
                <c:pt idx="12221">
                  <c:v>fitness</c:v>
                </c:pt>
                <c:pt idx="12222">
                  <c:v>fitness</c:v>
                </c:pt>
                <c:pt idx="12223">
                  <c:v>fitness</c:v>
                </c:pt>
                <c:pt idx="12224">
                  <c:v>fitness</c:v>
                </c:pt>
                <c:pt idx="12225">
                  <c:v>fitness</c:v>
                </c:pt>
                <c:pt idx="12226">
                  <c:v>fitness</c:v>
                </c:pt>
                <c:pt idx="12227">
                  <c:v>fitness</c:v>
                </c:pt>
                <c:pt idx="12228">
                  <c:v>fitness</c:v>
                </c:pt>
                <c:pt idx="12229">
                  <c:v>fitness</c:v>
                </c:pt>
                <c:pt idx="12230">
                  <c:v>fitness</c:v>
                </c:pt>
                <c:pt idx="12231">
                  <c:v>fitness</c:v>
                </c:pt>
                <c:pt idx="12232">
                  <c:v>cooking</c:v>
                </c:pt>
                <c:pt idx="12233">
                  <c:v>cooking</c:v>
                </c:pt>
                <c:pt idx="12234">
                  <c:v>cooking</c:v>
                </c:pt>
                <c:pt idx="12235">
                  <c:v>cooking</c:v>
                </c:pt>
                <c:pt idx="12236">
                  <c:v>cooking</c:v>
                </c:pt>
                <c:pt idx="12237">
                  <c:v>cooking</c:v>
                </c:pt>
                <c:pt idx="12238">
                  <c:v>cooking</c:v>
                </c:pt>
                <c:pt idx="12239">
                  <c:v>cooking</c:v>
                </c:pt>
                <c:pt idx="12240">
                  <c:v>cooking</c:v>
                </c:pt>
                <c:pt idx="12241">
                  <c:v>cooking</c:v>
                </c:pt>
                <c:pt idx="12242">
                  <c:v>cooking</c:v>
                </c:pt>
                <c:pt idx="12243">
                  <c:v>cooking</c:v>
                </c:pt>
                <c:pt idx="12244">
                  <c:v>cooking</c:v>
                </c:pt>
                <c:pt idx="12245">
                  <c:v>cooking</c:v>
                </c:pt>
                <c:pt idx="12246">
                  <c:v>cooking</c:v>
                </c:pt>
                <c:pt idx="12247">
                  <c:v>cooking</c:v>
                </c:pt>
                <c:pt idx="12248">
                  <c:v>cooking</c:v>
                </c:pt>
                <c:pt idx="12249">
                  <c:v>cooking</c:v>
                </c:pt>
                <c:pt idx="12250">
                  <c:v>cooking</c:v>
                </c:pt>
                <c:pt idx="12251">
                  <c:v>cooking</c:v>
                </c:pt>
                <c:pt idx="12252">
                  <c:v>cooking</c:v>
                </c:pt>
                <c:pt idx="12253">
                  <c:v>cooking</c:v>
                </c:pt>
                <c:pt idx="12254">
                  <c:v>cooking</c:v>
                </c:pt>
                <c:pt idx="12255">
                  <c:v>cooking</c:v>
                </c:pt>
                <c:pt idx="12256">
                  <c:v>cooking</c:v>
                </c:pt>
                <c:pt idx="12257">
                  <c:v>cooking</c:v>
                </c:pt>
                <c:pt idx="12258">
                  <c:v>cooking</c:v>
                </c:pt>
                <c:pt idx="12259">
                  <c:v>cooking</c:v>
                </c:pt>
                <c:pt idx="12260">
                  <c:v>cooking</c:v>
                </c:pt>
                <c:pt idx="12261">
                  <c:v>cooking</c:v>
                </c:pt>
                <c:pt idx="12262">
                  <c:v>cooking</c:v>
                </c:pt>
                <c:pt idx="12263">
                  <c:v>cooking</c:v>
                </c:pt>
                <c:pt idx="12264">
                  <c:v>cooking</c:v>
                </c:pt>
                <c:pt idx="12265">
                  <c:v>cooking</c:v>
                </c:pt>
                <c:pt idx="12266">
                  <c:v>cooking</c:v>
                </c:pt>
                <c:pt idx="12267">
                  <c:v>cooking</c:v>
                </c:pt>
                <c:pt idx="12268">
                  <c:v>cooking</c:v>
                </c:pt>
                <c:pt idx="12269">
                  <c:v>cooking</c:v>
                </c:pt>
                <c:pt idx="12270">
                  <c:v>public speaking</c:v>
                </c:pt>
                <c:pt idx="12271">
                  <c:v>public speaking</c:v>
                </c:pt>
                <c:pt idx="12272">
                  <c:v>healthy eating</c:v>
                </c:pt>
                <c:pt idx="12273">
                  <c:v>healthy eating</c:v>
                </c:pt>
                <c:pt idx="12274">
                  <c:v>healthy eating</c:v>
                </c:pt>
                <c:pt idx="12275">
                  <c:v>healthy eating</c:v>
                </c:pt>
                <c:pt idx="12276">
                  <c:v>healthy eating</c:v>
                </c:pt>
                <c:pt idx="12277">
                  <c:v>healthy eating</c:v>
                </c:pt>
                <c:pt idx="12278">
                  <c:v>healthy eating</c:v>
                </c:pt>
                <c:pt idx="12279">
                  <c:v>healthy eating</c:v>
                </c:pt>
                <c:pt idx="12280">
                  <c:v>healthy eating</c:v>
                </c:pt>
                <c:pt idx="12281">
                  <c:v>healthy eating</c:v>
                </c:pt>
                <c:pt idx="12282">
                  <c:v>healthy eating</c:v>
                </c:pt>
                <c:pt idx="12283">
                  <c:v>healthy eating</c:v>
                </c:pt>
                <c:pt idx="12284">
                  <c:v>healthy eating</c:v>
                </c:pt>
                <c:pt idx="12285">
                  <c:v>healthy eating</c:v>
                </c:pt>
                <c:pt idx="12286">
                  <c:v>healthy eating</c:v>
                </c:pt>
                <c:pt idx="12287">
                  <c:v>healthy eating</c:v>
                </c:pt>
                <c:pt idx="12288">
                  <c:v>healthy eating</c:v>
                </c:pt>
                <c:pt idx="12289">
                  <c:v>healthy eating</c:v>
                </c:pt>
                <c:pt idx="12290">
                  <c:v>healthy eating</c:v>
                </c:pt>
                <c:pt idx="12291">
                  <c:v>healthy eating</c:v>
                </c:pt>
                <c:pt idx="12292">
                  <c:v>healthy eating</c:v>
                </c:pt>
                <c:pt idx="12293">
                  <c:v>healthy eating</c:v>
                </c:pt>
                <c:pt idx="12294">
                  <c:v>healthy eating</c:v>
                </c:pt>
                <c:pt idx="12295">
                  <c:v>healthy eating</c:v>
                </c:pt>
                <c:pt idx="12296">
                  <c:v>healthy eating</c:v>
                </c:pt>
                <c:pt idx="12297">
                  <c:v>fitness</c:v>
                </c:pt>
                <c:pt idx="12298">
                  <c:v>fitness</c:v>
                </c:pt>
                <c:pt idx="12299">
                  <c:v>fitness</c:v>
                </c:pt>
                <c:pt idx="12300">
                  <c:v>fitness</c:v>
                </c:pt>
                <c:pt idx="12301">
                  <c:v>fitness</c:v>
                </c:pt>
                <c:pt idx="12302">
                  <c:v>fitness</c:v>
                </c:pt>
                <c:pt idx="12303">
                  <c:v>fitness</c:v>
                </c:pt>
                <c:pt idx="12304">
                  <c:v>travel</c:v>
                </c:pt>
                <c:pt idx="12305">
                  <c:v>travel</c:v>
                </c:pt>
                <c:pt idx="12306">
                  <c:v>travel</c:v>
                </c:pt>
                <c:pt idx="12307">
                  <c:v>travel</c:v>
                </c:pt>
                <c:pt idx="12308">
                  <c:v>travel</c:v>
                </c:pt>
                <c:pt idx="12309">
                  <c:v>food</c:v>
                </c:pt>
                <c:pt idx="12310">
                  <c:v>food</c:v>
                </c:pt>
                <c:pt idx="12311">
                  <c:v>food</c:v>
                </c:pt>
                <c:pt idx="12312">
                  <c:v>food</c:v>
                </c:pt>
                <c:pt idx="12313">
                  <c:v>food</c:v>
                </c:pt>
                <c:pt idx="12314">
                  <c:v>food</c:v>
                </c:pt>
                <c:pt idx="12315">
                  <c:v>food</c:v>
                </c:pt>
                <c:pt idx="12316">
                  <c:v>food</c:v>
                </c:pt>
                <c:pt idx="12317">
                  <c:v>food</c:v>
                </c:pt>
                <c:pt idx="12318">
                  <c:v>food</c:v>
                </c:pt>
                <c:pt idx="12319">
                  <c:v>food</c:v>
                </c:pt>
                <c:pt idx="12320">
                  <c:v>food</c:v>
                </c:pt>
                <c:pt idx="12321">
                  <c:v>food</c:v>
                </c:pt>
                <c:pt idx="12322">
                  <c:v>food</c:v>
                </c:pt>
                <c:pt idx="12323">
                  <c:v>food</c:v>
                </c:pt>
                <c:pt idx="12324">
                  <c:v>food</c:v>
                </c:pt>
                <c:pt idx="12325">
                  <c:v>food</c:v>
                </c:pt>
                <c:pt idx="12326">
                  <c:v>food</c:v>
                </c:pt>
                <c:pt idx="12327">
                  <c:v>food</c:v>
                </c:pt>
                <c:pt idx="12328">
                  <c:v>food</c:v>
                </c:pt>
                <c:pt idx="12329">
                  <c:v>food</c:v>
                </c:pt>
                <c:pt idx="12330">
                  <c:v>food</c:v>
                </c:pt>
                <c:pt idx="12331">
                  <c:v>food</c:v>
                </c:pt>
                <c:pt idx="12332">
                  <c:v>food</c:v>
                </c:pt>
                <c:pt idx="12333">
                  <c:v>food</c:v>
                </c:pt>
                <c:pt idx="12334">
                  <c:v>food</c:v>
                </c:pt>
                <c:pt idx="12335">
                  <c:v>food</c:v>
                </c:pt>
                <c:pt idx="12336">
                  <c:v>food</c:v>
                </c:pt>
                <c:pt idx="12337">
                  <c:v>food</c:v>
                </c:pt>
                <c:pt idx="12338">
                  <c:v>food</c:v>
                </c:pt>
                <c:pt idx="12339">
                  <c:v>food</c:v>
                </c:pt>
                <c:pt idx="12340">
                  <c:v>food</c:v>
                </c:pt>
                <c:pt idx="12341">
                  <c:v>food</c:v>
                </c:pt>
                <c:pt idx="12342">
                  <c:v>soccer</c:v>
                </c:pt>
                <c:pt idx="12343">
                  <c:v>soccer</c:v>
                </c:pt>
                <c:pt idx="12344">
                  <c:v>soccer</c:v>
                </c:pt>
                <c:pt idx="12345">
                  <c:v>soccer</c:v>
                </c:pt>
                <c:pt idx="12346">
                  <c:v>soccer</c:v>
                </c:pt>
                <c:pt idx="12347">
                  <c:v>soccer</c:v>
                </c:pt>
                <c:pt idx="12348">
                  <c:v>soccer</c:v>
                </c:pt>
                <c:pt idx="12349">
                  <c:v>soccer</c:v>
                </c:pt>
                <c:pt idx="12350">
                  <c:v>soccer</c:v>
                </c:pt>
                <c:pt idx="12351">
                  <c:v>soccer</c:v>
                </c:pt>
                <c:pt idx="12352">
                  <c:v>soccer</c:v>
                </c:pt>
                <c:pt idx="12353">
                  <c:v>soccer</c:v>
                </c:pt>
                <c:pt idx="12354">
                  <c:v>soccer</c:v>
                </c:pt>
                <c:pt idx="12355">
                  <c:v>soccer</c:v>
                </c:pt>
                <c:pt idx="12356">
                  <c:v>soccer</c:v>
                </c:pt>
                <c:pt idx="12357">
                  <c:v>soccer</c:v>
                </c:pt>
                <c:pt idx="12358">
                  <c:v>travel</c:v>
                </c:pt>
                <c:pt idx="12359">
                  <c:v>travel</c:v>
                </c:pt>
                <c:pt idx="12360">
                  <c:v>travel</c:v>
                </c:pt>
                <c:pt idx="12361">
                  <c:v>travel</c:v>
                </c:pt>
                <c:pt idx="12362">
                  <c:v>travel</c:v>
                </c:pt>
                <c:pt idx="12363">
                  <c:v>travel</c:v>
                </c:pt>
                <c:pt idx="12364">
                  <c:v>travel</c:v>
                </c:pt>
                <c:pt idx="12365">
                  <c:v>travel</c:v>
                </c:pt>
                <c:pt idx="12366">
                  <c:v>travel</c:v>
                </c:pt>
                <c:pt idx="12367">
                  <c:v>travel</c:v>
                </c:pt>
                <c:pt idx="12368">
                  <c:v>travel</c:v>
                </c:pt>
                <c:pt idx="12369">
                  <c:v>travel</c:v>
                </c:pt>
                <c:pt idx="12370">
                  <c:v>travel</c:v>
                </c:pt>
                <c:pt idx="12371">
                  <c:v>travel</c:v>
                </c:pt>
                <c:pt idx="12372">
                  <c:v>travel</c:v>
                </c:pt>
                <c:pt idx="12373">
                  <c:v>travel</c:v>
                </c:pt>
                <c:pt idx="12374">
                  <c:v>travel</c:v>
                </c:pt>
                <c:pt idx="12375">
                  <c:v>travel</c:v>
                </c:pt>
                <c:pt idx="12376">
                  <c:v>travel</c:v>
                </c:pt>
                <c:pt idx="12377">
                  <c:v>travel</c:v>
                </c:pt>
                <c:pt idx="12378">
                  <c:v>travel</c:v>
                </c:pt>
                <c:pt idx="12379">
                  <c:v>travel</c:v>
                </c:pt>
                <c:pt idx="12380">
                  <c:v>travel</c:v>
                </c:pt>
                <c:pt idx="12381">
                  <c:v>travel</c:v>
                </c:pt>
                <c:pt idx="12382">
                  <c:v>travel</c:v>
                </c:pt>
                <c:pt idx="12383">
                  <c:v>travel</c:v>
                </c:pt>
                <c:pt idx="12384">
                  <c:v>travel</c:v>
                </c:pt>
                <c:pt idx="12385">
                  <c:v>travel</c:v>
                </c:pt>
                <c:pt idx="12386">
                  <c:v>travel</c:v>
                </c:pt>
                <c:pt idx="12387">
                  <c:v>travel</c:v>
                </c:pt>
                <c:pt idx="12388">
                  <c:v>travel</c:v>
                </c:pt>
                <c:pt idx="12389">
                  <c:v>travel</c:v>
                </c:pt>
                <c:pt idx="12390">
                  <c:v>travel</c:v>
                </c:pt>
                <c:pt idx="12391">
                  <c:v>travel</c:v>
                </c:pt>
                <c:pt idx="12392">
                  <c:v>travel</c:v>
                </c:pt>
                <c:pt idx="12393">
                  <c:v>travel</c:v>
                </c:pt>
                <c:pt idx="12394">
                  <c:v>animals</c:v>
                </c:pt>
                <c:pt idx="12395">
                  <c:v>animals</c:v>
                </c:pt>
                <c:pt idx="12396">
                  <c:v>animals</c:v>
                </c:pt>
                <c:pt idx="12397">
                  <c:v>animals</c:v>
                </c:pt>
                <c:pt idx="12398">
                  <c:v>animals</c:v>
                </c:pt>
                <c:pt idx="12399">
                  <c:v>animals</c:v>
                </c:pt>
                <c:pt idx="12400">
                  <c:v>animals</c:v>
                </c:pt>
                <c:pt idx="12401">
                  <c:v>animals</c:v>
                </c:pt>
                <c:pt idx="12402">
                  <c:v>animals</c:v>
                </c:pt>
                <c:pt idx="12403">
                  <c:v>animals</c:v>
                </c:pt>
                <c:pt idx="12404">
                  <c:v>animals</c:v>
                </c:pt>
                <c:pt idx="12405">
                  <c:v>animals</c:v>
                </c:pt>
                <c:pt idx="12406">
                  <c:v>animals</c:v>
                </c:pt>
                <c:pt idx="12407">
                  <c:v>animals</c:v>
                </c:pt>
                <c:pt idx="12408">
                  <c:v>animals</c:v>
                </c:pt>
                <c:pt idx="12409">
                  <c:v>animals</c:v>
                </c:pt>
                <c:pt idx="12410">
                  <c:v>animals</c:v>
                </c:pt>
                <c:pt idx="12411">
                  <c:v>animals</c:v>
                </c:pt>
                <c:pt idx="12412">
                  <c:v>animals</c:v>
                </c:pt>
                <c:pt idx="12413">
                  <c:v>animals</c:v>
                </c:pt>
                <c:pt idx="12414">
                  <c:v>animals</c:v>
                </c:pt>
                <c:pt idx="12415">
                  <c:v>animals</c:v>
                </c:pt>
                <c:pt idx="12416">
                  <c:v>animals</c:v>
                </c:pt>
                <c:pt idx="12417">
                  <c:v>cooking</c:v>
                </c:pt>
                <c:pt idx="12418">
                  <c:v>cooking</c:v>
                </c:pt>
                <c:pt idx="12419">
                  <c:v>cooking</c:v>
                </c:pt>
                <c:pt idx="12420">
                  <c:v>cooking</c:v>
                </c:pt>
                <c:pt idx="12421">
                  <c:v>cooking</c:v>
                </c:pt>
                <c:pt idx="12422">
                  <c:v>cooking</c:v>
                </c:pt>
                <c:pt idx="12423">
                  <c:v>cooking</c:v>
                </c:pt>
                <c:pt idx="12424">
                  <c:v>cooking</c:v>
                </c:pt>
                <c:pt idx="12425">
                  <c:v>cooking</c:v>
                </c:pt>
                <c:pt idx="12426">
                  <c:v>cooking</c:v>
                </c:pt>
                <c:pt idx="12427">
                  <c:v>cooking</c:v>
                </c:pt>
                <c:pt idx="12428">
                  <c:v>cooking</c:v>
                </c:pt>
                <c:pt idx="12429">
                  <c:v>cooking</c:v>
                </c:pt>
                <c:pt idx="12430">
                  <c:v>cooking</c:v>
                </c:pt>
                <c:pt idx="12431">
                  <c:v>cooking</c:v>
                </c:pt>
                <c:pt idx="12432">
                  <c:v>cooking</c:v>
                </c:pt>
                <c:pt idx="12433">
                  <c:v>cooking</c:v>
                </c:pt>
                <c:pt idx="12434">
                  <c:v>cooking</c:v>
                </c:pt>
                <c:pt idx="12435">
                  <c:v>cooking</c:v>
                </c:pt>
                <c:pt idx="12436">
                  <c:v>cooking</c:v>
                </c:pt>
                <c:pt idx="12437">
                  <c:v>cooking</c:v>
                </c:pt>
                <c:pt idx="12438">
                  <c:v>cooking</c:v>
                </c:pt>
                <c:pt idx="12439">
                  <c:v>cooking</c:v>
                </c:pt>
                <c:pt idx="12440">
                  <c:v>cooking</c:v>
                </c:pt>
                <c:pt idx="12441">
                  <c:v>cooking</c:v>
                </c:pt>
                <c:pt idx="12442">
                  <c:v>cooking</c:v>
                </c:pt>
                <c:pt idx="12443">
                  <c:v>cooking</c:v>
                </c:pt>
                <c:pt idx="12444">
                  <c:v>cooking</c:v>
                </c:pt>
                <c:pt idx="12445">
                  <c:v>cooking</c:v>
                </c:pt>
                <c:pt idx="12446">
                  <c:v>cooking</c:v>
                </c:pt>
                <c:pt idx="12447">
                  <c:v>cooking</c:v>
                </c:pt>
                <c:pt idx="12448">
                  <c:v>cooking</c:v>
                </c:pt>
                <c:pt idx="12449">
                  <c:v>cooking</c:v>
                </c:pt>
                <c:pt idx="12450">
                  <c:v>cooking</c:v>
                </c:pt>
                <c:pt idx="12451">
                  <c:v>cooking</c:v>
                </c:pt>
                <c:pt idx="12452">
                  <c:v>tennis</c:v>
                </c:pt>
                <c:pt idx="12453">
                  <c:v>tennis</c:v>
                </c:pt>
                <c:pt idx="12454">
                  <c:v>tennis</c:v>
                </c:pt>
                <c:pt idx="12455">
                  <c:v>tennis</c:v>
                </c:pt>
                <c:pt idx="12456">
                  <c:v>tennis</c:v>
                </c:pt>
                <c:pt idx="12457">
                  <c:v>tennis</c:v>
                </c:pt>
                <c:pt idx="12458">
                  <c:v>tennis</c:v>
                </c:pt>
                <c:pt idx="12459">
                  <c:v>tennis</c:v>
                </c:pt>
                <c:pt idx="12460">
                  <c:v>tennis</c:v>
                </c:pt>
                <c:pt idx="12461">
                  <c:v>tennis</c:v>
                </c:pt>
                <c:pt idx="12462">
                  <c:v>tennis</c:v>
                </c:pt>
                <c:pt idx="12463">
                  <c:v>tennis</c:v>
                </c:pt>
                <c:pt idx="12464">
                  <c:v>tennis</c:v>
                </c:pt>
                <c:pt idx="12465">
                  <c:v>tennis</c:v>
                </c:pt>
                <c:pt idx="12466">
                  <c:v>tennis</c:v>
                </c:pt>
                <c:pt idx="12467">
                  <c:v>tennis</c:v>
                </c:pt>
                <c:pt idx="12468">
                  <c:v>tennis</c:v>
                </c:pt>
                <c:pt idx="12469">
                  <c:v>tennis</c:v>
                </c:pt>
                <c:pt idx="12470">
                  <c:v>tennis</c:v>
                </c:pt>
                <c:pt idx="12471">
                  <c:v>tennis</c:v>
                </c:pt>
                <c:pt idx="12472">
                  <c:v>tennis</c:v>
                </c:pt>
                <c:pt idx="12473">
                  <c:v>tennis</c:v>
                </c:pt>
                <c:pt idx="12474">
                  <c:v>tennis</c:v>
                </c:pt>
                <c:pt idx="12475">
                  <c:v>tennis</c:v>
                </c:pt>
                <c:pt idx="12476">
                  <c:v>tennis</c:v>
                </c:pt>
                <c:pt idx="12477">
                  <c:v>tennis</c:v>
                </c:pt>
                <c:pt idx="12478">
                  <c:v>tennis</c:v>
                </c:pt>
                <c:pt idx="12479">
                  <c:v>tennis</c:v>
                </c:pt>
                <c:pt idx="12480">
                  <c:v>tennis</c:v>
                </c:pt>
                <c:pt idx="12481">
                  <c:v>tennis</c:v>
                </c:pt>
                <c:pt idx="12482">
                  <c:v>tennis</c:v>
                </c:pt>
                <c:pt idx="12483">
                  <c:v>tennis</c:v>
                </c:pt>
                <c:pt idx="12484">
                  <c:v>tennis</c:v>
                </c:pt>
                <c:pt idx="12485">
                  <c:v>tennis</c:v>
                </c:pt>
                <c:pt idx="12486">
                  <c:v>tennis</c:v>
                </c:pt>
                <c:pt idx="12487">
                  <c:v>tennis</c:v>
                </c:pt>
                <c:pt idx="12488">
                  <c:v>tennis</c:v>
                </c:pt>
                <c:pt idx="12489">
                  <c:v>tennis</c:v>
                </c:pt>
                <c:pt idx="12490">
                  <c:v>tennis</c:v>
                </c:pt>
                <c:pt idx="12491">
                  <c:v>technology</c:v>
                </c:pt>
                <c:pt idx="12492">
                  <c:v>technology</c:v>
                </c:pt>
                <c:pt idx="12493">
                  <c:v>technology</c:v>
                </c:pt>
                <c:pt idx="12494">
                  <c:v>technology</c:v>
                </c:pt>
                <c:pt idx="12495">
                  <c:v>technology</c:v>
                </c:pt>
                <c:pt idx="12496">
                  <c:v>technology</c:v>
                </c:pt>
                <c:pt idx="12497">
                  <c:v>technology</c:v>
                </c:pt>
                <c:pt idx="12498">
                  <c:v>technology</c:v>
                </c:pt>
                <c:pt idx="12499">
                  <c:v>technology</c:v>
                </c:pt>
                <c:pt idx="12500">
                  <c:v>dogs</c:v>
                </c:pt>
                <c:pt idx="12501">
                  <c:v>dogs</c:v>
                </c:pt>
                <c:pt idx="12502">
                  <c:v>dogs</c:v>
                </c:pt>
                <c:pt idx="12503">
                  <c:v>dogs</c:v>
                </c:pt>
                <c:pt idx="12504">
                  <c:v>dogs</c:v>
                </c:pt>
                <c:pt idx="12505">
                  <c:v>dogs</c:v>
                </c:pt>
                <c:pt idx="12506">
                  <c:v>dogs</c:v>
                </c:pt>
                <c:pt idx="12507">
                  <c:v>dogs</c:v>
                </c:pt>
                <c:pt idx="12508">
                  <c:v>dogs</c:v>
                </c:pt>
                <c:pt idx="12509">
                  <c:v>dogs</c:v>
                </c:pt>
                <c:pt idx="12510">
                  <c:v>dogs</c:v>
                </c:pt>
                <c:pt idx="12511">
                  <c:v>dogs</c:v>
                </c:pt>
                <c:pt idx="12512">
                  <c:v>dogs</c:v>
                </c:pt>
                <c:pt idx="12513">
                  <c:v>dogs</c:v>
                </c:pt>
                <c:pt idx="12514">
                  <c:v>dogs</c:v>
                </c:pt>
                <c:pt idx="12515">
                  <c:v>dogs</c:v>
                </c:pt>
                <c:pt idx="12516">
                  <c:v>dogs</c:v>
                </c:pt>
                <c:pt idx="12517">
                  <c:v>dogs</c:v>
                </c:pt>
                <c:pt idx="12518">
                  <c:v>dogs</c:v>
                </c:pt>
                <c:pt idx="12519">
                  <c:v>dogs</c:v>
                </c:pt>
                <c:pt idx="12520">
                  <c:v>dogs</c:v>
                </c:pt>
                <c:pt idx="12521">
                  <c:v>dogs</c:v>
                </c:pt>
                <c:pt idx="12522">
                  <c:v>dogs</c:v>
                </c:pt>
                <c:pt idx="12523">
                  <c:v>dogs</c:v>
                </c:pt>
                <c:pt idx="12524">
                  <c:v>tennis</c:v>
                </c:pt>
                <c:pt idx="12525">
                  <c:v>tennis</c:v>
                </c:pt>
                <c:pt idx="12526">
                  <c:v>tennis</c:v>
                </c:pt>
                <c:pt idx="12527">
                  <c:v>tennis</c:v>
                </c:pt>
                <c:pt idx="12528">
                  <c:v>tennis</c:v>
                </c:pt>
                <c:pt idx="12529">
                  <c:v>tennis</c:v>
                </c:pt>
                <c:pt idx="12530">
                  <c:v>tennis</c:v>
                </c:pt>
                <c:pt idx="12531">
                  <c:v>tennis</c:v>
                </c:pt>
                <c:pt idx="12532">
                  <c:v>tennis</c:v>
                </c:pt>
                <c:pt idx="12533">
                  <c:v>tennis</c:v>
                </c:pt>
                <c:pt idx="12534">
                  <c:v>tennis</c:v>
                </c:pt>
                <c:pt idx="12535">
                  <c:v>tennis</c:v>
                </c:pt>
                <c:pt idx="12536">
                  <c:v>tennis</c:v>
                </c:pt>
                <c:pt idx="12537">
                  <c:v>tennis</c:v>
                </c:pt>
                <c:pt idx="12538">
                  <c:v>tennis</c:v>
                </c:pt>
                <c:pt idx="12539">
                  <c:v>tennis</c:v>
                </c:pt>
                <c:pt idx="12540">
                  <c:v>tennis</c:v>
                </c:pt>
                <c:pt idx="12541">
                  <c:v>tennis</c:v>
                </c:pt>
                <c:pt idx="12542">
                  <c:v>food</c:v>
                </c:pt>
                <c:pt idx="12543">
                  <c:v>food</c:v>
                </c:pt>
                <c:pt idx="12544">
                  <c:v>food</c:v>
                </c:pt>
                <c:pt idx="12545">
                  <c:v>food</c:v>
                </c:pt>
                <c:pt idx="12546">
                  <c:v>food</c:v>
                </c:pt>
                <c:pt idx="12547">
                  <c:v>food</c:v>
                </c:pt>
                <c:pt idx="12548">
                  <c:v>food</c:v>
                </c:pt>
                <c:pt idx="12549">
                  <c:v>food</c:v>
                </c:pt>
                <c:pt idx="12550">
                  <c:v>food</c:v>
                </c:pt>
                <c:pt idx="12551">
                  <c:v>food</c:v>
                </c:pt>
                <c:pt idx="12552">
                  <c:v>food</c:v>
                </c:pt>
                <c:pt idx="12553">
                  <c:v>food</c:v>
                </c:pt>
                <c:pt idx="12554">
                  <c:v>food</c:v>
                </c:pt>
                <c:pt idx="12555">
                  <c:v>food</c:v>
                </c:pt>
                <c:pt idx="12556">
                  <c:v>food</c:v>
                </c:pt>
                <c:pt idx="12557">
                  <c:v>food</c:v>
                </c:pt>
                <c:pt idx="12558">
                  <c:v>food</c:v>
                </c:pt>
                <c:pt idx="12559">
                  <c:v>food</c:v>
                </c:pt>
                <c:pt idx="12560">
                  <c:v>food</c:v>
                </c:pt>
                <c:pt idx="12561">
                  <c:v>food</c:v>
                </c:pt>
                <c:pt idx="12562">
                  <c:v>food</c:v>
                </c:pt>
                <c:pt idx="12563">
                  <c:v>food</c:v>
                </c:pt>
                <c:pt idx="12564">
                  <c:v>food</c:v>
                </c:pt>
                <c:pt idx="12565">
                  <c:v>food</c:v>
                </c:pt>
                <c:pt idx="12566">
                  <c:v>food</c:v>
                </c:pt>
                <c:pt idx="12567">
                  <c:v>food</c:v>
                </c:pt>
                <c:pt idx="12568">
                  <c:v>food</c:v>
                </c:pt>
                <c:pt idx="12569">
                  <c:v>food</c:v>
                </c:pt>
                <c:pt idx="12570">
                  <c:v>food</c:v>
                </c:pt>
                <c:pt idx="12571">
                  <c:v>food</c:v>
                </c:pt>
                <c:pt idx="12572">
                  <c:v>food</c:v>
                </c:pt>
                <c:pt idx="12573">
                  <c:v>food</c:v>
                </c:pt>
                <c:pt idx="12574">
                  <c:v>food</c:v>
                </c:pt>
                <c:pt idx="12575">
                  <c:v>food</c:v>
                </c:pt>
                <c:pt idx="12576">
                  <c:v>food</c:v>
                </c:pt>
                <c:pt idx="12577">
                  <c:v>food</c:v>
                </c:pt>
                <c:pt idx="12578">
                  <c:v>food</c:v>
                </c:pt>
                <c:pt idx="12579">
                  <c:v>food</c:v>
                </c:pt>
                <c:pt idx="12580">
                  <c:v>food</c:v>
                </c:pt>
                <c:pt idx="12581">
                  <c:v>food</c:v>
                </c:pt>
                <c:pt idx="12582">
                  <c:v>food</c:v>
                </c:pt>
                <c:pt idx="12583">
                  <c:v>food</c:v>
                </c:pt>
                <c:pt idx="12584">
                  <c:v>food</c:v>
                </c:pt>
                <c:pt idx="12585">
                  <c:v>food</c:v>
                </c:pt>
                <c:pt idx="12586">
                  <c:v>food</c:v>
                </c:pt>
                <c:pt idx="12587">
                  <c:v>food</c:v>
                </c:pt>
                <c:pt idx="12588">
                  <c:v>food</c:v>
                </c:pt>
                <c:pt idx="12589">
                  <c:v>food</c:v>
                </c:pt>
                <c:pt idx="12590">
                  <c:v>travel</c:v>
                </c:pt>
                <c:pt idx="12591">
                  <c:v>travel</c:v>
                </c:pt>
                <c:pt idx="12592">
                  <c:v>travel</c:v>
                </c:pt>
                <c:pt idx="12593">
                  <c:v>travel</c:v>
                </c:pt>
                <c:pt idx="12594">
                  <c:v>travel</c:v>
                </c:pt>
                <c:pt idx="12595">
                  <c:v>travel</c:v>
                </c:pt>
                <c:pt idx="12596">
                  <c:v>travel</c:v>
                </c:pt>
                <c:pt idx="12597">
                  <c:v>travel</c:v>
                </c:pt>
                <c:pt idx="12598">
                  <c:v>travel</c:v>
                </c:pt>
                <c:pt idx="12599">
                  <c:v>travel</c:v>
                </c:pt>
                <c:pt idx="12600">
                  <c:v>soccer</c:v>
                </c:pt>
                <c:pt idx="12601">
                  <c:v>soccer</c:v>
                </c:pt>
                <c:pt idx="12602">
                  <c:v>soccer</c:v>
                </c:pt>
                <c:pt idx="12603">
                  <c:v>soccer</c:v>
                </c:pt>
                <c:pt idx="12604">
                  <c:v>soccer</c:v>
                </c:pt>
                <c:pt idx="12605">
                  <c:v>soccer</c:v>
                </c:pt>
                <c:pt idx="12606">
                  <c:v>soccer</c:v>
                </c:pt>
                <c:pt idx="12607">
                  <c:v>soccer</c:v>
                </c:pt>
                <c:pt idx="12608">
                  <c:v>soccer</c:v>
                </c:pt>
                <c:pt idx="12609">
                  <c:v>soccer</c:v>
                </c:pt>
                <c:pt idx="12610">
                  <c:v>soccer</c:v>
                </c:pt>
                <c:pt idx="12611">
                  <c:v>soccer</c:v>
                </c:pt>
                <c:pt idx="12612">
                  <c:v>soccer</c:v>
                </c:pt>
                <c:pt idx="12613">
                  <c:v>soccer</c:v>
                </c:pt>
                <c:pt idx="12614">
                  <c:v>soccer</c:v>
                </c:pt>
                <c:pt idx="12615">
                  <c:v>soccer</c:v>
                </c:pt>
                <c:pt idx="12616">
                  <c:v>soccer</c:v>
                </c:pt>
                <c:pt idx="12617">
                  <c:v>soccer</c:v>
                </c:pt>
                <c:pt idx="12618">
                  <c:v>soccer</c:v>
                </c:pt>
                <c:pt idx="12619">
                  <c:v>science</c:v>
                </c:pt>
                <c:pt idx="12620">
                  <c:v>science</c:v>
                </c:pt>
                <c:pt idx="12621">
                  <c:v>science</c:v>
                </c:pt>
                <c:pt idx="12622">
                  <c:v>science</c:v>
                </c:pt>
                <c:pt idx="12623">
                  <c:v>science</c:v>
                </c:pt>
                <c:pt idx="12624">
                  <c:v>science</c:v>
                </c:pt>
                <c:pt idx="12625">
                  <c:v>science</c:v>
                </c:pt>
                <c:pt idx="12626">
                  <c:v>science</c:v>
                </c:pt>
                <c:pt idx="12627">
                  <c:v>science</c:v>
                </c:pt>
                <c:pt idx="12628">
                  <c:v>science</c:v>
                </c:pt>
                <c:pt idx="12629">
                  <c:v>science</c:v>
                </c:pt>
                <c:pt idx="12630">
                  <c:v>science</c:v>
                </c:pt>
                <c:pt idx="12631">
                  <c:v>science</c:v>
                </c:pt>
                <c:pt idx="12632">
                  <c:v>science</c:v>
                </c:pt>
                <c:pt idx="12633">
                  <c:v>science</c:v>
                </c:pt>
                <c:pt idx="12634">
                  <c:v>science</c:v>
                </c:pt>
                <c:pt idx="12635">
                  <c:v>science</c:v>
                </c:pt>
                <c:pt idx="12636">
                  <c:v>science</c:v>
                </c:pt>
                <c:pt idx="12637">
                  <c:v>science</c:v>
                </c:pt>
                <c:pt idx="12638">
                  <c:v>science</c:v>
                </c:pt>
                <c:pt idx="12639">
                  <c:v>science</c:v>
                </c:pt>
                <c:pt idx="12640">
                  <c:v>science</c:v>
                </c:pt>
                <c:pt idx="12641">
                  <c:v>science</c:v>
                </c:pt>
                <c:pt idx="12642">
                  <c:v>science</c:v>
                </c:pt>
                <c:pt idx="12643">
                  <c:v>science</c:v>
                </c:pt>
                <c:pt idx="12644">
                  <c:v>science</c:v>
                </c:pt>
                <c:pt idx="12645">
                  <c:v>science</c:v>
                </c:pt>
                <c:pt idx="12646">
                  <c:v>science</c:v>
                </c:pt>
                <c:pt idx="12647">
                  <c:v>science</c:v>
                </c:pt>
                <c:pt idx="12648">
                  <c:v>science</c:v>
                </c:pt>
                <c:pt idx="12649">
                  <c:v>science</c:v>
                </c:pt>
                <c:pt idx="12650">
                  <c:v>science</c:v>
                </c:pt>
                <c:pt idx="12651">
                  <c:v>science</c:v>
                </c:pt>
                <c:pt idx="12652">
                  <c:v>science</c:v>
                </c:pt>
                <c:pt idx="12653">
                  <c:v>science</c:v>
                </c:pt>
                <c:pt idx="12654">
                  <c:v>science</c:v>
                </c:pt>
                <c:pt idx="12655">
                  <c:v>science</c:v>
                </c:pt>
                <c:pt idx="12656">
                  <c:v>science</c:v>
                </c:pt>
                <c:pt idx="12657">
                  <c:v>science</c:v>
                </c:pt>
                <c:pt idx="12658">
                  <c:v>science</c:v>
                </c:pt>
                <c:pt idx="12659">
                  <c:v>science</c:v>
                </c:pt>
                <c:pt idx="12660">
                  <c:v>science</c:v>
                </c:pt>
                <c:pt idx="12661">
                  <c:v>science</c:v>
                </c:pt>
                <c:pt idx="12662">
                  <c:v>science</c:v>
                </c:pt>
                <c:pt idx="12663">
                  <c:v>science</c:v>
                </c:pt>
                <c:pt idx="12664">
                  <c:v>science</c:v>
                </c:pt>
                <c:pt idx="12665">
                  <c:v>science</c:v>
                </c:pt>
                <c:pt idx="12666">
                  <c:v>studying</c:v>
                </c:pt>
                <c:pt idx="12667">
                  <c:v>studying</c:v>
                </c:pt>
                <c:pt idx="12668">
                  <c:v>studying</c:v>
                </c:pt>
                <c:pt idx="12669">
                  <c:v>studying</c:v>
                </c:pt>
                <c:pt idx="12670">
                  <c:v>studying</c:v>
                </c:pt>
                <c:pt idx="12671">
                  <c:v>studying</c:v>
                </c:pt>
                <c:pt idx="12672">
                  <c:v>studying</c:v>
                </c:pt>
                <c:pt idx="12673">
                  <c:v>studying</c:v>
                </c:pt>
                <c:pt idx="12674">
                  <c:v>studying</c:v>
                </c:pt>
                <c:pt idx="12675">
                  <c:v>studying</c:v>
                </c:pt>
                <c:pt idx="12676">
                  <c:v>studying</c:v>
                </c:pt>
                <c:pt idx="12677">
                  <c:v>studying</c:v>
                </c:pt>
                <c:pt idx="12678">
                  <c:v>studying</c:v>
                </c:pt>
                <c:pt idx="12679">
                  <c:v>studying</c:v>
                </c:pt>
                <c:pt idx="12680">
                  <c:v>studying</c:v>
                </c:pt>
                <c:pt idx="12681">
                  <c:v>studying</c:v>
                </c:pt>
                <c:pt idx="12682">
                  <c:v>studying</c:v>
                </c:pt>
                <c:pt idx="12683">
                  <c:v>studying</c:v>
                </c:pt>
                <c:pt idx="12684">
                  <c:v>studying</c:v>
                </c:pt>
                <c:pt idx="12685">
                  <c:v>studying</c:v>
                </c:pt>
                <c:pt idx="12686">
                  <c:v>studying</c:v>
                </c:pt>
                <c:pt idx="12687">
                  <c:v>studying</c:v>
                </c:pt>
                <c:pt idx="12688">
                  <c:v>studying</c:v>
                </c:pt>
                <c:pt idx="12689">
                  <c:v>studying</c:v>
                </c:pt>
                <c:pt idx="12690">
                  <c:v>studying</c:v>
                </c:pt>
                <c:pt idx="12691">
                  <c:v>studying</c:v>
                </c:pt>
                <c:pt idx="12692">
                  <c:v>animals</c:v>
                </c:pt>
                <c:pt idx="12693">
                  <c:v>animals</c:v>
                </c:pt>
                <c:pt idx="12694">
                  <c:v>animals</c:v>
                </c:pt>
                <c:pt idx="12695">
                  <c:v>animals</c:v>
                </c:pt>
                <c:pt idx="12696">
                  <c:v>animals</c:v>
                </c:pt>
                <c:pt idx="12697">
                  <c:v>animals</c:v>
                </c:pt>
                <c:pt idx="12698">
                  <c:v>animals</c:v>
                </c:pt>
                <c:pt idx="12699">
                  <c:v>animals</c:v>
                </c:pt>
                <c:pt idx="12700">
                  <c:v>animals</c:v>
                </c:pt>
                <c:pt idx="12701">
                  <c:v>animals</c:v>
                </c:pt>
                <c:pt idx="12702">
                  <c:v>animals</c:v>
                </c:pt>
                <c:pt idx="12703">
                  <c:v>animals</c:v>
                </c:pt>
                <c:pt idx="12704">
                  <c:v>animals</c:v>
                </c:pt>
                <c:pt idx="12705">
                  <c:v>animals</c:v>
                </c:pt>
                <c:pt idx="12706">
                  <c:v>animals</c:v>
                </c:pt>
                <c:pt idx="12707">
                  <c:v>animals</c:v>
                </c:pt>
                <c:pt idx="12708">
                  <c:v>animals</c:v>
                </c:pt>
                <c:pt idx="12709">
                  <c:v>animals</c:v>
                </c:pt>
                <c:pt idx="12710">
                  <c:v>animals</c:v>
                </c:pt>
                <c:pt idx="12711">
                  <c:v>animals</c:v>
                </c:pt>
                <c:pt idx="12712">
                  <c:v>animals</c:v>
                </c:pt>
                <c:pt idx="12713">
                  <c:v>animals</c:v>
                </c:pt>
                <c:pt idx="12714">
                  <c:v>animals</c:v>
                </c:pt>
                <c:pt idx="12715">
                  <c:v>animals</c:v>
                </c:pt>
                <c:pt idx="12716">
                  <c:v>animals</c:v>
                </c:pt>
                <c:pt idx="12717">
                  <c:v>technology</c:v>
                </c:pt>
                <c:pt idx="12718">
                  <c:v>technology</c:v>
                </c:pt>
                <c:pt idx="12719">
                  <c:v>technology</c:v>
                </c:pt>
                <c:pt idx="12720">
                  <c:v>technology</c:v>
                </c:pt>
                <c:pt idx="12721">
                  <c:v>technology</c:v>
                </c:pt>
                <c:pt idx="12722">
                  <c:v>technology</c:v>
                </c:pt>
                <c:pt idx="12723">
                  <c:v>technology</c:v>
                </c:pt>
                <c:pt idx="12724">
                  <c:v>technology</c:v>
                </c:pt>
                <c:pt idx="12725">
                  <c:v>technology</c:v>
                </c:pt>
                <c:pt idx="12726">
                  <c:v>technology</c:v>
                </c:pt>
                <c:pt idx="12727">
                  <c:v>technology</c:v>
                </c:pt>
                <c:pt idx="12728">
                  <c:v>technology</c:v>
                </c:pt>
                <c:pt idx="12729">
                  <c:v>technology</c:v>
                </c:pt>
                <c:pt idx="12730">
                  <c:v>technology</c:v>
                </c:pt>
                <c:pt idx="12731">
                  <c:v>technology</c:v>
                </c:pt>
                <c:pt idx="12732">
                  <c:v>technology</c:v>
                </c:pt>
                <c:pt idx="12733">
                  <c:v>technology</c:v>
                </c:pt>
                <c:pt idx="12734">
                  <c:v>technology</c:v>
                </c:pt>
                <c:pt idx="12735">
                  <c:v>technology</c:v>
                </c:pt>
                <c:pt idx="12736">
                  <c:v>travel</c:v>
                </c:pt>
                <c:pt idx="12737">
                  <c:v>travel</c:v>
                </c:pt>
                <c:pt idx="12738">
                  <c:v>travel</c:v>
                </c:pt>
                <c:pt idx="12739">
                  <c:v>travel</c:v>
                </c:pt>
                <c:pt idx="12740">
                  <c:v>travel</c:v>
                </c:pt>
                <c:pt idx="12741">
                  <c:v>travel</c:v>
                </c:pt>
                <c:pt idx="12742">
                  <c:v>travel</c:v>
                </c:pt>
                <c:pt idx="12743">
                  <c:v>travel</c:v>
                </c:pt>
                <c:pt idx="12744">
                  <c:v>travel</c:v>
                </c:pt>
                <c:pt idx="12745">
                  <c:v>travel</c:v>
                </c:pt>
                <c:pt idx="12746">
                  <c:v>travel</c:v>
                </c:pt>
                <c:pt idx="12747">
                  <c:v>travel</c:v>
                </c:pt>
                <c:pt idx="12748">
                  <c:v>travel</c:v>
                </c:pt>
                <c:pt idx="12749">
                  <c:v>travel</c:v>
                </c:pt>
                <c:pt idx="12750">
                  <c:v>travel</c:v>
                </c:pt>
                <c:pt idx="12751">
                  <c:v>travel</c:v>
                </c:pt>
                <c:pt idx="12752">
                  <c:v>travel</c:v>
                </c:pt>
                <c:pt idx="12753">
                  <c:v>travel</c:v>
                </c:pt>
                <c:pt idx="12754">
                  <c:v>travel</c:v>
                </c:pt>
                <c:pt idx="12755">
                  <c:v>travel</c:v>
                </c:pt>
                <c:pt idx="12756">
                  <c:v>travel</c:v>
                </c:pt>
                <c:pt idx="12757">
                  <c:v>travel</c:v>
                </c:pt>
                <c:pt idx="12758">
                  <c:v>travel</c:v>
                </c:pt>
                <c:pt idx="12759">
                  <c:v>travel</c:v>
                </c:pt>
                <c:pt idx="12760">
                  <c:v>travel</c:v>
                </c:pt>
                <c:pt idx="12761">
                  <c:v>travel</c:v>
                </c:pt>
                <c:pt idx="12762">
                  <c:v>travel</c:v>
                </c:pt>
                <c:pt idx="12763">
                  <c:v>travel</c:v>
                </c:pt>
                <c:pt idx="12764">
                  <c:v>travel</c:v>
                </c:pt>
                <c:pt idx="12765">
                  <c:v>travel</c:v>
                </c:pt>
                <c:pt idx="12766">
                  <c:v>travel</c:v>
                </c:pt>
                <c:pt idx="12767">
                  <c:v>education</c:v>
                </c:pt>
                <c:pt idx="12768">
                  <c:v>education</c:v>
                </c:pt>
                <c:pt idx="12769">
                  <c:v>education</c:v>
                </c:pt>
                <c:pt idx="12770">
                  <c:v>education</c:v>
                </c:pt>
                <c:pt idx="12771">
                  <c:v>education</c:v>
                </c:pt>
                <c:pt idx="12772">
                  <c:v>education</c:v>
                </c:pt>
                <c:pt idx="12773">
                  <c:v>education</c:v>
                </c:pt>
                <c:pt idx="12774">
                  <c:v>education</c:v>
                </c:pt>
                <c:pt idx="12775">
                  <c:v>education</c:v>
                </c:pt>
                <c:pt idx="12776">
                  <c:v>education</c:v>
                </c:pt>
                <c:pt idx="12777">
                  <c:v>education</c:v>
                </c:pt>
                <c:pt idx="12778">
                  <c:v>education</c:v>
                </c:pt>
                <c:pt idx="12779">
                  <c:v>education</c:v>
                </c:pt>
                <c:pt idx="12780">
                  <c:v>education</c:v>
                </c:pt>
                <c:pt idx="12781">
                  <c:v>education</c:v>
                </c:pt>
                <c:pt idx="12782">
                  <c:v>education</c:v>
                </c:pt>
                <c:pt idx="12783">
                  <c:v>education</c:v>
                </c:pt>
                <c:pt idx="12784">
                  <c:v>education</c:v>
                </c:pt>
                <c:pt idx="12785">
                  <c:v>education</c:v>
                </c:pt>
                <c:pt idx="12786">
                  <c:v>education</c:v>
                </c:pt>
                <c:pt idx="12787">
                  <c:v>education</c:v>
                </c:pt>
                <c:pt idx="12788">
                  <c:v>education</c:v>
                </c:pt>
                <c:pt idx="12789">
                  <c:v>education</c:v>
                </c:pt>
                <c:pt idx="12790">
                  <c:v>education</c:v>
                </c:pt>
                <c:pt idx="12791">
                  <c:v>education</c:v>
                </c:pt>
                <c:pt idx="12792">
                  <c:v>education</c:v>
                </c:pt>
                <c:pt idx="12793">
                  <c:v>education</c:v>
                </c:pt>
                <c:pt idx="12794">
                  <c:v>education</c:v>
                </c:pt>
                <c:pt idx="12795">
                  <c:v>education</c:v>
                </c:pt>
                <c:pt idx="12796">
                  <c:v>education</c:v>
                </c:pt>
                <c:pt idx="12797">
                  <c:v>education</c:v>
                </c:pt>
                <c:pt idx="12798">
                  <c:v>education</c:v>
                </c:pt>
                <c:pt idx="12799">
                  <c:v>education</c:v>
                </c:pt>
                <c:pt idx="12800">
                  <c:v>education</c:v>
                </c:pt>
                <c:pt idx="12801">
                  <c:v>education</c:v>
                </c:pt>
                <c:pt idx="12802">
                  <c:v>education</c:v>
                </c:pt>
                <c:pt idx="12803">
                  <c:v>education</c:v>
                </c:pt>
                <c:pt idx="12804">
                  <c:v>education</c:v>
                </c:pt>
                <c:pt idx="12805">
                  <c:v>education</c:v>
                </c:pt>
                <c:pt idx="12806">
                  <c:v>education</c:v>
                </c:pt>
                <c:pt idx="12807">
                  <c:v>education</c:v>
                </c:pt>
                <c:pt idx="12808">
                  <c:v>education</c:v>
                </c:pt>
                <c:pt idx="12809">
                  <c:v>studying</c:v>
                </c:pt>
                <c:pt idx="12810">
                  <c:v>studying</c:v>
                </c:pt>
                <c:pt idx="12811">
                  <c:v>studying</c:v>
                </c:pt>
                <c:pt idx="12812">
                  <c:v>studying</c:v>
                </c:pt>
                <c:pt idx="12813">
                  <c:v>studying</c:v>
                </c:pt>
                <c:pt idx="12814">
                  <c:v>studying</c:v>
                </c:pt>
                <c:pt idx="12815">
                  <c:v>studying</c:v>
                </c:pt>
                <c:pt idx="12816">
                  <c:v>studying</c:v>
                </c:pt>
                <c:pt idx="12817">
                  <c:v>studying</c:v>
                </c:pt>
                <c:pt idx="12818">
                  <c:v>studying</c:v>
                </c:pt>
                <c:pt idx="12819">
                  <c:v>studying</c:v>
                </c:pt>
                <c:pt idx="12820">
                  <c:v>studying</c:v>
                </c:pt>
                <c:pt idx="12821">
                  <c:v>studying</c:v>
                </c:pt>
                <c:pt idx="12822">
                  <c:v>studying</c:v>
                </c:pt>
                <c:pt idx="12823">
                  <c:v>studying</c:v>
                </c:pt>
                <c:pt idx="12824">
                  <c:v>studying</c:v>
                </c:pt>
                <c:pt idx="12825">
                  <c:v>studying</c:v>
                </c:pt>
                <c:pt idx="12826">
                  <c:v>studying</c:v>
                </c:pt>
                <c:pt idx="12827">
                  <c:v>studying</c:v>
                </c:pt>
                <c:pt idx="12828">
                  <c:v>studying</c:v>
                </c:pt>
                <c:pt idx="12829">
                  <c:v>studying</c:v>
                </c:pt>
                <c:pt idx="12830">
                  <c:v>studying</c:v>
                </c:pt>
                <c:pt idx="12831">
                  <c:v>studying</c:v>
                </c:pt>
                <c:pt idx="12832">
                  <c:v>studying</c:v>
                </c:pt>
                <c:pt idx="12833">
                  <c:v>studying</c:v>
                </c:pt>
                <c:pt idx="12834">
                  <c:v>studying</c:v>
                </c:pt>
                <c:pt idx="12835">
                  <c:v>studying</c:v>
                </c:pt>
                <c:pt idx="12836">
                  <c:v>studying</c:v>
                </c:pt>
                <c:pt idx="12837">
                  <c:v>studying</c:v>
                </c:pt>
                <c:pt idx="12838">
                  <c:v>studying</c:v>
                </c:pt>
                <c:pt idx="12839">
                  <c:v>studying</c:v>
                </c:pt>
                <c:pt idx="12840">
                  <c:v>studying</c:v>
                </c:pt>
                <c:pt idx="12841">
                  <c:v>studying</c:v>
                </c:pt>
                <c:pt idx="12842">
                  <c:v>studying</c:v>
                </c:pt>
                <c:pt idx="12843">
                  <c:v>studying</c:v>
                </c:pt>
                <c:pt idx="12844">
                  <c:v>studying</c:v>
                </c:pt>
                <c:pt idx="12845">
                  <c:v>studying</c:v>
                </c:pt>
                <c:pt idx="12846">
                  <c:v>studying</c:v>
                </c:pt>
                <c:pt idx="12847">
                  <c:v>studying</c:v>
                </c:pt>
                <c:pt idx="12848">
                  <c:v>studying</c:v>
                </c:pt>
                <c:pt idx="12849">
                  <c:v>studying</c:v>
                </c:pt>
                <c:pt idx="12850">
                  <c:v>studying</c:v>
                </c:pt>
                <c:pt idx="12851">
                  <c:v>studying</c:v>
                </c:pt>
                <c:pt idx="12852">
                  <c:v>studying</c:v>
                </c:pt>
                <c:pt idx="12853">
                  <c:v>studying</c:v>
                </c:pt>
                <c:pt idx="12854">
                  <c:v>studying</c:v>
                </c:pt>
                <c:pt idx="12855">
                  <c:v>studying</c:v>
                </c:pt>
                <c:pt idx="12856">
                  <c:v>studying</c:v>
                </c:pt>
                <c:pt idx="12857">
                  <c:v>studying</c:v>
                </c:pt>
                <c:pt idx="12858">
                  <c:v>studying</c:v>
                </c:pt>
                <c:pt idx="12859">
                  <c:v>studying</c:v>
                </c:pt>
                <c:pt idx="12860">
                  <c:v>studying</c:v>
                </c:pt>
                <c:pt idx="12861">
                  <c:v>studying</c:v>
                </c:pt>
                <c:pt idx="12862">
                  <c:v>studying</c:v>
                </c:pt>
                <c:pt idx="12863">
                  <c:v>studying</c:v>
                </c:pt>
                <c:pt idx="12864">
                  <c:v>studying</c:v>
                </c:pt>
                <c:pt idx="12865">
                  <c:v>studying</c:v>
                </c:pt>
                <c:pt idx="12866">
                  <c:v>studying</c:v>
                </c:pt>
                <c:pt idx="12867">
                  <c:v>studying</c:v>
                </c:pt>
                <c:pt idx="12868">
                  <c:v>studying</c:v>
                </c:pt>
                <c:pt idx="12869">
                  <c:v>studying</c:v>
                </c:pt>
                <c:pt idx="12870">
                  <c:v>studying</c:v>
                </c:pt>
                <c:pt idx="12871">
                  <c:v>studying</c:v>
                </c:pt>
                <c:pt idx="12872">
                  <c:v>studying</c:v>
                </c:pt>
                <c:pt idx="12873">
                  <c:v>studying</c:v>
                </c:pt>
                <c:pt idx="12874">
                  <c:v>studying</c:v>
                </c:pt>
                <c:pt idx="12875">
                  <c:v>studying</c:v>
                </c:pt>
                <c:pt idx="12876">
                  <c:v>studying</c:v>
                </c:pt>
                <c:pt idx="12877">
                  <c:v>studying</c:v>
                </c:pt>
                <c:pt idx="12878">
                  <c:v>studying</c:v>
                </c:pt>
                <c:pt idx="12879">
                  <c:v>travel</c:v>
                </c:pt>
                <c:pt idx="12880">
                  <c:v>travel</c:v>
                </c:pt>
                <c:pt idx="12881">
                  <c:v>travel</c:v>
                </c:pt>
                <c:pt idx="12882">
                  <c:v>travel</c:v>
                </c:pt>
                <c:pt idx="12883">
                  <c:v>travel</c:v>
                </c:pt>
                <c:pt idx="12884">
                  <c:v>travel</c:v>
                </c:pt>
                <c:pt idx="12885">
                  <c:v>travel</c:v>
                </c:pt>
                <c:pt idx="12886">
                  <c:v>travel</c:v>
                </c:pt>
                <c:pt idx="12887">
                  <c:v>travel</c:v>
                </c:pt>
                <c:pt idx="12888">
                  <c:v>travel</c:v>
                </c:pt>
                <c:pt idx="12889">
                  <c:v>travel</c:v>
                </c:pt>
                <c:pt idx="12890">
                  <c:v>travel</c:v>
                </c:pt>
                <c:pt idx="12891">
                  <c:v>travel</c:v>
                </c:pt>
                <c:pt idx="12892">
                  <c:v>travel</c:v>
                </c:pt>
                <c:pt idx="12893">
                  <c:v>travel</c:v>
                </c:pt>
                <c:pt idx="12894">
                  <c:v>travel</c:v>
                </c:pt>
                <c:pt idx="12895">
                  <c:v>travel</c:v>
                </c:pt>
                <c:pt idx="12896">
                  <c:v>travel</c:v>
                </c:pt>
                <c:pt idx="12897">
                  <c:v>travel</c:v>
                </c:pt>
                <c:pt idx="12898">
                  <c:v>travel</c:v>
                </c:pt>
                <c:pt idx="12899">
                  <c:v>travel</c:v>
                </c:pt>
                <c:pt idx="12900">
                  <c:v>travel</c:v>
                </c:pt>
                <c:pt idx="12901">
                  <c:v>travel</c:v>
                </c:pt>
                <c:pt idx="12902">
                  <c:v>travel</c:v>
                </c:pt>
                <c:pt idx="12903">
                  <c:v>travel</c:v>
                </c:pt>
                <c:pt idx="12904">
                  <c:v>travel</c:v>
                </c:pt>
                <c:pt idx="12905">
                  <c:v>travel</c:v>
                </c:pt>
                <c:pt idx="12906">
                  <c:v>travel</c:v>
                </c:pt>
                <c:pt idx="12907">
                  <c:v>travel</c:v>
                </c:pt>
                <c:pt idx="12908">
                  <c:v>travel</c:v>
                </c:pt>
                <c:pt idx="12909">
                  <c:v>travel</c:v>
                </c:pt>
                <c:pt idx="12910">
                  <c:v>travel</c:v>
                </c:pt>
                <c:pt idx="12911">
                  <c:v>travel</c:v>
                </c:pt>
                <c:pt idx="12912">
                  <c:v>travel</c:v>
                </c:pt>
                <c:pt idx="12913">
                  <c:v>fitness</c:v>
                </c:pt>
                <c:pt idx="12914">
                  <c:v>fitness</c:v>
                </c:pt>
                <c:pt idx="12915">
                  <c:v>fitness</c:v>
                </c:pt>
                <c:pt idx="12916">
                  <c:v>fitness</c:v>
                </c:pt>
                <c:pt idx="12917">
                  <c:v>fitness</c:v>
                </c:pt>
                <c:pt idx="12918">
                  <c:v>veganism</c:v>
                </c:pt>
                <c:pt idx="12919">
                  <c:v>veganism</c:v>
                </c:pt>
                <c:pt idx="12920">
                  <c:v>veganism</c:v>
                </c:pt>
                <c:pt idx="12921">
                  <c:v>veganism</c:v>
                </c:pt>
                <c:pt idx="12922">
                  <c:v>veganism</c:v>
                </c:pt>
                <c:pt idx="12923">
                  <c:v>veganism</c:v>
                </c:pt>
                <c:pt idx="12924">
                  <c:v>veganism</c:v>
                </c:pt>
                <c:pt idx="12925">
                  <c:v>veganism</c:v>
                </c:pt>
                <c:pt idx="12926">
                  <c:v>veganism</c:v>
                </c:pt>
                <c:pt idx="12927">
                  <c:v>veganism</c:v>
                </c:pt>
                <c:pt idx="12928">
                  <c:v>veganism</c:v>
                </c:pt>
                <c:pt idx="12929">
                  <c:v>veganism</c:v>
                </c:pt>
                <c:pt idx="12930">
                  <c:v>veganism</c:v>
                </c:pt>
                <c:pt idx="12931">
                  <c:v>veganism</c:v>
                </c:pt>
                <c:pt idx="12932">
                  <c:v>veganism</c:v>
                </c:pt>
                <c:pt idx="12933">
                  <c:v>veganism</c:v>
                </c:pt>
                <c:pt idx="12934">
                  <c:v>veganism</c:v>
                </c:pt>
                <c:pt idx="12935">
                  <c:v>veganism</c:v>
                </c:pt>
                <c:pt idx="12936">
                  <c:v>veganism</c:v>
                </c:pt>
                <c:pt idx="12937">
                  <c:v>veganism</c:v>
                </c:pt>
                <c:pt idx="12938">
                  <c:v>veganism</c:v>
                </c:pt>
                <c:pt idx="12939">
                  <c:v>veganism</c:v>
                </c:pt>
                <c:pt idx="12940">
                  <c:v>veganism</c:v>
                </c:pt>
                <c:pt idx="12941">
                  <c:v>veganism</c:v>
                </c:pt>
                <c:pt idx="12942">
                  <c:v>veganism</c:v>
                </c:pt>
                <c:pt idx="12943">
                  <c:v>veganism</c:v>
                </c:pt>
                <c:pt idx="12944">
                  <c:v>veganism</c:v>
                </c:pt>
                <c:pt idx="12945">
                  <c:v>veganism</c:v>
                </c:pt>
                <c:pt idx="12946">
                  <c:v>veganism</c:v>
                </c:pt>
                <c:pt idx="12947">
                  <c:v>veganism</c:v>
                </c:pt>
                <c:pt idx="12948">
                  <c:v>veganism</c:v>
                </c:pt>
                <c:pt idx="12949">
                  <c:v>veganism</c:v>
                </c:pt>
                <c:pt idx="12950">
                  <c:v>veganism</c:v>
                </c:pt>
                <c:pt idx="12951">
                  <c:v>veganism</c:v>
                </c:pt>
                <c:pt idx="12952">
                  <c:v>veganism</c:v>
                </c:pt>
                <c:pt idx="12953">
                  <c:v>veganism</c:v>
                </c:pt>
                <c:pt idx="12954">
                  <c:v>culture</c:v>
                </c:pt>
                <c:pt idx="12955">
                  <c:v>culture</c:v>
                </c:pt>
                <c:pt idx="12956">
                  <c:v>culture</c:v>
                </c:pt>
                <c:pt idx="12957">
                  <c:v>culture</c:v>
                </c:pt>
                <c:pt idx="12958">
                  <c:v>culture</c:v>
                </c:pt>
                <c:pt idx="12959">
                  <c:v>culture</c:v>
                </c:pt>
                <c:pt idx="12960">
                  <c:v>culture</c:v>
                </c:pt>
                <c:pt idx="12961">
                  <c:v>culture</c:v>
                </c:pt>
                <c:pt idx="12962">
                  <c:v>culture</c:v>
                </c:pt>
                <c:pt idx="12963">
                  <c:v>culture</c:v>
                </c:pt>
                <c:pt idx="12964">
                  <c:v>culture</c:v>
                </c:pt>
                <c:pt idx="12965">
                  <c:v>culture</c:v>
                </c:pt>
                <c:pt idx="12966">
                  <c:v>culture</c:v>
                </c:pt>
                <c:pt idx="12967">
                  <c:v>culture</c:v>
                </c:pt>
                <c:pt idx="12968">
                  <c:v>culture</c:v>
                </c:pt>
                <c:pt idx="12969">
                  <c:v>culture</c:v>
                </c:pt>
                <c:pt idx="12970">
                  <c:v>culture</c:v>
                </c:pt>
                <c:pt idx="12971">
                  <c:v>culture</c:v>
                </c:pt>
                <c:pt idx="12972">
                  <c:v>culture</c:v>
                </c:pt>
                <c:pt idx="12973">
                  <c:v>culture</c:v>
                </c:pt>
                <c:pt idx="12974">
                  <c:v>culture</c:v>
                </c:pt>
                <c:pt idx="12975">
                  <c:v>culture</c:v>
                </c:pt>
                <c:pt idx="12976">
                  <c:v>culture</c:v>
                </c:pt>
                <c:pt idx="12977">
                  <c:v>culture</c:v>
                </c:pt>
                <c:pt idx="12978">
                  <c:v>culture</c:v>
                </c:pt>
                <c:pt idx="12979">
                  <c:v>culture</c:v>
                </c:pt>
                <c:pt idx="12980">
                  <c:v>culture</c:v>
                </c:pt>
                <c:pt idx="12981">
                  <c:v>culture</c:v>
                </c:pt>
                <c:pt idx="12982">
                  <c:v>culture</c:v>
                </c:pt>
                <c:pt idx="12983">
                  <c:v>culture</c:v>
                </c:pt>
                <c:pt idx="12984">
                  <c:v>culture</c:v>
                </c:pt>
                <c:pt idx="12985">
                  <c:v>culture</c:v>
                </c:pt>
                <c:pt idx="12986">
                  <c:v>culture</c:v>
                </c:pt>
                <c:pt idx="12987">
                  <c:v>culture</c:v>
                </c:pt>
                <c:pt idx="12988">
                  <c:v>culture</c:v>
                </c:pt>
                <c:pt idx="12989">
                  <c:v>culture</c:v>
                </c:pt>
                <c:pt idx="12990">
                  <c:v>culture</c:v>
                </c:pt>
                <c:pt idx="12991">
                  <c:v>culture</c:v>
                </c:pt>
                <c:pt idx="12992">
                  <c:v>culture</c:v>
                </c:pt>
                <c:pt idx="12993">
                  <c:v>culture</c:v>
                </c:pt>
                <c:pt idx="12994">
                  <c:v>culture</c:v>
                </c:pt>
                <c:pt idx="12995">
                  <c:v>travel</c:v>
                </c:pt>
                <c:pt idx="12996">
                  <c:v>travel</c:v>
                </c:pt>
                <c:pt idx="12997">
                  <c:v>travel</c:v>
                </c:pt>
                <c:pt idx="12998">
                  <c:v>travel</c:v>
                </c:pt>
                <c:pt idx="12999">
                  <c:v>travel</c:v>
                </c:pt>
                <c:pt idx="13000">
                  <c:v>travel</c:v>
                </c:pt>
                <c:pt idx="13001">
                  <c:v>travel</c:v>
                </c:pt>
                <c:pt idx="13002">
                  <c:v>travel</c:v>
                </c:pt>
                <c:pt idx="13003">
                  <c:v>travel</c:v>
                </c:pt>
                <c:pt idx="13004">
                  <c:v>travel</c:v>
                </c:pt>
                <c:pt idx="13005">
                  <c:v>travel</c:v>
                </c:pt>
                <c:pt idx="13006">
                  <c:v>travel</c:v>
                </c:pt>
                <c:pt idx="13007">
                  <c:v>travel</c:v>
                </c:pt>
                <c:pt idx="13008">
                  <c:v>travel</c:v>
                </c:pt>
                <c:pt idx="13009">
                  <c:v>travel</c:v>
                </c:pt>
                <c:pt idx="13010">
                  <c:v>travel</c:v>
                </c:pt>
                <c:pt idx="13011">
                  <c:v>travel</c:v>
                </c:pt>
                <c:pt idx="13012">
                  <c:v>travel</c:v>
                </c:pt>
                <c:pt idx="13013">
                  <c:v>travel</c:v>
                </c:pt>
                <c:pt idx="13014">
                  <c:v>travel</c:v>
                </c:pt>
                <c:pt idx="13015">
                  <c:v>travel</c:v>
                </c:pt>
                <c:pt idx="13016">
                  <c:v>travel</c:v>
                </c:pt>
                <c:pt idx="13017">
                  <c:v>travel</c:v>
                </c:pt>
                <c:pt idx="13018">
                  <c:v>travel</c:v>
                </c:pt>
                <c:pt idx="13019">
                  <c:v>travel</c:v>
                </c:pt>
                <c:pt idx="13020">
                  <c:v>travel</c:v>
                </c:pt>
                <c:pt idx="13021">
                  <c:v>travel</c:v>
                </c:pt>
                <c:pt idx="13022">
                  <c:v>travel</c:v>
                </c:pt>
                <c:pt idx="13023">
                  <c:v>travel</c:v>
                </c:pt>
                <c:pt idx="13024">
                  <c:v>travel</c:v>
                </c:pt>
                <c:pt idx="13025">
                  <c:v>travel</c:v>
                </c:pt>
                <c:pt idx="13026">
                  <c:v>travel</c:v>
                </c:pt>
                <c:pt idx="13027">
                  <c:v>travel</c:v>
                </c:pt>
                <c:pt idx="13028">
                  <c:v>travel</c:v>
                </c:pt>
                <c:pt idx="13029">
                  <c:v>travel</c:v>
                </c:pt>
                <c:pt idx="13030">
                  <c:v>travel</c:v>
                </c:pt>
                <c:pt idx="13031">
                  <c:v>travel</c:v>
                </c:pt>
                <c:pt idx="13032">
                  <c:v>travel</c:v>
                </c:pt>
                <c:pt idx="13033">
                  <c:v>travel</c:v>
                </c:pt>
                <c:pt idx="13034">
                  <c:v>travel</c:v>
                </c:pt>
                <c:pt idx="13035">
                  <c:v>travel</c:v>
                </c:pt>
                <c:pt idx="13036">
                  <c:v>travel</c:v>
                </c:pt>
                <c:pt idx="13037">
                  <c:v>travel</c:v>
                </c:pt>
                <c:pt idx="13038">
                  <c:v>travel</c:v>
                </c:pt>
                <c:pt idx="13039">
                  <c:v>travel</c:v>
                </c:pt>
                <c:pt idx="13040">
                  <c:v>travel</c:v>
                </c:pt>
                <c:pt idx="13041">
                  <c:v>travel</c:v>
                </c:pt>
                <c:pt idx="13042">
                  <c:v>travel</c:v>
                </c:pt>
                <c:pt idx="13043">
                  <c:v>travel</c:v>
                </c:pt>
                <c:pt idx="13044">
                  <c:v>travel</c:v>
                </c:pt>
                <c:pt idx="13045">
                  <c:v>travel</c:v>
                </c:pt>
                <c:pt idx="13046">
                  <c:v>travel</c:v>
                </c:pt>
                <c:pt idx="13047">
                  <c:v>travel</c:v>
                </c:pt>
                <c:pt idx="13048">
                  <c:v>travel</c:v>
                </c:pt>
                <c:pt idx="13049">
                  <c:v>travel</c:v>
                </c:pt>
                <c:pt idx="13050">
                  <c:v>travel</c:v>
                </c:pt>
                <c:pt idx="13051">
                  <c:v>travel</c:v>
                </c:pt>
                <c:pt idx="13052">
                  <c:v>travel</c:v>
                </c:pt>
                <c:pt idx="13053">
                  <c:v>travel</c:v>
                </c:pt>
                <c:pt idx="13054">
                  <c:v>travel</c:v>
                </c:pt>
                <c:pt idx="13055">
                  <c:v>travel</c:v>
                </c:pt>
                <c:pt idx="13056">
                  <c:v>travel</c:v>
                </c:pt>
                <c:pt idx="13057">
                  <c:v>travel</c:v>
                </c:pt>
                <c:pt idx="13058">
                  <c:v>travel</c:v>
                </c:pt>
                <c:pt idx="13059">
                  <c:v>travel</c:v>
                </c:pt>
                <c:pt idx="13060">
                  <c:v>travel</c:v>
                </c:pt>
                <c:pt idx="13061">
                  <c:v>travel</c:v>
                </c:pt>
                <c:pt idx="13062">
                  <c:v>travel</c:v>
                </c:pt>
                <c:pt idx="13063">
                  <c:v>travel</c:v>
                </c:pt>
                <c:pt idx="13064">
                  <c:v>travel</c:v>
                </c:pt>
                <c:pt idx="13065">
                  <c:v>travel</c:v>
                </c:pt>
                <c:pt idx="13066">
                  <c:v>travel</c:v>
                </c:pt>
                <c:pt idx="13067">
                  <c:v>travel</c:v>
                </c:pt>
                <c:pt idx="13068">
                  <c:v>travel</c:v>
                </c:pt>
                <c:pt idx="13069">
                  <c:v>travel</c:v>
                </c:pt>
                <c:pt idx="13070">
                  <c:v>travel</c:v>
                </c:pt>
                <c:pt idx="13071">
                  <c:v>travel</c:v>
                </c:pt>
                <c:pt idx="13072">
                  <c:v>travel</c:v>
                </c:pt>
                <c:pt idx="13073">
                  <c:v>travel</c:v>
                </c:pt>
                <c:pt idx="13074">
                  <c:v>travel</c:v>
                </c:pt>
                <c:pt idx="13075">
                  <c:v>travel</c:v>
                </c:pt>
                <c:pt idx="13076">
                  <c:v>travel</c:v>
                </c:pt>
                <c:pt idx="13077">
                  <c:v>travel</c:v>
                </c:pt>
                <c:pt idx="13078">
                  <c:v>travel</c:v>
                </c:pt>
                <c:pt idx="13079">
                  <c:v>travel</c:v>
                </c:pt>
                <c:pt idx="13080">
                  <c:v>travel</c:v>
                </c:pt>
                <c:pt idx="13081">
                  <c:v>travel</c:v>
                </c:pt>
                <c:pt idx="13082">
                  <c:v>travel</c:v>
                </c:pt>
                <c:pt idx="13083">
                  <c:v>travel</c:v>
                </c:pt>
                <c:pt idx="13084">
                  <c:v>travel</c:v>
                </c:pt>
                <c:pt idx="13085">
                  <c:v>healthy eating</c:v>
                </c:pt>
                <c:pt idx="13086">
                  <c:v>healthy eating</c:v>
                </c:pt>
                <c:pt idx="13087">
                  <c:v>healthy eating</c:v>
                </c:pt>
                <c:pt idx="13088">
                  <c:v>healthy eating</c:v>
                </c:pt>
                <c:pt idx="13089">
                  <c:v>healthy eating</c:v>
                </c:pt>
                <c:pt idx="13090">
                  <c:v>healthy eating</c:v>
                </c:pt>
                <c:pt idx="13091">
                  <c:v>healthy eating</c:v>
                </c:pt>
                <c:pt idx="13092">
                  <c:v>healthy eating</c:v>
                </c:pt>
                <c:pt idx="13093">
                  <c:v>healthy eating</c:v>
                </c:pt>
                <c:pt idx="13094">
                  <c:v>healthy eating</c:v>
                </c:pt>
                <c:pt idx="13095">
                  <c:v>healthy eating</c:v>
                </c:pt>
                <c:pt idx="13096">
                  <c:v>healthy eating</c:v>
                </c:pt>
                <c:pt idx="13097">
                  <c:v>healthy eating</c:v>
                </c:pt>
                <c:pt idx="13098">
                  <c:v>healthy eating</c:v>
                </c:pt>
                <c:pt idx="13099">
                  <c:v>healthy eating</c:v>
                </c:pt>
                <c:pt idx="13100">
                  <c:v>healthy eating</c:v>
                </c:pt>
                <c:pt idx="13101">
                  <c:v>healthy eating</c:v>
                </c:pt>
                <c:pt idx="13102">
                  <c:v>healthy eating</c:v>
                </c:pt>
                <c:pt idx="13103">
                  <c:v>healthy eating</c:v>
                </c:pt>
                <c:pt idx="13104">
                  <c:v>healthy eating</c:v>
                </c:pt>
                <c:pt idx="13105">
                  <c:v>healthy eating</c:v>
                </c:pt>
                <c:pt idx="13106">
                  <c:v>healthy eating</c:v>
                </c:pt>
                <c:pt idx="13107">
                  <c:v>healthy eating</c:v>
                </c:pt>
                <c:pt idx="13108">
                  <c:v>healthy eating</c:v>
                </c:pt>
                <c:pt idx="13109">
                  <c:v>healthy eating</c:v>
                </c:pt>
                <c:pt idx="13110">
                  <c:v>healthy eating</c:v>
                </c:pt>
                <c:pt idx="13111">
                  <c:v>healthy eating</c:v>
                </c:pt>
                <c:pt idx="13112">
                  <c:v>healthy eating</c:v>
                </c:pt>
                <c:pt idx="13113">
                  <c:v>healthy eating</c:v>
                </c:pt>
                <c:pt idx="13114">
                  <c:v>healthy eating</c:v>
                </c:pt>
                <c:pt idx="13115">
                  <c:v>healthy eating</c:v>
                </c:pt>
                <c:pt idx="13116">
                  <c:v>healthy eating</c:v>
                </c:pt>
                <c:pt idx="13117">
                  <c:v>healthy eating</c:v>
                </c:pt>
                <c:pt idx="13118">
                  <c:v>healthy eating</c:v>
                </c:pt>
                <c:pt idx="13119">
                  <c:v>healthy eating</c:v>
                </c:pt>
                <c:pt idx="13120">
                  <c:v>healthy eating</c:v>
                </c:pt>
                <c:pt idx="13121">
                  <c:v>healthy eating</c:v>
                </c:pt>
                <c:pt idx="13122">
                  <c:v>healthy eating</c:v>
                </c:pt>
                <c:pt idx="13123">
                  <c:v>healthy eating</c:v>
                </c:pt>
                <c:pt idx="13124">
                  <c:v>healthy eating</c:v>
                </c:pt>
                <c:pt idx="13125">
                  <c:v>healthy eating</c:v>
                </c:pt>
                <c:pt idx="13126">
                  <c:v>healthy eating</c:v>
                </c:pt>
                <c:pt idx="13127">
                  <c:v>healthy eating</c:v>
                </c:pt>
                <c:pt idx="13128">
                  <c:v>cooking</c:v>
                </c:pt>
                <c:pt idx="13129">
                  <c:v>cooking</c:v>
                </c:pt>
                <c:pt idx="13130">
                  <c:v>cooking</c:v>
                </c:pt>
                <c:pt idx="13131">
                  <c:v>cooking</c:v>
                </c:pt>
                <c:pt idx="13132">
                  <c:v>cooking</c:v>
                </c:pt>
                <c:pt idx="13133">
                  <c:v>cooking</c:v>
                </c:pt>
                <c:pt idx="13134">
                  <c:v>cooking</c:v>
                </c:pt>
                <c:pt idx="13135">
                  <c:v>cooking</c:v>
                </c:pt>
                <c:pt idx="13136">
                  <c:v>cooking</c:v>
                </c:pt>
                <c:pt idx="13137">
                  <c:v>cooking</c:v>
                </c:pt>
                <c:pt idx="13138">
                  <c:v>cooking</c:v>
                </c:pt>
                <c:pt idx="13139">
                  <c:v>cooking</c:v>
                </c:pt>
                <c:pt idx="13140">
                  <c:v>cooking</c:v>
                </c:pt>
                <c:pt idx="13141">
                  <c:v>cooking</c:v>
                </c:pt>
                <c:pt idx="13142">
                  <c:v>cooking</c:v>
                </c:pt>
                <c:pt idx="13143">
                  <c:v>cooking</c:v>
                </c:pt>
                <c:pt idx="13144">
                  <c:v>cooking</c:v>
                </c:pt>
                <c:pt idx="13145">
                  <c:v>cooking</c:v>
                </c:pt>
                <c:pt idx="13146">
                  <c:v>cooking</c:v>
                </c:pt>
                <c:pt idx="13147">
                  <c:v>cooking</c:v>
                </c:pt>
                <c:pt idx="13148">
                  <c:v>cooking</c:v>
                </c:pt>
                <c:pt idx="13149">
                  <c:v>cooking</c:v>
                </c:pt>
                <c:pt idx="13150">
                  <c:v>cooking</c:v>
                </c:pt>
                <c:pt idx="13151">
                  <c:v>cooking</c:v>
                </c:pt>
                <c:pt idx="13152">
                  <c:v>cooking</c:v>
                </c:pt>
                <c:pt idx="13153">
                  <c:v>cooking</c:v>
                </c:pt>
                <c:pt idx="13154">
                  <c:v>cooking</c:v>
                </c:pt>
                <c:pt idx="13155">
                  <c:v>cooking</c:v>
                </c:pt>
                <c:pt idx="13156">
                  <c:v>cooking</c:v>
                </c:pt>
                <c:pt idx="13157">
                  <c:v>cooking</c:v>
                </c:pt>
                <c:pt idx="13158">
                  <c:v>cooking</c:v>
                </c:pt>
                <c:pt idx="13159">
                  <c:v>cooking</c:v>
                </c:pt>
                <c:pt idx="13160">
                  <c:v>cooking</c:v>
                </c:pt>
                <c:pt idx="13161">
                  <c:v>cooking</c:v>
                </c:pt>
                <c:pt idx="13162">
                  <c:v>cooking</c:v>
                </c:pt>
                <c:pt idx="13163">
                  <c:v>cooking</c:v>
                </c:pt>
                <c:pt idx="13164">
                  <c:v>cooking</c:v>
                </c:pt>
                <c:pt idx="13165">
                  <c:v>cooking</c:v>
                </c:pt>
                <c:pt idx="13166">
                  <c:v>cooking</c:v>
                </c:pt>
                <c:pt idx="13167">
                  <c:v>tennis</c:v>
                </c:pt>
                <c:pt idx="13168">
                  <c:v>tennis</c:v>
                </c:pt>
                <c:pt idx="13169">
                  <c:v>tennis</c:v>
                </c:pt>
                <c:pt idx="13170">
                  <c:v>tennis</c:v>
                </c:pt>
                <c:pt idx="13171">
                  <c:v>tennis</c:v>
                </c:pt>
                <c:pt idx="13172">
                  <c:v>tennis</c:v>
                </c:pt>
                <c:pt idx="13173">
                  <c:v>tennis</c:v>
                </c:pt>
                <c:pt idx="13174">
                  <c:v>tennis</c:v>
                </c:pt>
                <c:pt idx="13175">
                  <c:v>tennis</c:v>
                </c:pt>
                <c:pt idx="13176">
                  <c:v>tennis</c:v>
                </c:pt>
                <c:pt idx="13177">
                  <c:v>tennis</c:v>
                </c:pt>
                <c:pt idx="13178">
                  <c:v>tennis</c:v>
                </c:pt>
                <c:pt idx="13179">
                  <c:v>tennis</c:v>
                </c:pt>
                <c:pt idx="13180">
                  <c:v>tennis</c:v>
                </c:pt>
                <c:pt idx="13181">
                  <c:v>tennis</c:v>
                </c:pt>
                <c:pt idx="13182">
                  <c:v>tennis</c:v>
                </c:pt>
                <c:pt idx="13183">
                  <c:v>tennis</c:v>
                </c:pt>
                <c:pt idx="13184">
                  <c:v>tennis</c:v>
                </c:pt>
                <c:pt idx="13185">
                  <c:v>tennis</c:v>
                </c:pt>
                <c:pt idx="13186">
                  <c:v>tennis</c:v>
                </c:pt>
                <c:pt idx="13187">
                  <c:v>tennis</c:v>
                </c:pt>
                <c:pt idx="13188">
                  <c:v>tennis</c:v>
                </c:pt>
                <c:pt idx="13189">
                  <c:v>tennis</c:v>
                </c:pt>
                <c:pt idx="13190">
                  <c:v>tennis</c:v>
                </c:pt>
                <c:pt idx="13191">
                  <c:v>tennis</c:v>
                </c:pt>
                <c:pt idx="13192">
                  <c:v>tennis</c:v>
                </c:pt>
                <c:pt idx="13193">
                  <c:v>tennis</c:v>
                </c:pt>
                <c:pt idx="13194">
                  <c:v>tennis</c:v>
                </c:pt>
                <c:pt idx="13195">
                  <c:v>tennis</c:v>
                </c:pt>
                <c:pt idx="13196">
                  <c:v>education</c:v>
                </c:pt>
                <c:pt idx="13197">
                  <c:v>education</c:v>
                </c:pt>
                <c:pt idx="13198">
                  <c:v>education</c:v>
                </c:pt>
                <c:pt idx="13199">
                  <c:v>education</c:v>
                </c:pt>
                <c:pt idx="13200">
                  <c:v>education</c:v>
                </c:pt>
                <c:pt idx="13201">
                  <c:v>education</c:v>
                </c:pt>
                <c:pt idx="13202">
                  <c:v>fitness</c:v>
                </c:pt>
                <c:pt idx="13203">
                  <c:v>fitness</c:v>
                </c:pt>
                <c:pt idx="13204">
                  <c:v>fitness</c:v>
                </c:pt>
                <c:pt idx="13205">
                  <c:v>fitness</c:v>
                </c:pt>
                <c:pt idx="13206">
                  <c:v>fitness</c:v>
                </c:pt>
                <c:pt idx="13207">
                  <c:v>fitness</c:v>
                </c:pt>
                <c:pt idx="13208">
                  <c:v>fitness</c:v>
                </c:pt>
                <c:pt idx="13209">
                  <c:v>fitness</c:v>
                </c:pt>
                <c:pt idx="13210">
                  <c:v>fitness</c:v>
                </c:pt>
                <c:pt idx="13211">
                  <c:v>fitness</c:v>
                </c:pt>
                <c:pt idx="13212">
                  <c:v>fitness</c:v>
                </c:pt>
                <c:pt idx="13213">
                  <c:v>fitness</c:v>
                </c:pt>
                <c:pt idx="13214">
                  <c:v>travel</c:v>
                </c:pt>
                <c:pt idx="13215">
                  <c:v>travel</c:v>
                </c:pt>
                <c:pt idx="13216">
                  <c:v>travel</c:v>
                </c:pt>
                <c:pt idx="13217">
                  <c:v>travel</c:v>
                </c:pt>
                <c:pt idx="13218">
                  <c:v>travel</c:v>
                </c:pt>
                <c:pt idx="13219">
                  <c:v>travel</c:v>
                </c:pt>
                <c:pt idx="13220">
                  <c:v>travel</c:v>
                </c:pt>
                <c:pt idx="13221">
                  <c:v>travel</c:v>
                </c:pt>
                <c:pt idx="13222">
                  <c:v>travel</c:v>
                </c:pt>
                <c:pt idx="13223">
                  <c:v>travel</c:v>
                </c:pt>
                <c:pt idx="13224">
                  <c:v>travel</c:v>
                </c:pt>
                <c:pt idx="13225">
                  <c:v>travel</c:v>
                </c:pt>
                <c:pt idx="13226">
                  <c:v>travel</c:v>
                </c:pt>
                <c:pt idx="13227">
                  <c:v>travel</c:v>
                </c:pt>
                <c:pt idx="13228">
                  <c:v>travel</c:v>
                </c:pt>
                <c:pt idx="13229">
                  <c:v>travel</c:v>
                </c:pt>
                <c:pt idx="13230">
                  <c:v>travel</c:v>
                </c:pt>
                <c:pt idx="13231">
                  <c:v>travel</c:v>
                </c:pt>
                <c:pt idx="13232">
                  <c:v>travel</c:v>
                </c:pt>
                <c:pt idx="13233">
                  <c:v>travel</c:v>
                </c:pt>
                <c:pt idx="13234">
                  <c:v>travel</c:v>
                </c:pt>
                <c:pt idx="13235">
                  <c:v>travel</c:v>
                </c:pt>
                <c:pt idx="13236">
                  <c:v>travel</c:v>
                </c:pt>
                <c:pt idx="13237">
                  <c:v>travel</c:v>
                </c:pt>
                <c:pt idx="13238">
                  <c:v>travel</c:v>
                </c:pt>
                <c:pt idx="13239">
                  <c:v>travel</c:v>
                </c:pt>
                <c:pt idx="13240">
                  <c:v>travel</c:v>
                </c:pt>
                <c:pt idx="13241">
                  <c:v>travel</c:v>
                </c:pt>
                <c:pt idx="13242">
                  <c:v>travel</c:v>
                </c:pt>
                <c:pt idx="13243">
                  <c:v>travel</c:v>
                </c:pt>
                <c:pt idx="13244">
                  <c:v>travel</c:v>
                </c:pt>
                <c:pt idx="13245">
                  <c:v>travel</c:v>
                </c:pt>
                <c:pt idx="13246">
                  <c:v>travel</c:v>
                </c:pt>
                <c:pt idx="13247">
                  <c:v>travel</c:v>
                </c:pt>
                <c:pt idx="13248">
                  <c:v>travel</c:v>
                </c:pt>
                <c:pt idx="13249">
                  <c:v>travel</c:v>
                </c:pt>
                <c:pt idx="13250">
                  <c:v>travel</c:v>
                </c:pt>
                <c:pt idx="13251">
                  <c:v>travel</c:v>
                </c:pt>
                <c:pt idx="13252">
                  <c:v>travel</c:v>
                </c:pt>
                <c:pt idx="13253">
                  <c:v>travel</c:v>
                </c:pt>
                <c:pt idx="13254">
                  <c:v>travel</c:v>
                </c:pt>
                <c:pt idx="13255">
                  <c:v>travel</c:v>
                </c:pt>
                <c:pt idx="13256">
                  <c:v>healthy eating</c:v>
                </c:pt>
                <c:pt idx="13257">
                  <c:v>healthy eating</c:v>
                </c:pt>
                <c:pt idx="13258">
                  <c:v>healthy eating</c:v>
                </c:pt>
                <c:pt idx="13259">
                  <c:v>healthy eating</c:v>
                </c:pt>
                <c:pt idx="13260">
                  <c:v>healthy eating</c:v>
                </c:pt>
                <c:pt idx="13261">
                  <c:v>healthy eating</c:v>
                </c:pt>
                <c:pt idx="13262">
                  <c:v>healthy eating</c:v>
                </c:pt>
                <c:pt idx="13263">
                  <c:v>healthy eating</c:v>
                </c:pt>
                <c:pt idx="13264">
                  <c:v>healthy eating</c:v>
                </c:pt>
                <c:pt idx="13265">
                  <c:v>healthy eating</c:v>
                </c:pt>
                <c:pt idx="13266">
                  <c:v>healthy eating</c:v>
                </c:pt>
                <c:pt idx="13267">
                  <c:v>healthy eating</c:v>
                </c:pt>
                <c:pt idx="13268">
                  <c:v>healthy eating</c:v>
                </c:pt>
                <c:pt idx="13269">
                  <c:v>healthy eating</c:v>
                </c:pt>
                <c:pt idx="13270">
                  <c:v>healthy eating</c:v>
                </c:pt>
                <c:pt idx="13271">
                  <c:v>healthy eating</c:v>
                </c:pt>
                <c:pt idx="13272">
                  <c:v>healthy eating</c:v>
                </c:pt>
                <c:pt idx="13273">
                  <c:v>healthy eating</c:v>
                </c:pt>
                <c:pt idx="13274">
                  <c:v>healthy eating</c:v>
                </c:pt>
                <c:pt idx="13275">
                  <c:v>healthy eating</c:v>
                </c:pt>
                <c:pt idx="13276">
                  <c:v>healthy eating</c:v>
                </c:pt>
                <c:pt idx="13277">
                  <c:v>healthy eating</c:v>
                </c:pt>
                <c:pt idx="13278">
                  <c:v>healthy eating</c:v>
                </c:pt>
                <c:pt idx="13279">
                  <c:v>healthy eating</c:v>
                </c:pt>
                <c:pt idx="13280">
                  <c:v>healthy eating</c:v>
                </c:pt>
                <c:pt idx="13281">
                  <c:v>healthy eating</c:v>
                </c:pt>
                <c:pt idx="13282">
                  <c:v>healthy eating</c:v>
                </c:pt>
                <c:pt idx="13283">
                  <c:v>healthy eating</c:v>
                </c:pt>
                <c:pt idx="13284">
                  <c:v>healthy eating</c:v>
                </c:pt>
                <c:pt idx="13285">
                  <c:v>healthy eating</c:v>
                </c:pt>
                <c:pt idx="13286">
                  <c:v>healthy eating</c:v>
                </c:pt>
                <c:pt idx="13287">
                  <c:v>healthy eating</c:v>
                </c:pt>
                <c:pt idx="13288">
                  <c:v>healthy eating</c:v>
                </c:pt>
                <c:pt idx="13289">
                  <c:v>healthy eating</c:v>
                </c:pt>
                <c:pt idx="13290">
                  <c:v>healthy eating</c:v>
                </c:pt>
                <c:pt idx="13291">
                  <c:v>healthy eating</c:v>
                </c:pt>
                <c:pt idx="13292">
                  <c:v>healthy eating</c:v>
                </c:pt>
                <c:pt idx="13293">
                  <c:v>healthy eating</c:v>
                </c:pt>
                <c:pt idx="13294">
                  <c:v>soccer</c:v>
                </c:pt>
                <c:pt idx="13295">
                  <c:v>soccer</c:v>
                </c:pt>
                <c:pt idx="13296">
                  <c:v>soccer</c:v>
                </c:pt>
                <c:pt idx="13297">
                  <c:v>soccer</c:v>
                </c:pt>
                <c:pt idx="13298">
                  <c:v>soccer</c:v>
                </c:pt>
                <c:pt idx="13299">
                  <c:v>soccer</c:v>
                </c:pt>
                <c:pt idx="13300">
                  <c:v>soccer</c:v>
                </c:pt>
                <c:pt idx="13301">
                  <c:v>soccer</c:v>
                </c:pt>
                <c:pt idx="13302">
                  <c:v>soccer</c:v>
                </c:pt>
                <c:pt idx="13303">
                  <c:v>soccer</c:v>
                </c:pt>
                <c:pt idx="13304">
                  <c:v>soccer</c:v>
                </c:pt>
                <c:pt idx="13305">
                  <c:v>soccer</c:v>
                </c:pt>
                <c:pt idx="13306">
                  <c:v>soccer</c:v>
                </c:pt>
                <c:pt idx="13307">
                  <c:v>soccer</c:v>
                </c:pt>
                <c:pt idx="13308">
                  <c:v>fitness</c:v>
                </c:pt>
                <c:pt idx="13309">
                  <c:v>fitness</c:v>
                </c:pt>
                <c:pt idx="13310">
                  <c:v>fitness</c:v>
                </c:pt>
                <c:pt idx="13311">
                  <c:v>fitness</c:v>
                </c:pt>
                <c:pt idx="13312">
                  <c:v>fitness</c:v>
                </c:pt>
                <c:pt idx="13313">
                  <c:v>fitness</c:v>
                </c:pt>
                <c:pt idx="13314">
                  <c:v>fitness</c:v>
                </c:pt>
                <c:pt idx="13315">
                  <c:v>fitness</c:v>
                </c:pt>
                <c:pt idx="13316">
                  <c:v>fitness</c:v>
                </c:pt>
                <c:pt idx="13317">
                  <c:v>fitness</c:v>
                </c:pt>
                <c:pt idx="13318">
                  <c:v>fitness</c:v>
                </c:pt>
                <c:pt idx="13319">
                  <c:v>fitness</c:v>
                </c:pt>
                <c:pt idx="13320">
                  <c:v>fitness</c:v>
                </c:pt>
                <c:pt idx="13321">
                  <c:v>fitness</c:v>
                </c:pt>
                <c:pt idx="13322">
                  <c:v>fitness</c:v>
                </c:pt>
                <c:pt idx="13323">
                  <c:v>fitness</c:v>
                </c:pt>
                <c:pt idx="13324">
                  <c:v>fitness</c:v>
                </c:pt>
                <c:pt idx="13325">
                  <c:v>fitness</c:v>
                </c:pt>
                <c:pt idx="13326">
                  <c:v>fitness</c:v>
                </c:pt>
                <c:pt idx="13327">
                  <c:v>fitness</c:v>
                </c:pt>
                <c:pt idx="13328">
                  <c:v>fitness</c:v>
                </c:pt>
                <c:pt idx="13329">
                  <c:v>fitness</c:v>
                </c:pt>
                <c:pt idx="13330">
                  <c:v>fitness</c:v>
                </c:pt>
                <c:pt idx="13331">
                  <c:v>fitness</c:v>
                </c:pt>
                <c:pt idx="13332">
                  <c:v>fitness</c:v>
                </c:pt>
                <c:pt idx="13333">
                  <c:v>fitness</c:v>
                </c:pt>
                <c:pt idx="13334">
                  <c:v>fitness</c:v>
                </c:pt>
                <c:pt idx="13335">
                  <c:v>fitness</c:v>
                </c:pt>
                <c:pt idx="13336">
                  <c:v>fitness</c:v>
                </c:pt>
                <c:pt idx="13337">
                  <c:v>fitness</c:v>
                </c:pt>
                <c:pt idx="13338">
                  <c:v>fitness</c:v>
                </c:pt>
                <c:pt idx="13339">
                  <c:v>fitness</c:v>
                </c:pt>
                <c:pt idx="13340">
                  <c:v>fitness</c:v>
                </c:pt>
                <c:pt idx="13341">
                  <c:v>fitness</c:v>
                </c:pt>
                <c:pt idx="13342">
                  <c:v>fitness</c:v>
                </c:pt>
                <c:pt idx="13343">
                  <c:v>fitness</c:v>
                </c:pt>
                <c:pt idx="13344">
                  <c:v>fitness</c:v>
                </c:pt>
                <c:pt idx="13345">
                  <c:v>fitness</c:v>
                </c:pt>
                <c:pt idx="13346">
                  <c:v>fitness</c:v>
                </c:pt>
                <c:pt idx="13347">
                  <c:v>fitness</c:v>
                </c:pt>
                <c:pt idx="13348">
                  <c:v>fitness</c:v>
                </c:pt>
                <c:pt idx="13349">
                  <c:v>fitness</c:v>
                </c:pt>
                <c:pt idx="13350">
                  <c:v>fitness</c:v>
                </c:pt>
                <c:pt idx="13351">
                  <c:v>fitness</c:v>
                </c:pt>
                <c:pt idx="13352">
                  <c:v>fitness</c:v>
                </c:pt>
                <c:pt idx="13353">
                  <c:v>fitness</c:v>
                </c:pt>
                <c:pt idx="13354">
                  <c:v>fitness</c:v>
                </c:pt>
                <c:pt idx="13355">
                  <c:v>fitness</c:v>
                </c:pt>
                <c:pt idx="13356">
                  <c:v>fitness</c:v>
                </c:pt>
                <c:pt idx="13357">
                  <c:v>fitness</c:v>
                </c:pt>
                <c:pt idx="13358">
                  <c:v>fitness</c:v>
                </c:pt>
                <c:pt idx="13359">
                  <c:v>fitness</c:v>
                </c:pt>
                <c:pt idx="13360">
                  <c:v>fitness</c:v>
                </c:pt>
                <c:pt idx="13361">
                  <c:v>fitness</c:v>
                </c:pt>
                <c:pt idx="13362">
                  <c:v>fitness</c:v>
                </c:pt>
                <c:pt idx="13363">
                  <c:v>fitness</c:v>
                </c:pt>
                <c:pt idx="13364">
                  <c:v>fitness</c:v>
                </c:pt>
                <c:pt idx="13365">
                  <c:v>fitness</c:v>
                </c:pt>
                <c:pt idx="13366">
                  <c:v>fitness</c:v>
                </c:pt>
                <c:pt idx="13367">
                  <c:v>fitness</c:v>
                </c:pt>
                <c:pt idx="13368">
                  <c:v>fitness</c:v>
                </c:pt>
                <c:pt idx="13369">
                  <c:v>fitness</c:v>
                </c:pt>
                <c:pt idx="13370">
                  <c:v>fitness</c:v>
                </c:pt>
                <c:pt idx="13371">
                  <c:v>fitness</c:v>
                </c:pt>
                <c:pt idx="13372">
                  <c:v>fitness</c:v>
                </c:pt>
                <c:pt idx="13373">
                  <c:v>fitness</c:v>
                </c:pt>
                <c:pt idx="13374">
                  <c:v>fitness</c:v>
                </c:pt>
                <c:pt idx="13375">
                  <c:v>fitness</c:v>
                </c:pt>
                <c:pt idx="13376">
                  <c:v>fitness</c:v>
                </c:pt>
                <c:pt idx="13377">
                  <c:v>fitness</c:v>
                </c:pt>
                <c:pt idx="13378">
                  <c:v>fitness</c:v>
                </c:pt>
                <c:pt idx="13379">
                  <c:v>fitness</c:v>
                </c:pt>
                <c:pt idx="13380">
                  <c:v>fitness</c:v>
                </c:pt>
                <c:pt idx="13381">
                  <c:v>fitness</c:v>
                </c:pt>
                <c:pt idx="13382">
                  <c:v>fitness</c:v>
                </c:pt>
                <c:pt idx="13383">
                  <c:v>fitness</c:v>
                </c:pt>
                <c:pt idx="13384">
                  <c:v>fitness</c:v>
                </c:pt>
                <c:pt idx="13385">
                  <c:v>fitness</c:v>
                </c:pt>
                <c:pt idx="13386">
                  <c:v>fitness</c:v>
                </c:pt>
                <c:pt idx="13387">
                  <c:v>fitness</c:v>
                </c:pt>
                <c:pt idx="13388">
                  <c:v>fitness</c:v>
                </c:pt>
                <c:pt idx="13389">
                  <c:v>travel</c:v>
                </c:pt>
                <c:pt idx="13390">
                  <c:v>travel</c:v>
                </c:pt>
                <c:pt idx="13391">
                  <c:v>travel</c:v>
                </c:pt>
                <c:pt idx="13392">
                  <c:v>travel</c:v>
                </c:pt>
                <c:pt idx="13393">
                  <c:v>travel</c:v>
                </c:pt>
                <c:pt idx="13394">
                  <c:v>travel</c:v>
                </c:pt>
                <c:pt idx="13395">
                  <c:v>travel</c:v>
                </c:pt>
                <c:pt idx="13396">
                  <c:v>travel</c:v>
                </c:pt>
                <c:pt idx="13397">
                  <c:v>travel</c:v>
                </c:pt>
                <c:pt idx="13398">
                  <c:v>travel</c:v>
                </c:pt>
                <c:pt idx="13399">
                  <c:v>travel</c:v>
                </c:pt>
                <c:pt idx="13400">
                  <c:v>travel</c:v>
                </c:pt>
                <c:pt idx="13401">
                  <c:v>travel</c:v>
                </c:pt>
                <c:pt idx="13402">
                  <c:v>travel</c:v>
                </c:pt>
                <c:pt idx="13403">
                  <c:v>travel</c:v>
                </c:pt>
                <c:pt idx="13404">
                  <c:v>travel</c:v>
                </c:pt>
                <c:pt idx="13405">
                  <c:v>travel</c:v>
                </c:pt>
                <c:pt idx="13406">
                  <c:v>travel</c:v>
                </c:pt>
                <c:pt idx="13407">
                  <c:v>travel</c:v>
                </c:pt>
                <c:pt idx="13408">
                  <c:v>travel</c:v>
                </c:pt>
                <c:pt idx="13409">
                  <c:v>travel</c:v>
                </c:pt>
                <c:pt idx="13410">
                  <c:v>travel</c:v>
                </c:pt>
                <c:pt idx="13411">
                  <c:v>travel</c:v>
                </c:pt>
                <c:pt idx="13412">
                  <c:v>travel</c:v>
                </c:pt>
                <c:pt idx="13413">
                  <c:v>travel</c:v>
                </c:pt>
                <c:pt idx="13414">
                  <c:v>travel</c:v>
                </c:pt>
                <c:pt idx="13415">
                  <c:v>travel</c:v>
                </c:pt>
                <c:pt idx="13416">
                  <c:v>travel</c:v>
                </c:pt>
                <c:pt idx="13417">
                  <c:v>travel</c:v>
                </c:pt>
                <c:pt idx="13418">
                  <c:v>travel</c:v>
                </c:pt>
                <c:pt idx="13419">
                  <c:v>travel</c:v>
                </c:pt>
                <c:pt idx="13420">
                  <c:v>travel</c:v>
                </c:pt>
                <c:pt idx="13421">
                  <c:v>travel</c:v>
                </c:pt>
                <c:pt idx="13422">
                  <c:v>travel</c:v>
                </c:pt>
                <c:pt idx="13423">
                  <c:v>travel</c:v>
                </c:pt>
                <c:pt idx="13424">
                  <c:v>travel</c:v>
                </c:pt>
                <c:pt idx="13425">
                  <c:v>travel</c:v>
                </c:pt>
                <c:pt idx="13426">
                  <c:v>travel</c:v>
                </c:pt>
                <c:pt idx="13427">
                  <c:v>travel</c:v>
                </c:pt>
                <c:pt idx="13428">
                  <c:v>travel</c:v>
                </c:pt>
                <c:pt idx="13429">
                  <c:v>travel</c:v>
                </c:pt>
                <c:pt idx="13430">
                  <c:v>travel</c:v>
                </c:pt>
                <c:pt idx="13431">
                  <c:v>travel</c:v>
                </c:pt>
                <c:pt idx="13432">
                  <c:v>travel</c:v>
                </c:pt>
                <c:pt idx="13433">
                  <c:v>travel</c:v>
                </c:pt>
                <c:pt idx="13434">
                  <c:v>veganism</c:v>
                </c:pt>
                <c:pt idx="13435">
                  <c:v>veganism</c:v>
                </c:pt>
                <c:pt idx="13436">
                  <c:v>veganism</c:v>
                </c:pt>
                <c:pt idx="13437">
                  <c:v>veganism</c:v>
                </c:pt>
                <c:pt idx="13438">
                  <c:v>veganism</c:v>
                </c:pt>
                <c:pt idx="13439">
                  <c:v>veganism</c:v>
                </c:pt>
                <c:pt idx="13440">
                  <c:v>veganism</c:v>
                </c:pt>
                <c:pt idx="13441">
                  <c:v>veganism</c:v>
                </c:pt>
                <c:pt idx="13442">
                  <c:v>veganism</c:v>
                </c:pt>
                <c:pt idx="13443">
                  <c:v>veganism</c:v>
                </c:pt>
                <c:pt idx="13444">
                  <c:v>veganism</c:v>
                </c:pt>
                <c:pt idx="13445">
                  <c:v>veganism</c:v>
                </c:pt>
                <c:pt idx="13446">
                  <c:v>veganism</c:v>
                </c:pt>
                <c:pt idx="13447">
                  <c:v>veganism</c:v>
                </c:pt>
                <c:pt idx="13448">
                  <c:v>veganism</c:v>
                </c:pt>
                <c:pt idx="13449">
                  <c:v>veganism</c:v>
                </c:pt>
                <c:pt idx="13450">
                  <c:v>veganism</c:v>
                </c:pt>
                <c:pt idx="13451">
                  <c:v>veganism</c:v>
                </c:pt>
                <c:pt idx="13452">
                  <c:v>veganism</c:v>
                </c:pt>
                <c:pt idx="13453">
                  <c:v>veganism</c:v>
                </c:pt>
                <c:pt idx="13454">
                  <c:v>veganism</c:v>
                </c:pt>
                <c:pt idx="13455">
                  <c:v>veganism</c:v>
                </c:pt>
                <c:pt idx="13456">
                  <c:v>veganism</c:v>
                </c:pt>
                <c:pt idx="13457">
                  <c:v>technology</c:v>
                </c:pt>
                <c:pt idx="13458">
                  <c:v>technology</c:v>
                </c:pt>
                <c:pt idx="13459">
                  <c:v>technology</c:v>
                </c:pt>
                <c:pt idx="13460">
                  <c:v>technology</c:v>
                </c:pt>
                <c:pt idx="13461">
                  <c:v>technology</c:v>
                </c:pt>
                <c:pt idx="13462">
                  <c:v>technology</c:v>
                </c:pt>
                <c:pt idx="13463">
                  <c:v>technology</c:v>
                </c:pt>
                <c:pt idx="13464">
                  <c:v>technology</c:v>
                </c:pt>
                <c:pt idx="13465">
                  <c:v>technology</c:v>
                </c:pt>
                <c:pt idx="13466">
                  <c:v>technology</c:v>
                </c:pt>
                <c:pt idx="13467">
                  <c:v>technology</c:v>
                </c:pt>
                <c:pt idx="13468">
                  <c:v>technology</c:v>
                </c:pt>
                <c:pt idx="13469">
                  <c:v>technology</c:v>
                </c:pt>
                <c:pt idx="13470">
                  <c:v>technology</c:v>
                </c:pt>
                <c:pt idx="13471">
                  <c:v>technology</c:v>
                </c:pt>
                <c:pt idx="13472">
                  <c:v>technology</c:v>
                </c:pt>
                <c:pt idx="13473">
                  <c:v>technology</c:v>
                </c:pt>
                <c:pt idx="13474">
                  <c:v>technology</c:v>
                </c:pt>
                <c:pt idx="13475">
                  <c:v>technology</c:v>
                </c:pt>
                <c:pt idx="13476">
                  <c:v>technology</c:v>
                </c:pt>
                <c:pt idx="13477">
                  <c:v>technology</c:v>
                </c:pt>
                <c:pt idx="13478">
                  <c:v>technology</c:v>
                </c:pt>
                <c:pt idx="13479">
                  <c:v>technology</c:v>
                </c:pt>
                <c:pt idx="13480">
                  <c:v>technology</c:v>
                </c:pt>
                <c:pt idx="13481">
                  <c:v>technology</c:v>
                </c:pt>
                <c:pt idx="13482">
                  <c:v>technology</c:v>
                </c:pt>
                <c:pt idx="13483">
                  <c:v>technology</c:v>
                </c:pt>
                <c:pt idx="13484">
                  <c:v>technology</c:v>
                </c:pt>
                <c:pt idx="13485">
                  <c:v>technology</c:v>
                </c:pt>
                <c:pt idx="13486">
                  <c:v>technology</c:v>
                </c:pt>
                <c:pt idx="13487">
                  <c:v>technology</c:v>
                </c:pt>
                <c:pt idx="13488">
                  <c:v>technology</c:v>
                </c:pt>
                <c:pt idx="13489">
                  <c:v>technology</c:v>
                </c:pt>
                <c:pt idx="13490">
                  <c:v>studying</c:v>
                </c:pt>
                <c:pt idx="13491">
                  <c:v>studying</c:v>
                </c:pt>
                <c:pt idx="13492">
                  <c:v>studying</c:v>
                </c:pt>
                <c:pt idx="13493">
                  <c:v>studying</c:v>
                </c:pt>
                <c:pt idx="13494">
                  <c:v>studying</c:v>
                </c:pt>
                <c:pt idx="13495">
                  <c:v>studying</c:v>
                </c:pt>
                <c:pt idx="13496">
                  <c:v>studying</c:v>
                </c:pt>
                <c:pt idx="13497">
                  <c:v>studying</c:v>
                </c:pt>
                <c:pt idx="13498">
                  <c:v>studying</c:v>
                </c:pt>
                <c:pt idx="13499">
                  <c:v>studying</c:v>
                </c:pt>
                <c:pt idx="13500">
                  <c:v>studying</c:v>
                </c:pt>
                <c:pt idx="13501">
                  <c:v>studying</c:v>
                </c:pt>
                <c:pt idx="13502">
                  <c:v>studying</c:v>
                </c:pt>
                <c:pt idx="13503">
                  <c:v>studying</c:v>
                </c:pt>
                <c:pt idx="13504">
                  <c:v>studying</c:v>
                </c:pt>
                <c:pt idx="13505">
                  <c:v>studying</c:v>
                </c:pt>
                <c:pt idx="13506">
                  <c:v>studying</c:v>
                </c:pt>
                <c:pt idx="13507">
                  <c:v>studying</c:v>
                </c:pt>
                <c:pt idx="13508">
                  <c:v>studying</c:v>
                </c:pt>
                <c:pt idx="13509">
                  <c:v>studying</c:v>
                </c:pt>
                <c:pt idx="13510">
                  <c:v>studying</c:v>
                </c:pt>
                <c:pt idx="13511">
                  <c:v>studying</c:v>
                </c:pt>
                <c:pt idx="13512">
                  <c:v>studying</c:v>
                </c:pt>
                <c:pt idx="13513">
                  <c:v>studying</c:v>
                </c:pt>
                <c:pt idx="13514">
                  <c:v>studying</c:v>
                </c:pt>
                <c:pt idx="13515">
                  <c:v>studying</c:v>
                </c:pt>
                <c:pt idx="13516">
                  <c:v>studying</c:v>
                </c:pt>
                <c:pt idx="13517">
                  <c:v>studying</c:v>
                </c:pt>
                <c:pt idx="13518">
                  <c:v>studying</c:v>
                </c:pt>
                <c:pt idx="13519">
                  <c:v>studying</c:v>
                </c:pt>
                <c:pt idx="13520">
                  <c:v>studying</c:v>
                </c:pt>
                <c:pt idx="13521">
                  <c:v>studying</c:v>
                </c:pt>
                <c:pt idx="13522">
                  <c:v>studying</c:v>
                </c:pt>
                <c:pt idx="13523">
                  <c:v>studying</c:v>
                </c:pt>
                <c:pt idx="13524">
                  <c:v>studying</c:v>
                </c:pt>
                <c:pt idx="13525">
                  <c:v>studying</c:v>
                </c:pt>
                <c:pt idx="13526">
                  <c:v>studying</c:v>
                </c:pt>
                <c:pt idx="13527">
                  <c:v>studying</c:v>
                </c:pt>
                <c:pt idx="13528">
                  <c:v>studying</c:v>
                </c:pt>
                <c:pt idx="13529">
                  <c:v>studying</c:v>
                </c:pt>
                <c:pt idx="13530">
                  <c:v>studying</c:v>
                </c:pt>
                <c:pt idx="13531">
                  <c:v>studying</c:v>
                </c:pt>
                <c:pt idx="13532">
                  <c:v>studying</c:v>
                </c:pt>
                <c:pt idx="13533">
                  <c:v>studying</c:v>
                </c:pt>
                <c:pt idx="13534">
                  <c:v>technology</c:v>
                </c:pt>
                <c:pt idx="13535">
                  <c:v>technology</c:v>
                </c:pt>
                <c:pt idx="13536">
                  <c:v>technology</c:v>
                </c:pt>
                <c:pt idx="13537">
                  <c:v>technology</c:v>
                </c:pt>
                <c:pt idx="13538">
                  <c:v>technology</c:v>
                </c:pt>
                <c:pt idx="13539">
                  <c:v>technology</c:v>
                </c:pt>
                <c:pt idx="13540">
                  <c:v>technology</c:v>
                </c:pt>
                <c:pt idx="13541">
                  <c:v>technology</c:v>
                </c:pt>
                <c:pt idx="13542">
                  <c:v>technology</c:v>
                </c:pt>
                <c:pt idx="13543">
                  <c:v>technology</c:v>
                </c:pt>
                <c:pt idx="13544">
                  <c:v>technology</c:v>
                </c:pt>
                <c:pt idx="13545">
                  <c:v>technology</c:v>
                </c:pt>
                <c:pt idx="13546">
                  <c:v>technology</c:v>
                </c:pt>
                <c:pt idx="13547">
                  <c:v>technology</c:v>
                </c:pt>
                <c:pt idx="13548">
                  <c:v>technology</c:v>
                </c:pt>
                <c:pt idx="13549">
                  <c:v>technology</c:v>
                </c:pt>
                <c:pt idx="13550">
                  <c:v>technology</c:v>
                </c:pt>
                <c:pt idx="13551">
                  <c:v>technology</c:v>
                </c:pt>
                <c:pt idx="13552">
                  <c:v>technology</c:v>
                </c:pt>
                <c:pt idx="13553">
                  <c:v>technology</c:v>
                </c:pt>
                <c:pt idx="13554">
                  <c:v>technology</c:v>
                </c:pt>
                <c:pt idx="13555">
                  <c:v>technology</c:v>
                </c:pt>
                <c:pt idx="13556">
                  <c:v>technology</c:v>
                </c:pt>
                <c:pt idx="13557">
                  <c:v>culture</c:v>
                </c:pt>
                <c:pt idx="13558">
                  <c:v>culture</c:v>
                </c:pt>
                <c:pt idx="13559">
                  <c:v>culture</c:v>
                </c:pt>
                <c:pt idx="13560">
                  <c:v>culture</c:v>
                </c:pt>
                <c:pt idx="13561">
                  <c:v>culture</c:v>
                </c:pt>
                <c:pt idx="13562">
                  <c:v>culture</c:v>
                </c:pt>
                <c:pt idx="13563">
                  <c:v>culture</c:v>
                </c:pt>
                <c:pt idx="13564">
                  <c:v>culture</c:v>
                </c:pt>
                <c:pt idx="13565">
                  <c:v>culture</c:v>
                </c:pt>
                <c:pt idx="13566">
                  <c:v>culture</c:v>
                </c:pt>
                <c:pt idx="13567">
                  <c:v>culture</c:v>
                </c:pt>
                <c:pt idx="13568">
                  <c:v>culture</c:v>
                </c:pt>
                <c:pt idx="13569">
                  <c:v>culture</c:v>
                </c:pt>
                <c:pt idx="13570">
                  <c:v>culture</c:v>
                </c:pt>
                <c:pt idx="13571">
                  <c:v>culture</c:v>
                </c:pt>
                <c:pt idx="13572">
                  <c:v>culture</c:v>
                </c:pt>
                <c:pt idx="13573">
                  <c:v>culture</c:v>
                </c:pt>
                <c:pt idx="13574">
                  <c:v>culture</c:v>
                </c:pt>
                <c:pt idx="13575">
                  <c:v>culture</c:v>
                </c:pt>
                <c:pt idx="13576">
                  <c:v>culture</c:v>
                </c:pt>
                <c:pt idx="13577">
                  <c:v>culture</c:v>
                </c:pt>
                <c:pt idx="13578">
                  <c:v>culture</c:v>
                </c:pt>
                <c:pt idx="13579">
                  <c:v>culture</c:v>
                </c:pt>
                <c:pt idx="13580">
                  <c:v>culture</c:v>
                </c:pt>
                <c:pt idx="13581">
                  <c:v>culture</c:v>
                </c:pt>
                <c:pt idx="13582">
                  <c:v>culture</c:v>
                </c:pt>
                <c:pt idx="13583">
                  <c:v>culture</c:v>
                </c:pt>
                <c:pt idx="13584">
                  <c:v>culture</c:v>
                </c:pt>
                <c:pt idx="13585">
                  <c:v>culture</c:v>
                </c:pt>
                <c:pt idx="13586">
                  <c:v>culture</c:v>
                </c:pt>
                <c:pt idx="13587">
                  <c:v>culture</c:v>
                </c:pt>
                <c:pt idx="13588">
                  <c:v>culture</c:v>
                </c:pt>
                <c:pt idx="13589">
                  <c:v>culture</c:v>
                </c:pt>
                <c:pt idx="13590">
                  <c:v>culture</c:v>
                </c:pt>
                <c:pt idx="13591">
                  <c:v>culture</c:v>
                </c:pt>
                <c:pt idx="13592">
                  <c:v>culture</c:v>
                </c:pt>
                <c:pt idx="13593">
                  <c:v>culture</c:v>
                </c:pt>
                <c:pt idx="13594">
                  <c:v>culture</c:v>
                </c:pt>
                <c:pt idx="13595">
                  <c:v>culture</c:v>
                </c:pt>
                <c:pt idx="13596">
                  <c:v>culture</c:v>
                </c:pt>
                <c:pt idx="13597">
                  <c:v>culture</c:v>
                </c:pt>
                <c:pt idx="13598">
                  <c:v>culture</c:v>
                </c:pt>
                <c:pt idx="13599">
                  <c:v>culture</c:v>
                </c:pt>
                <c:pt idx="13600">
                  <c:v>culture</c:v>
                </c:pt>
                <c:pt idx="13601">
                  <c:v>culture</c:v>
                </c:pt>
                <c:pt idx="13602">
                  <c:v>veganism</c:v>
                </c:pt>
                <c:pt idx="13603">
                  <c:v>veganism</c:v>
                </c:pt>
                <c:pt idx="13604">
                  <c:v>veganism</c:v>
                </c:pt>
                <c:pt idx="13605">
                  <c:v>veganism</c:v>
                </c:pt>
                <c:pt idx="13606">
                  <c:v>veganism</c:v>
                </c:pt>
                <c:pt idx="13607">
                  <c:v>veganism</c:v>
                </c:pt>
                <c:pt idx="13608">
                  <c:v>veganism</c:v>
                </c:pt>
                <c:pt idx="13609">
                  <c:v>travel</c:v>
                </c:pt>
                <c:pt idx="13610">
                  <c:v>travel</c:v>
                </c:pt>
                <c:pt idx="13611">
                  <c:v>travel</c:v>
                </c:pt>
                <c:pt idx="13612">
                  <c:v>travel</c:v>
                </c:pt>
                <c:pt idx="13613">
                  <c:v>travel</c:v>
                </c:pt>
                <c:pt idx="13614">
                  <c:v>travel</c:v>
                </c:pt>
                <c:pt idx="13615">
                  <c:v>travel</c:v>
                </c:pt>
                <c:pt idx="13616">
                  <c:v>travel</c:v>
                </c:pt>
                <c:pt idx="13617">
                  <c:v>travel</c:v>
                </c:pt>
                <c:pt idx="13618">
                  <c:v>travel</c:v>
                </c:pt>
                <c:pt idx="13619">
                  <c:v>travel</c:v>
                </c:pt>
                <c:pt idx="13620">
                  <c:v>travel</c:v>
                </c:pt>
                <c:pt idx="13621">
                  <c:v>travel</c:v>
                </c:pt>
                <c:pt idx="13622">
                  <c:v>travel</c:v>
                </c:pt>
                <c:pt idx="13623">
                  <c:v>travel</c:v>
                </c:pt>
                <c:pt idx="13624">
                  <c:v>travel</c:v>
                </c:pt>
                <c:pt idx="13625">
                  <c:v>travel</c:v>
                </c:pt>
                <c:pt idx="13626">
                  <c:v>travel</c:v>
                </c:pt>
                <c:pt idx="13627">
                  <c:v>travel</c:v>
                </c:pt>
                <c:pt idx="13628">
                  <c:v>travel</c:v>
                </c:pt>
                <c:pt idx="13629">
                  <c:v>travel</c:v>
                </c:pt>
                <c:pt idx="13630">
                  <c:v>travel</c:v>
                </c:pt>
                <c:pt idx="13631">
                  <c:v>travel</c:v>
                </c:pt>
                <c:pt idx="13632">
                  <c:v>travel</c:v>
                </c:pt>
                <c:pt idx="13633">
                  <c:v>travel</c:v>
                </c:pt>
                <c:pt idx="13634">
                  <c:v>travel</c:v>
                </c:pt>
                <c:pt idx="13635">
                  <c:v>travel</c:v>
                </c:pt>
                <c:pt idx="13636">
                  <c:v>travel</c:v>
                </c:pt>
                <c:pt idx="13637">
                  <c:v>travel</c:v>
                </c:pt>
                <c:pt idx="13638">
                  <c:v>travel</c:v>
                </c:pt>
                <c:pt idx="13639">
                  <c:v>travel</c:v>
                </c:pt>
                <c:pt idx="13640">
                  <c:v>travel</c:v>
                </c:pt>
                <c:pt idx="13641">
                  <c:v>travel</c:v>
                </c:pt>
                <c:pt idx="13642">
                  <c:v>travel</c:v>
                </c:pt>
                <c:pt idx="13643">
                  <c:v>travel</c:v>
                </c:pt>
                <c:pt idx="13644">
                  <c:v>travel</c:v>
                </c:pt>
                <c:pt idx="13645">
                  <c:v>travel</c:v>
                </c:pt>
                <c:pt idx="13646">
                  <c:v>travel</c:v>
                </c:pt>
                <c:pt idx="13647">
                  <c:v>travel</c:v>
                </c:pt>
                <c:pt idx="13648">
                  <c:v>travel</c:v>
                </c:pt>
                <c:pt idx="13649">
                  <c:v>travel</c:v>
                </c:pt>
                <c:pt idx="13650">
                  <c:v>education</c:v>
                </c:pt>
                <c:pt idx="13651">
                  <c:v>education</c:v>
                </c:pt>
                <c:pt idx="13652">
                  <c:v>cooking</c:v>
                </c:pt>
                <c:pt idx="13653">
                  <c:v>cooking</c:v>
                </c:pt>
                <c:pt idx="13654">
                  <c:v>cooking</c:v>
                </c:pt>
                <c:pt idx="13655">
                  <c:v>cooking</c:v>
                </c:pt>
                <c:pt idx="13656">
                  <c:v>cooking</c:v>
                </c:pt>
                <c:pt idx="13657">
                  <c:v>cooking</c:v>
                </c:pt>
                <c:pt idx="13658">
                  <c:v>cooking</c:v>
                </c:pt>
                <c:pt idx="13659">
                  <c:v>cooking</c:v>
                </c:pt>
                <c:pt idx="13660">
                  <c:v>cooking</c:v>
                </c:pt>
                <c:pt idx="13661">
                  <c:v>cooking</c:v>
                </c:pt>
                <c:pt idx="13662">
                  <c:v>cooking</c:v>
                </c:pt>
                <c:pt idx="13663">
                  <c:v>cooking</c:v>
                </c:pt>
                <c:pt idx="13664">
                  <c:v>cooking</c:v>
                </c:pt>
                <c:pt idx="13665">
                  <c:v>cooking</c:v>
                </c:pt>
                <c:pt idx="13666">
                  <c:v>cooking</c:v>
                </c:pt>
                <c:pt idx="13667">
                  <c:v>cooking</c:v>
                </c:pt>
                <c:pt idx="13668">
                  <c:v>cooking</c:v>
                </c:pt>
                <c:pt idx="13669">
                  <c:v>cooking</c:v>
                </c:pt>
                <c:pt idx="13670">
                  <c:v>cooking</c:v>
                </c:pt>
                <c:pt idx="13671">
                  <c:v>cooking</c:v>
                </c:pt>
                <c:pt idx="13672">
                  <c:v>cooking</c:v>
                </c:pt>
                <c:pt idx="13673">
                  <c:v>cooking</c:v>
                </c:pt>
                <c:pt idx="13674">
                  <c:v>cooking</c:v>
                </c:pt>
                <c:pt idx="13675">
                  <c:v>cooking</c:v>
                </c:pt>
                <c:pt idx="13676">
                  <c:v>cooking</c:v>
                </c:pt>
                <c:pt idx="13677">
                  <c:v>cooking</c:v>
                </c:pt>
                <c:pt idx="13678">
                  <c:v>cooking</c:v>
                </c:pt>
                <c:pt idx="13679">
                  <c:v>cooking</c:v>
                </c:pt>
                <c:pt idx="13680">
                  <c:v>cooking</c:v>
                </c:pt>
                <c:pt idx="13681">
                  <c:v>cooking</c:v>
                </c:pt>
                <c:pt idx="13682">
                  <c:v>cooking</c:v>
                </c:pt>
                <c:pt idx="13683">
                  <c:v>cooking</c:v>
                </c:pt>
                <c:pt idx="13684">
                  <c:v>cooking</c:v>
                </c:pt>
                <c:pt idx="13685">
                  <c:v>cooking</c:v>
                </c:pt>
                <c:pt idx="13686">
                  <c:v>cooking</c:v>
                </c:pt>
                <c:pt idx="13687">
                  <c:v>cooking</c:v>
                </c:pt>
                <c:pt idx="13688">
                  <c:v>cooking</c:v>
                </c:pt>
                <c:pt idx="13689">
                  <c:v>cooking</c:v>
                </c:pt>
                <c:pt idx="13690">
                  <c:v>cooking</c:v>
                </c:pt>
                <c:pt idx="13691">
                  <c:v>cooking</c:v>
                </c:pt>
                <c:pt idx="13692">
                  <c:v>cooking</c:v>
                </c:pt>
                <c:pt idx="13693">
                  <c:v>cooking</c:v>
                </c:pt>
                <c:pt idx="13694">
                  <c:v>cooking</c:v>
                </c:pt>
                <c:pt idx="13695">
                  <c:v>cooking</c:v>
                </c:pt>
                <c:pt idx="13696">
                  <c:v>cooking</c:v>
                </c:pt>
                <c:pt idx="13697">
                  <c:v>cooking</c:v>
                </c:pt>
                <c:pt idx="13698">
                  <c:v>cooking</c:v>
                </c:pt>
                <c:pt idx="13699">
                  <c:v>cooking</c:v>
                </c:pt>
                <c:pt idx="13700">
                  <c:v>cooking</c:v>
                </c:pt>
                <c:pt idx="13701">
                  <c:v>cooking</c:v>
                </c:pt>
                <c:pt idx="13702">
                  <c:v>cooking</c:v>
                </c:pt>
                <c:pt idx="13703">
                  <c:v>cooking</c:v>
                </c:pt>
                <c:pt idx="13704">
                  <c:v>cooking</c:v>
                </c:pt>
                <c:pt idx="13705">
                  <c:v>cooking</c:v>
                </c:pt>
                <c:pt idx="13706">
                  <c:v>cooking</c:v>
                </c:pt>
                <c:pt idx="13707">
                  <c:v>cooking</c:v>
                </c:pt>
                <c:pt idx="13708">
                  <c:v>cooking</c:v>
                </c:pt>
                <c:pt idx="13709">
                  <c:v>cooking</c:v>
                </c:pt>
                <c:pt idx="13710">
                  <c:v>cooking</c:v>
                </c:pt>
                <c:pt idx="13711">
                  <c:v>cooking</c:v>
                </c:pt>
                <c:pt idx="13712">
                  <c:v>cooking</c:v>
                </c:pt>
                <c:pt idx="13713">
                  <c:v>cooking</c:v>
                </c:pt>
                <c:pt idx="13714">
                  <c:v>cooking</c:v>
                </c:pt>
                <c:pt idx="13715">
                  <c:v>cooking</c:v>
                </c:pt>
                <c:pt idx="13716">
                  <c:v>cooking</c:v>
                </c:pt>
                <c:pt idx="13717">
                  <c:v>cooking</c:v>
                </c:pt>
                <c:pt idx="13718">
                  <c:v>cooking</c:v>
                </c:pt>
                <c:pt idx="13719">
                  <c:v>cooking</c:v>
                </c:pt>
                <c:pt idx="13720">
                  <c:v>cooking</c:v>
                </c:pt>
                <c:pt idx="13721">
                  <c:v>cooking</c:v>
                </c:pt>
                <c:pt idx="13722">
                  <c:v>cooking</c:v>
                </c:pt>
                <c:pt idx="13723">
                  <c:v>cooking</c:v>
                </c:pt>
                <c:pt idx="13724">
                  <c:v>cooking</c:v>
                </c:pt>
                <c:pt idx="13725">
                  <c:v>cooking</c:v>
                </c:pt>
                <c:pt idx="13726">
                  <c:v>cooking</c:v>
                </c:pt>
                <c:pt idx="13727">
                  <c:v>cooking</c:v>
                </c:pt>
                <c:pt idx="13728">
                  <c:v>cooking</c:v>
                </c:pt>
                <c:pt idx="13729">
                  <c:v>cooking</c:v>
                </c:pt>
                <c:pt idx="13730">
                  <c:v>cooking</c:v>
                </c:pt>
                <c:pt idx="13731">
                  <c:v>cooking</c:v>
                </c:pt>
                <c:pt idx="13732">
                  <c:v>cooking</c:v>
                </c:pt>
                <c:pt idx="13733">
                  <c:v>food</c:v>
                </c:pt>
                <c:pt idx="13734">
                  <c:v>food</c:v>
                </c:pt>
                <c:pt idx="13735">
                  <c:v>veganism</c:v>
                </c:pt>
                <c:pt idx="13736">
                  <c:v>veganism</c:v>
                </c:pt>
                <c:pt idx="13737">
                  <c:v>veganism</c:v>
                </c:pt>
                <c:pt idx="13738">
                  <c:v>veganism</c:v>
                </c:pt>
                <c:pt idx="13739">
                  <c:v>veganism</c:v>
                </c:pt>
                <c:pt idx="13740">
                  <c:v>veganism</c:v>
                </c:pt>
                <c:pt idx="13741">
                  <c:v>veganism</c:v>
                </c:pt>
                <c:pt idx="13742">
                  <c:v>science</c:v>
                </c:pt>
                <c:pt idx="13743">
                  <c:v>science</c:v>
                </c:pt>
                <c:pt idx="13744">
                  <c:v>science</c:v>
                </c:pt>
                <c:pt idx="13745">
                  <c:v>science</c:v>
                </c:pt>
                <c:pt idx="13746">
                  <c:v>science</c:v>
                </c:pt>
                <c:pt idx="13747">
                  <c:v>science</c:v>
                </c:pt>
                <c:pt idx="13748">
                  <c:v>science</c:v>
                </c:pt>
                <c:pt idx="13749">
                  <c:v>science</c:v>
                </c:pt>
                <c:pt idx="13750">
                  <c:v>science</c:v>
                </c:pt>
                <c:pt idx="13751">
                  <c:v>science</c:v>
                </c:pt>
                <c:pt idx="13752">
                  <c:v>science</c:v>
                </c:pt>
                <c:pt idx="13753">
                  <c:v>science</c:v>
                </c:pt>
                <c:pt idx="13754">
                  <c:v>science</c:v>
                </c:pt>
                <c:pt idx="13755">
                  <c:v>science</c:v>
                </c:pt>
                <c:pt idx="13756">
                  <c:v>science</c:v>
                </c:pt>
                <c:pt idx="13757">
                  <c:v>science</c:v>
                </c:pt>
                <c:pt idx="13758">
                  <c:v>science</c:v>
                </c:pt>
                <c:pt idx="13759">
                  <c:v>science</c:v>
                </c:pt>
                <c:pt idx="13760">
                  <c:v>science</c:v>
                </c:pt>
                <c:pt idx="13761">
                  <c:v>science</c:v>
                </c:pt>
                <c:pt idx="13762">
                  <c:v>science</c:v>
                </c:pt>
                <c:pt idx="13763">
                  <c:v>science</c:v>
                </c:pt>
                <c:pt idx="13764">
                  <c:v>science</c:v>
                </c:pt>
                <c:pt idx="13765">
                  <c:v>science</c:v>
                </c:pt>
                <c:pt idx="13766">
                  <c:v>science</c:v>
                </c:pt>
                <c:pt idx="13767">
                  <c:v>science</c:v>
                </c:pt>
                <c:pt idx="13768">
                  <c:v>science</c:v>
                </c:pt>
                <c:pt idx="13769">
                  <c:v>science</c:v>
                </c:pt>
                <c:pt idx="13770">
                  <c:v>science</c:v>
                </c:pt>
                <c:pt idx="13771">
                  <c:v>science</c:v>
                </c:pt>
                <c:pt idx="13772">
                  <c:v>science</c:v>
                </c:pt>
                <c:pt idx="13773">
                  <c:v>science</c:v>
                </c:pt>
                <c:pt idx="13774">
                  <c:v>dogs</c:v>
                </c:pt>
                <c:pt idx="13775">
                  <c:v>dogs</c:v>
                </c:pt>
                <c:pt idx="13776">
                  <c:v>dogs</c:v>
                </c:pt>
                <c:pt idx="13777">
                  <c:v>dogs</c:v>
                </c:pt>
                <c:pt idx="13778">
                  <c:v>dogs</c:v>
                </c:pt>
                <c:pt idx="13779">
                  <c:v>dogs</c:v>
                </c:pt>
                <c:pt idx="13780">
                  <c:v>dogs</c:v>
                </c:pt>
                <c:pt idx="13781">
                  <c:v>dogs</c:v>
                </c:pt>
                <c:pt idx="13782">
                  <c:v>dogs</c:v>
                </c:pt>
                <c:pt idx="13783">
                  <c:v>dogs</c:v>
                </c:pt>
                <c:pt idx="13784">
                  <c:v>dogs</c:v>
                </c:pt>
                <c:pt idx="13785">
                  <c:v>dogs</c:v>
                </c:pt>
                <c:pt idx="13786">
                  <c:v>dogs</c:v>
                </c:pt>
                <c:pt idx="13787">
                  <c:v>dogs</c:v>
                </c:pt>
                <c:pt idx="13788">
                  <c:v>dogs</c:v>
                </c:pt>
                <c:pt idx="13789">
                  <c:v>dogs</c:v>
                </c:pt>
                <c:pt idx="13790">
                  <c:v>public speaking</c:v>
                </c:pt>
                <c:pt idx="13791">
                  <c:v>public speaking</c:v>
                </c:pt>
                <c:pt idx="13792">
                  <c:v>public speaking</c:v>
                </c:pt>
                <c:pt idx="13793">
                  <c:v>fitness</c:v>
                </c:pt>
                <c:pt idx="13794">
                  <c:v>fitness</c:v>
                </c:pt>
                <c:pt idx="13795">
                  <c:v>fitness</c:v>
                </c:pt>
                <c:pt idx="13796">
                  <c:v>fitness</c:v>
                </c:pt>
                <c:pt idx="13797">
                  <c:v>fitness</c:v>
                </c:pt>
                <c:pt idx="13798">
                  <c:v>fitness</c:v>
                </c:pt>
                <c:pt idx="13799">
                  <c:v>fitness</c:v>
                </c:pt>
                <c:pt idx="13800">
                  <c:v>fitness</c:v>
                </c:pt>
                <c:pt idx="13801">
                  <c:v>fitness</c:v>
                </c:pt>
                <c:pt idx="13802">
                  <c:v>fitness</c:v>
                </c:pt>
                <c:pt idx="13803">
                  <c:v>fitness</c:v>
                </c:pt>
                <c:pt idx="13804">
                  <c:v>fitness</c:v>
                </c:pt>
                <c:pt idx="13805">
                  <c:v>fitness</c:v>
                </c:pt>
                <c:pt idx="13806">
                  <c:v>fitness</c:v>
                </c:pt>
                <c:pt idx="13807">
                  <c:v>fitness</c:v>
                </c:pt>
                <c:pt idx="13808">
                  <c:v>fitness</c:v>
                </c:pt>
                <c:pt idx="13809">
                  <c:v>fitness</c:v>
                </c:pt>
                <c:pt idx="13810">
                  <c:v>fitness</c:v>
                </c:pt>
                <c:pt idx="13811">
                  <c:v>fitness</c:v>
                </c:pt>
                <c:pt idx="13812">
                  <c:v>fitness</c:v>
                </c:pt>
                <c:pt idx="13813">
                  <c:v>fitness</c:v>
                </c:pt>
                <c:pt idx="13814">
                  <c:v>fitness</c:v>
                </c:pt>
                <c:pt idx="13815">
                  <c:v>fitness</c:v>
                </c:pt>
                <c:pt idx="13816">
                  <c:v>fitness</c:v>
                </c:pt>
                <c:pt idx="13817">
                  <c:v>fitness</c:v>
                </c:pt>
                <c:pt idx="13818">
                  <c:v>fitness</c:v>
                </c:pt>
                <c:pt idx="13819">
                  <c:v>fitness</c:v>
                </c:pt>
                <c:pt idx="13820">
                  <c:v>fitness</c:v>
                </c:pt>
                <c:pt idx="13821">
                  <c:v>fitness</c:v>
                </c:pt>
                <c:pt idx="13822">
                  <c:v>fitness</c:v>
                </c:pt>
                <c:pt idx="13823">
                  <c:v>science</c:v>
                </c:pt>
                <c:pt idx="13824">
                  <c:v>science</c:v>
                </c:pt>
                <c:pt idx="13825">
                  <c:v>science</c:v>
                </c:pt>
                <c:pt idx="13826">
                  <c:v>science</c:v>
                </c:pt>
                <c:pt idx="13827">
                  <c:v>science</c:v>
                </c:pt>
                <c:pt idx="13828">
                  <c:v>science</c:v>
                </c:pt>
                <c:pt idx="13829">
                  <c:v>science</c:v>
                </c:pt>
                <c:pt idx="13830">
                  <c:v>science</c:v>
                </c:pt>
                <c:pt idx="13831">
                  <c:v>science</c:v>
                </c:pt>
                <c:pt idx="13832">
                  <c:v>science</c:v>
                </c:pt>
                <c:pt idx="13833">
                  <c:v>science</c:v>
                </c:pt>
                <c:pt idx="13834">
                  <c:v>science</c:v>
                </c:pt>
                <c:pt idx="13835">
                  <c:v>science</c:v>
                </c:pt>
                <c:pt idx="13836">
                  <c:v>science</c:v>
                </c:pt>
                <c:pt idx="13837">
                  <c:v>science</c:v>
                </c:pt>
                <c:pt idx="13838">
                  <c:v>science</c:v>
                </c:pt>
                <c:pt idx="13839">
                  <c:v>science</c:v>
                </c:pt>
                <c:pt idx="13840">
                  <c:v>science</c:v>
                </c:pt>
                <c:pt idx="13841">
                  <c:v>science</c:v>
                </c:pt>
                <c:pt idx="13842">
                  <c:v>science</c:v>
                </c:pt>
                <c:pt idx="13843">
                  <c:v>science</c:v>
                </c:pt>
                <c:pt idx="13844">
                  <c:v>science</c:v>
                </c:pt>
                <c:pt idx="13845">
                  <c:v>science</c:v>
                </c:pt>
                <c:pt idx="13846">
                  <c:v>science</c:v>
                </c:pt>
                <c:pt idx="13847">
                  <c:v>soccer</c:v>
                </c:pt>
                <c:pt idx="13848">
                  <c:v>soccer</c:v>
                </c:pt>
                <c:pt idx="13849">
                  <c:v>soccer</c:v>
                </c:pt>
                <c:pt idx="13850">
                  <c:v>soccer</c:v>
                </c:pt>
                <c:pt idx="13851">
                  <c:v>soccer</c:v>
                </c:pt>
                <c:pt idx="13852">
                  <c:v>soccer</c:v>
                </c:pt>
                <c:pt idx="13853">
                  <c:v>soccer</c:v>
                </c:pt>
                <c:pt idx="13854">
                  <c:v>soccer</c:v>
                </c:pt>
                <c:pt idx="13855">
                  <c:v>soccer</c:v>
                </c:pt>
                <c:pt idx="13856">
                  <c:v>soccer</c:v>
                </c:pt>
                <c:pt idx="13857">
                  <c:v>soccer</c:v>
                </c:pt>
                <c:pt idx="13858">
                  <c:v>soccer</c:v>
                </c:pt>
                <c:pt idx="13859">
                  <c:v>soccer</c:v>
                </c:pt>
                <c:pt idx="13860">
                  <c:v>soccer</c:v>
                </c:pt>
                <c:pt idx="13861">
                  <c:v>soccer</c:v>
                </c:pt>
                <c:pt idx="13862">
                  <c:v>soccer</c:v>
                </c:pt>
                <c:pt idx="13863">
                  <c:v>soccer</c:v>
                </c:pt>
                <c:pt idx="13864">
                  <c:v>soccer</c:v>
                </c:pt>
                <c:pt idx="13865">
                  <c:v>soccer</c:v>
                </c:pt>
                <c:pt idx="13866">
                  <c:v>soccer</c:v>
                </c:pt>
                <c:pt idx="13867">
                  <c:v>soccer</c:v>
                </c:pt>
                <c:pt idx="13868">
                  <c:v>soccer</c:v>
                </c:pt>
                <c:pt idx="13869">
                  <c:v>soccer</c:v>
                </c:pt>
                <c:pt idx="13870">
                  <c:v>soccer</c:v>
                </c:pt>
                <c:pt idx="13871">
                  <c:v>soccer</c:v>
                </c:pt>
                <c:pt idx="13872">
                  <c:v>soccer</c:v>
                </c:pt>
                <c:pt idx="13873">
                  <c:v>soccer</c:v>
                </c:pt>
                <c:pt idx="13874">
                  <c:v>soccer</c:v>
                </c:pt>
                <c:pt idx="13875">
                  <c:v>soccer</c:v>
                </c:pt>
                <c:pt idx="13876">
                  <c:v>soccer</c:v>
                </c:pt>
                <c:pt idx="13877">
                  <c:v>soccer</c:v>
                </c:pt>
                <c:pt idx="13878">
                  <c:v>soccer</c:v>
                </c:pt>
                <c:pt idx="13879">
                  <c:v>soccer</c:v>
                </c:pt>
                <c:pt idx="13880">
                  <c:v>soccer</c:v>
                </c:pt>
                <c:pt idx="13881">
                  <c:v>soccer</c:v>
                </c:pt>
                <c:pt idx="13882">
                  <c:v>soccer</c:v>
                </c:pt>
                <c:pt idx="13883">
                  <c:v>soccer</c:v>
                </c:pt>
                <c:pt idx="13884">
                  <c:v>soccer</c:v>
                </c:pt>
                <c:pt idx="13885">
                  <c:v>soccer</c:v>
                </c:pt>
                <c:pt idx="13886">
                  <c:v>soccer</c:v>
                </c:pt>
                <c:pt idx="13887">
                  <c:v>soccer</c:v>
                </c:pt>
                <c:pt idx="13888">
                  <c:v>soccer</c:v>
                </c:pt>
                <c:pt idx="13889">
                  <c:v>soccer</c:v>
                </c:pt>
                <c:pt idx="13890">
                  <c:v>soccer</c:v>
                </c:pt>
                <c:pt idx="13891">
                  <c:v>public speaking</c:v>
                </c:pt>
                <c:pt idx="13892">
                  <c:v>public speaking</c:v>
                </c:pt>
                <c:pt idx="13893">
                  <c:v>public speaking</c:v>
                </c:pt>
                <c:pt idx="13894">
                  <c:v>public speaking</c:v>
                </c:pt>
                <c:pt idx="13895">
                  <c:v>public speaking</c:v>
                </c:pt>
                <c:pt idx="13896">
                  <c:v>public speaking</c:v>
                </c:pt>
                <c:pt idx="13897">
                  <c:v>public speaking</c:v>
                </c:pt>
                <c:pt idx="13898">
                  <c:v>public speaking</c:v>
                </c:pt>
                <c:pt idx="13899">
                  <c:v>public speaking</c:v>
                </c:pt>
                <c:pt idx="13900">
                  <c:v>public speaking</c:v>
                </c:pt>
                <c:pt idx="13901">
                  <c:v>public speaking</c:v>
                </c:pt>
                <c:pt idx="13902">
                  <c:v>public speaking</c:v>
                </c:pt>
                <c:pt idx="13903">
                  <c:v>public speaking</c:v>
                </c:pt>
                <c:pt idx="13904">
                  <c:v>public speaking</c:v>
                </c:pt>
                <c:pt idx="13905">
                  <c:v>public speaking</c:v>
                </c:pt>
                <c:pt idx="13906">
                  <c:v>public speaking</c:v>
                </c:pt>
                <c:pt idx="13907">
                  <c:v>public speaking</c:v>
                </c:pt>
                <c:pt idx="13908">
                  <c:v>public speaking</c:v>
                </c:pt>
                <c:pt idx="13909">
                  <c:v>public speaking</c:v>
                </c:pt>
                <c:pt idx="13910">
                  <c:v>food</c:v>
                </c:pt>
                <c:pt idx="13911">
                  <c:v>food</c:v>
                </c:pt>
                <c:pt idx="13912">
                  <c:v>food</c:v>
                </c:pt>
                <c:pt idx="13913">
                  <c:v>food</c:v>
                </c:pt>
                <c:pt idx="13914">
                  <c:v>food</c:v>
                </c:pt>
                <c:pt idx="13915">
                  <c:v>food</c:v>
                </c:pt>
                <c:pt idx="13916">
                  <c:v>food</c:v>
                </c:pt>
                <c:pt idx="13917">
                  <c:v>food</c:v>
                </c:pt>
                <c:pt idx="13918">
                  <c:v>food</c:v>
                </c:pt>
                <c:pt idx="13919">
                  <c:v>food</c:v>
                </c:pt>
                <c:pt idx="13920">
                  <c:v>food</c:v>
                </c:pt>
                <c:pt idx="13921">
                  <c:v>food</c:v>
                </c:pt>
                <c:pt idx="13922">
                  <c:v>food</c:v>
                </c:pt>
                <c:pt idx="13923">
                  <c:v>food</c:v>
                </c:pt>
                <c:pt idx="13924">
                  <c:v>food</c:v>
                </c:pt>
                <c:pt idx="13925">
                  <c:v>food</c:v>
                </c:pt>
                <c:pt idx="13926">
                  <c:v>food</c:v>
                </c:pt>
                <c:pt idx="13927">
                  <c:v>food</c:v>
                </c:pt>
                <c:pt idx="13928">
                  <c:v>food</c:v>
                </c:pt>
                <c:pt idx="13929">
                  <c:v>food</c:v>
                </c:pt>
                <c:pt idx="13930">
                  <c:v>food</c:v>
                </c:pt>
                <c:pt idx="13931">
                  <c:v>food</c:v>
                </c:pt>
                <c:pt idx="13932">
                  <c:v>food</c:v>
                </c:pt>
                <c:pt idx="13933">
                  <c:v>food</c:v>
                </c:pt>
                <c:pt idx="13934">
                  <c:v>food</c:v>
                </c:pt>
                <c:pt idx="13935">
                  <c:v>food</c:v>
                </c:pt>
                <c:pt idx="13936">
                  <c:v>food</c:v>
                </c:pt>
                <c:pt idx="13937">
                  <c:v>food</c:v>
                </c:pt>
                <c:pt idx="13938">
                  <c:v>food</c:v>
                </c:pt>
                <c:pt idx="13939">
                  <c:v>food</c:v>
                </c:pt>
                <c:pt idx="13940">
                  <c:v>food</c:v>
                </c:pt>
                <c:pt idx="13941">
                  <c:v>food</c:v>
                </c:pt>
                <c:pt idx="13942">
                  <c:v>food</c:v>
                </c:pt>
                <c:pt idx="13943">
                  <c:v>food</c:v>
                </c:pt>
                <c:pt idx="13944">
                  <c:v>food</c:v>
                </c:pt>
                <c:pt idx="13945">
                  <c:v>food</c:v>
                </c:pt>
                <c:pt idx="13946">
                  <c:v>food</c:v>
                </c:pt>
                <c:pt idx="13947">
                  <c:v>food</c:v>
                </c:pt>
                <c:pt idx="13948">
                  <c:v>food</c:v>
                </c:pt>
                <c:pt idx="13949">
                  <c:v>food</c:v>
                </c:pt>
                <c:pt idx="13950">
                  <c:v>food</c:v>
                </c:pt>
                <c:pt idx="13951">
                  <c:v>food</c:v>
                </c:pt>
                <c:pt idx="13952">
                  <c:v>food</c:v>
                </c:pt>
                <c:pt idx="13953">
                  <c:v>food</c:v>
                </c:pt>
                <c:pt idx="13954">
                  <c:v>food</c:v>
                </c:pt>
                <c:pt idx="13955">
                  <c:v>education</c:v>
                </c:pt>
                <c:pt idx="13956">
                  <c:v>education</c:v>
                </c:pt>
                <c:pt idx="13957">
                  <c:v>education</c:v>
                </c:pt>
                <c:pt idx="13958">
                  <c:v>education</c:v>
                </c:pt>
                <c:pt idx="13959">
                  <c:v>education</c:v>
                </c:pt>
                <c:pt idx="13960">
                  <c:v>education</c:v>
                </c:pt>
                <c:pt idx="13961">
                  <c:v>education</c:v>
                </c:pt>
                <c:pt idx="13962">
                  <c:v>education</c:v>
                </c:pt>
                <c:pt idx="13963">
                  <c:v>education</c:v>
                </c:pt>
                <c:pt idx="13964">
                  <c:v>education</c:v>
                </c:pt>
                <c:pt idx="13965">
                  <c:v>education</c:v>
                </c:pt>
                <c:pt idx="13966">
                  <c:v>education</c:v>
                </c:pt>
                <c:pt idx="13967">
                  <c:v>education</c:v>
                </c:pt>
                <c:pt idx="13968">
                  <c:v>education</c:v>
                </c:pt>
                <c:pt idx="13969">
                  <c:v>education</c:v>
                </c:pt>
                <c:pt idx="13970">
                  <c:v>education</c:v>
                </c:pt>
                <c:pt idx="13971">
                  <c:v>education</c:v>
                </c:pt>
                <c:pt idx="13972">
                  <c:v>education</c:v>
                </c:pt>
                <c:pt idx="13973">
                  <c:v>education</c:v>
                </c:pt>
                <c:pt idx="13974">
                  <c:v>education</c:v>
                </c:pt>
                <c:pt idx="13975">
                  <c:v>education</c:v>
                </c:pt>
                <c:pt idx="13976">
                  <c:v>education</c:v>
                </c:pt>
                <c:pt idx="13977">
                  <c:v>education</c:v>
                </c:pt>
                <c:pt idx="13978">
                  <c:v>education</c:v>
                </c:pt>
                <c:pt idx="13979">
                  <c:v>education</c:v>
                </c:pt>
                <c:pt idx="13980">
                  <c:v>education</c:v>
                </c:pt>
                <c:pt idx="13981">
                  <c:v>education</c:v>
                </c:pt>
                <c:pt idx="13982">
                  <c:v>education</c:v>
                </c:pt>
                <c:pt idx="13983">
                  <c:v>education</c:v>
                </c:pt>
                <c:pt idx="13984">
                  <c:v>education</c:v>
                </c:pt>
                <c:pt idx="13985">
                  <c:v>education</c:v>
                </c:pt>
                <c:pt idx="13986">
                  <c:v>education</c:v>
                </c:pt>
                <c:pt idx="13987">
                  <c:v>education</c:v>
                </c:pt>
                <c:pt idx="13988">
                  <c:v>education</c:v>
                </c:pt>
                <c:pt idx="13989">
                  <c:v>education</c:v>
                </c:pt>
                <c:pt idx="13990">
                  <c:v>education</c:v>
                </c:pt>
                <c:pt idx="13991">
                  <c:v>education</c:v>
                </c:pt>
                <c:pt idx="13992">
                  <c:v>education</c:v>
                </c:pt>
                <c:pt idx="13993">
                  <c:v>education</c:v>
                </c:pt>
                <c:pt idx="13994">
                  <c:v>education</c:v>
                </c:pt>
                <c:pt idx="13995">
                  <c:v>education</c:v>
                </c:pt>
                <c:pt idx="13996">
                  <c:v>education</c:v>
                </c:pt>
                <c:pt idx="13997">
                  <c:v>education</c:v>
                </c:pt>
                <c:pt idx="13998">
                  <c:v>education</c:v>
                </c:pt>
                <c:pt idx="13999">
                  <c:v>technology</c:v>
                </c:pt>
                <c:pt idx="14000">
                  <c:v>technology</c:v>
                </c:pt>
                <c:pt idx="14001">
                  <c:v>technology</c:v>
                </c:pt>
                <c:pt idx="14002">
                  <c:v>technology</c:v>
                </c:pt>
                <c:pt idx="14003">
                  <c:v>technology</c:v>
                </c:pt>
                <c:pt idx="14004">
                  <c:v>technology</c:v>
                </c:pt>
                <c:pt idx="14005">
                  <c:v>technology</c:v>
                </c:pt>
                <c:pt idx="14006">
                  <c:v>technology</c:v>
                </c:pt>
                <c:pt idx="14007">
                  <c:v>technology</c:v>
                </c:pt>
                <c:pt idx="14008">
                  <c:v>technology</c:v>
                </c:pt>
                <c:pt idx="14009">
                  <c:v>technology</c:v>
                </c:pt>
                <c:pt idx="14010">
                  <c:v>technology</c:v>
                </c:pt>
                <c:pt idx="14011">
                  <c:v>technology</c:v>
                </c:pt>
                <c:pt idx="14012">
                  <c:v>technology</c:v>
                </c:pt>
                <c:pt idx="14013">
                  <c:v>technology</c:v>
                </c:pt>
                <c:pt idx="14014">
                  <c:v>technology</c:v>
                </c:pt>
                <c:pt idx="14015">
                  <c:v>technology</c:v>
                </c:pt>
                <c:pt idx="14016">
                  <c:v>technology</c:v>
                </c:pt>
                <c:pt idx="14017">
                  <c:v>technology</c:v>
                </c:pt>
                <c:pt idx="14018">
                  <c:v>technology</c:v>
                </c:pt>
                <c:pt idx="14019">
                  <c:v>technology</c:v>
                </c:pt>
                <c:pt idx="14020">
                  <c:v>technology</c:v>
                </c:pt>
                <c:pt idx="14021">
                  <c:v>technology</c:v>
                </c:pt>
                <c:pt idx="14022">
                  <c:v>technology</c:v>
                </c:pt>
                <c:pt idx="14023">
                  <c:v>technology</c:v>
                </c:pt>
                <c:pt idx="14024">
                  <c:v>technology</c:v>
                </c:pt>
                <c:pt idx="14025">
                  <c:v>technology</c:v>
                </c:pt>
                <c:pt idx="14026">
                  <c:v>technology</c:v>
                </c:pt>
                <c:pt idx="14027">
                  <c:v>technology</c:v>
                </c:pt>
                <c:pt idx="14028">
                  <c:v>technology</c:v>
                </c:pt>
                <c:pt idx="14029">
                  <c:v>technology</c:v>
                </c:pt>
                <c:pt idx="14030">
                  <c:v>technology</c:v>
                </c:pt>
                <c:pt idx="14031">
                  <c:v>technology</c:v>
                </c:pt>
                <c:pt idx="14032">
                  <c:v>technology</c:v>
                </c:pt>
                <c:pt idx="14033">
                  <c:v>technology</c:v>
                </c:pt>
                <c:pt idx="14034">
                  <c:v>technology</c:v>
                </c:pt>
                <c:pt idx="14035">
                  <c:v>technology</c:v>
                </c:pt>
                <c:pt idx="14036">
                  <c:v>technology</c:v>
                </c:pt>
                <c:pt idx="14037">
                  <c:v>technology</c:v>
                </c:pt>
                <c:pt idx="14038">
                  <c:v>technology</c:v>
                </c:pt>
                <c:pt idx="14039">
                  <c:v>technology</c:v>
                </c:pt>
                <c:pt idx="14040">
                  <c:v>technology</c:v>
                </c:pt>
                <c:pt idx="14041">
                  <c:v>technology</c:v>
                </c:pt>
                <c:pt idx="14042">
                  <c:v>technology</c:v>
                </c:pt>
                <c:pt idx="14043">
                  <c:v>technology</c:v>
                </c:pt>
                <c:pt idx="14044">
                  <c:v>technology</c:v>
                </c:pt>
                <c:pt idx="14045">
                  <c:v>technology</c:v>
                </c:pt>
                <c:pt idx="14046">
                  <c:v>technology</c:v>
                </c:pt>
                <c:pt idx="14047">
                  <c:v>technology</c:v>
                </c:pt>
                <c:pt idx="14048">
                  <c:v>technology</c:v>
                </c:pt>
                <c:pt idx="14049">
                  <c:v>technology</c:v>
                </c:pt>
                <c:pt idx="14050">
                  <c:v>technology</c:v>
                </c:pt>
                <c:pt idx="14051">
                  <c:v>technology</c:v>
                </c:pt>
                <c:pt idx="14052">
                  <c:v>technology</c:v>
                </c:pt>
                <c:pt idx="14053">
                  <c:v>technology</c:v>
                </c:pt>
                <c:pt idx="14054">
                  <c:v>technology</c:v>
                </c:pt>
                <c:pt idx="14055">
                  <c:v>technology</c:v>
                </c:pt>
                <c:pt idx="14056">
                  <c:v>technology</c:v>
                </c:pt>
                <c:pt idx="14057">
                  <c:v>technology</c:v>
                </c:pt>
                <c:pt idx="14058">
                  <c:v>technology</c:v>
                </c:pt>
                <c:pt idx="14059">
                  <c:v>technology</c:v>
                </c:pt>
                <c:pt idx="14060">
                  <c:v>technology</c:v>
                </c:pt>
                <c:pt idx="14061">
                  <c:v>technology</c:v>
                </c:pt>
                <c:pt idx="14062">
                  <c:v>technology</c:v>
                </c:pt>
                <c:pt idx="14063">
                  <c:v>technology</c:v>
                </c:pt>
                <c:pt idx="14064">
                  <c:v>culture</c:v>
                </c:pt>
                <c:pt idx="14065">
                  <c:v>culture</c:v>
                </c:pt>
                <c:pt idx="14066">
                  <c:v>culture</c:v>
                </c:pt>
                <c:pt idx="14067">
                  <c:v>culture</c:v>
                </c:pt>
                <c:pt idx="14068">
                  <c:v>culture</c:v>
                </c:pt>
                <c:pt idx="14069">
                  <c:v>culture</c:v>
                </c:pt>
                <c:pt idx="14070">
                  <c:v>culture</c:v>
                </c:pt>
                <c:pt idx="14071">
                  <c:v>culture</c:v>
                </c:pt>
                <c:pt idx="14072">
                  <c:v>culture</c:v>
                </c:pt>
                <c:pt idx="14073">
                  <c:v>culture</c:v>
                </c:pt>
                <c:pt idx="14074">
                  <c:v>culture</c:v>
                </c:pt>
                <c:pt idx="14075">
                  <c:v>culture</c:v>
                </c:pt>
                <c:pt idx="14076">
                  <c:v>culture</c:v>
                </c:pt>
                <c:pt idx="14077">
                  <c:v>culture</c:v>
                </c:pt>
                <c:pt idx="14078">
                  <c:v>culture</c:v>
                </c:pt>
                <c:pt idx="14079">
                  <c:v>culture</c:v>
                </c:pt>
                <c:pt idx="14080">
                  <c:v>culture</c:v>
                </c:pt>
                <c:pt idx="14081">
                  <c:v>culture</c:v>
                </c:pt>
                <c:pt idx="14082">
                  <c:v>culture</c:v>
                </c:pt>
                <c:pt idx="14083">
                  <c:v>culture</c:v>
                </c:pt>
                <c:pt idx="14084">
                  <c:v>culture</c:v>
                </c:pt>
                <c:pt idx="14085">
                  <c:v>culture</c:v>
                </c:pt>
                <c:pt idx="14086">
                  <c:v>culture</c:v>
                </c:pt>
                <c:pt idx="14087">
                  <c:v>culture</c:v>
                </c:pt>
                <c:pt idx="14088">
                  <c:v>culture</c:v>
                </c:pt>
                <c:pt idx="14089">
                  <c:v>culture</c:v>
                </c:pt>
                <c:pt idx="14090">
                  <c:v>culture</c:v>
                </c:pt>
                <c:pt idx="14091">
                  <c:v>culture</c:v>
                </c:pt>
                <c:pt idx="14092">
                  <c:v>culture</c:v>
                </c:pt>
                <c:pt idx="14093">
                  <c:v>culture</c:v>
                </c:pt>
                <c:pt idx="14094">
                  <c:v>culture</c:v>
                </c:pt>
                <c:pt idx="14095">
                  <c:v>culture</c:v>
                </c:pt>
                <c:pt idx="14096">
                  <c:v>culture</c:v>
                </c:pt>
                <c:pt idx="14097">
                  <c:v>culture</c:v>
                </c:pt>
                <c:pt idx="14098">
                  <c:v>culture</c:v>
                </c:pt>
                <c:pt idx="14099">
                  <c:v>culture</c:v>
                </c:pt>
                <c:pt idx="14100">
                  <c:v>culture</c:v>
                </c:pt>
                <c:pt idx="14101">
                  <c:v>culture</c:v>
                </c:pt>
                <c:pt idx="14102">
                  <c:v>culture</c:v>
                </c:pt>
                <c:pt idx="14103">
                  <c:v>culture</c:v>
                </c:pt>
                <c:pt idx="14104">
                  <c:v>travel</c:v>
                </c:pt>
                <c:pt idx="14105">
                  <c:v>travel</c:v>
                </c:pt>
                <c:pt idx="14106">
                  <c:v>travel</c:v>
                </c:pt>
                <c:pt idx="14107">
                  <c:v>travel</c:v>
                </c:pt>
                <c:pt idx="14108">
                  <c:v>travel</c:v>
                </c:pt>
                <c:pt idx="14109">
                  <c:v>travel</c:v>
                </c:pt>
                <c:pt idx="14110">
                  <c:v>travel</c:v>
                </c:pt>
                <c:pt idx="14111">
                  <c:v>travel</c:v>
                </c:pt>
                <c:pt idx="14112">
                  <c:v>travel</c:v>
                </c:pt>
                <c:pt idx="14113">
                  <c:v>travel</c:v>
                </c:pt>
                <c:pt idx="14114">
                  <c:v>travel</c:v>
                </c:pt>
                <c:pt idx="14115">
                  <c:v>travel</c:v>
                </c:pt>
                <c:pt idx="14116">
                  <c:v>travel</c:v>
                </c:pt>
                <c:pt idx="14117">
                  <c:v>travel</c:v>
                </c:pt>
                <c:pt idx="14118">
                  <c:v>travel</c:v>
                </c:pt>
                <c:pt idx="14119">
                  <c:v>travel</c:v>
                </c:pt>
                <c:pt idx="14120">
                  <c:v>travel</c:v>
                </c:pt>
                <c:pt idx="14121">
                  <c:v>travel</c:v>
                </c:pt>
                <c:pt idx="14122">
                  <c:v>travel</c:v>
                </c:pt>
                <c:pt idx="14123">
                  <c:v>travel</c:v>
                </c:pt>
                <c:pt idx="14124">
                  <c:v>travel</c:v>
                </c:pt>
                <c:pt idx="14125">
                  <c:v>travel</c:v>
                </c:pt>
                <c:pt idx="14126">
                  <c:v>travel</c:v>
                </c:pt>
                <c:pt idx="14127">
                  <c:v>travel</c:v>
                </c:pt>
                <c:pt idx="14128">
                  <c:v>travel</c:v>
                </c:pt>
                <c:pt idx="14129">
                  <c:v>travel</c:v>
                </c:pt>
                <c:pt idx="14130">
                  <c:v>travel</c:v>
                </c:pt>
                <c:pt idx="14131">
                  <c:v>travel</c:v>
                </c:pt>
                <c:pt idx="14132">
                  <c:v>travel</c:v>
                </c:pt>
                <c:pt idx="14133">
                  <c:v>travel</c:v>
                </c:pt>
                <c:pt idx="14134">
                  <c:v>travel</c:v>
                </c:pt>
                <c:pt idx="14135">
                  <c:v>travel</c:v>
                </c:pt>
                <c:pt idx="14136">
                  <c:v>travel</c:v>
                </c:pt>
                <c:pt idx="14137">
                  <c:v>travel</c:v>
                </c:pt>
                <c:pt idx="14138">
                  <c:v>travel</c:v>
                </c:pt>
                <c:pt idx="14139">
                  <c:v>tennis</c:v>
                </c:pt>
                <c:pt idx="14140">
                  <c:v>tennis</c:v>
                </c:pt>
                <c:pt idx="14141">
                  <c:v>tennis</c:v>
                </c:pt>
                <c:pt idx="14142">
                  <c:v>tennis</c:v>
                </c:pt>
                <c:pt idx="14143">
                  <c:v>tennis</c:v>
                </c:pt>
                <c:pt idx="14144">
                  <c:v>tennis</c:v>
                </c:pt>
                <c:pt idx="14145">
                  <c:v>tennis</c:v>
                </c:pt>
                <c:pt idx="14146">
                  <c:v>tennis</c:v>
                </c:pt>
                <c:pt idx="14147">
                  <c:v>tennis</c:v>
                </c:pt>
                <c:pt idx="14148">
                  <c:v>tennis</c:v>
                </c:pt>
                <c:pt idx="14149">
                  <c:v>tennis</c:v>
                </c:pt>
                <c:pt idx="14150">
                  <c:v>tennis</c:v>
                </c:pt>
                <c:pt idx="14151">
                  <c:v>tennis</c:v>
                </c:pt>
                <c:pt idx="14152">
                  <c:v>tennis</c:v>
                </c:pt>
                <c:pt idx="14153">
                  <c:v>tennis</c:v>
                </c:pt>
                <c:pt idx="14154">
                  <c:v>tennis</c:v>
                </c:pt>
                <c:pt idx="14155">
                  <c:v>tennis</c:v>
                </c:pt>
                <c:pt idx="14156">
                  <c:v>tennis</c:v>
                </c:pt>
                <c:pt idx="14157">
                  <c:v>tennis</c:v>
                </c:pt>
                <c:pt idx="14158">
                  <c:v>tennis</c:v>
                </c:pt>
                <c:pt idx="14159">
                  <c:v>tennis</c:v>
                </c:pt>
                <c:pt idx="14160">
                  <c:v>tennis</c:v>
                </c:pt>
                <c:pt idx="14161">
                  <c:v>tennis</c:v>
                </c:pt>
                <c:pt idx="14162">
                  <c:v>tennis</c:v>
                </c:pt>
                <c:pt idx="14163">
                  <c:v>tennis</c:v>
                </c:pt>
                <c:pt idx="14164">
                  <c:v>tennis</c:v>
                </c:pt>
                <c:pt idx="14165">
                  <c:v>tennis</c:v>
                </c:pt>
                <c:pt idx="14166">
                  <c:v>tennis</c:v>
                </c:pt>
                <c:pt idx="14167">
                  <c:v>tennis</c:v>
                </c:pt>
                <c:pt idx="14168">
                  <c:v>tennis</c:v>
                </c:pt>
                <c:pt idx="14169">
                  <c:v>tennis</c:v>
                </c:pt>
                <c:pt idx="14170">
                  <c:v>tennis</c:v>
                </c:pt>
                <c:pt idx="14171">
                  <c:v>tennis</c:v>
                </c:pt>
                <c:pt idx="14172">
                  <c:v>tennis</c:v>
                </c:pt>
                <c:pt idx="14173">
                  <c:v>tennis</c:v>
                </c:pt>
                <c:pt idx="14174">
                  <c:v>tennis</c:v>
                </c:pt>
                <c:pt idx="14175">
                  <c:v>tennis</c:v>
                </c:pt>
                <c:pt idx="14176">
                  <c:v>tennis</c:v>
                </c:pt>
                <c:pt idx="14177">
                  <c:v>tennis</c:v>
                </c:pt>
                <c:pt idx="14178">
                  <c:v>tennis</c:v>
                </c:pt>
                <c:pt idx="14179">
                  <c:v>tennis</c:v>
                </c:pt>
                <c:pt idx="14180">
                  <c:v>tennis</c:v>
                </c:pt>
                <c:pt idx="14181">
                  <c:v>tennis</c:v>
                </c:pt>
                <c:pt idx="14182">
                  <c:v>tennis</c:v>
                </c:pt>
                <c:pt idx="14183">
                  <c:v>tennis</c:v>
                </c:pt>
                <c:pt idx="14184">
                  <c:v>tennis</c:v>
                </c:pt>
                <c:pt idx="14185">
                  <c:v>tennis</c:v>
                </c:pt>
                <c:pt idx="14186">
                  <c:v>tennis</c:v>
                </c:pt>
                <c:pt idx="14187">
                  <c:v>tennis</c:v>
                </c:pt>
                <c:pt idx="14188">
                  <c:v>tennis</c:v>
                </c:pt>
                <c:pt idx="14189">
                  <c:v>tennis</c:v>
                </c:pt>
                <c:pt idx="14190">
                  <c:v>tennis</c:v>
                </c:pt>
                <c:pt idx="14191">
                  <c:v>tennis</c:v>
                </c:pt>
                <c:pt idx="14192">
                  <c:v>tennis</c:v>
                </c:pt>
                <c:pt idx="14193">
                  <c:v>tennis</c:v>
                </c:pt>
                <c:pt idx="14194">
                  <c:v>tennis</c:v>
                </c:pt>
                <c:pt idx="14195">
                  <c:v>tennis</c:v>
                </c:pt>
                <c:pt idx="14196">
                  <c:v>tennis</c:v>
                </c:pt>
                <c:pt idx="14197">
                  <c:v>tennis</c:v>
                </c:pt>
                <c:pt idx="14198">
                  <c:v>tennis</c:v>
                </c:pt>
                <c:pt idx="14199">
                  <c:v>tennis</c:v>
                </c:pt>
                <c:pt idx="14200">
                  <c:v>tennis</c:v>
                </c:pt>
                <c:pt idx="14201">
                  <c:v>tennis</c:v>
                </c:pt>
                <c:pt idx="14202">
                  <c:v>tennis</c:v>
                </c:pt>
                <c:pt idx="14203">
                  <c:v>tennis</c:v>
                </c:pt>
                <c:pt idx="14204">
                  <c:v>tennis</c:v>
                </c:pt>
                <c:pt idx="14205">
                  <c:v>tennis</c:v>
                </c:pt>
                <c:pt idx="14206">
                  <c:v>tennis</c:v>
                </c:pt>
                <c:pt idx="14207">
                  <c:v>tennis</c:v>
                </c:pt>
                <c:pt idx="14208">
                  <c:v>tennis</c:v>
                </c:pt>
                <c:pt idx="14209">
                  <c:v>tennis</c:v>
                </c:pt>
                <c:pt idx="14210">
                  <c:v>tennis</c:v>
                </c:pt>
                <c:pt idx="14211">
                  <c:v>tennis</c:v>
                </c:pt>
                <c:pt idx="14212">
                  <c:v>tennis</c:v>
                </c:pt>
                <c:pt idx="14213">
                  <c:v>tennis</c:v>
                </c:pt>
                <c:pt idx="14214">
                  <c:v>tennis</c:v>
                </c:pt>
                <c:pt idx="14215">
                  <c:v>studying</c:v>
                </c:pt>
                <c:pt idx="14216">
                  <c:v>studying</c:v>
                </c:pt>
                <c:pt idx="14217">
                  <c:v>studying</c:v>
                </c:pt>
                <c:pt idx="14218">
                  <c:v>studying</c:v>
                </c:pt>
                <c:pt idx="14219">
                  <c:v>studying</c:v>
                </c:pt>
                <c:pt idx="14220">
                  <c:v>studying</c:v>
                </c:pt>
                <c:pt idx="14221">
                  <c:v>studying</c:v>
                </c:pt>
                <c:pt idx="14222">
                  <c:v>studying</c:v>
                </c:pt>
                <c:pt idx="14223">
                  <c:v>studying</c:v>
                </c:pt>
                <c:pt idx="14224">
                  <c:v>studying</c:v>
                </c:pt>
                <c:pt idx="14225">
                  <c:v>studying</c:v>
                </c:pt>
                <c:pt idx="14226">
                  <c:v>studying</c:v>
                </c:pt>
                <c:pt idx="14227">
                  <c:v>studying</c:v>
                </c:pt>
                <c:pt idx="14228">
                  <c:v>studying</c:v>
                </c:pt>
                <c:pt idx="14229">
                  <c:v>studying</c:v>
                </c:pt>
                <c:pt idx="14230">
                  <c:v>studying</c:v>
                </c:pt>
                <c:pt idx="14231">
                  <c:v>studying</c:v>
                </c:pt>
                <c:pt idx="14232">
                  <c:v>studying</c:v>
                </c:pt>
                <c:pt idx="14233">
                  <c:v>studying</c:v>
                </c:pt>
                <c:pt idx="14234">
                  <c:v>studying</c:v>
                </c:pt>
                <c:pt idx="14235">
                  <c:v>studying</c:v>
                </c:pt>
                <c:pt idx="14236">
                  <c:v>studying</c:v>
                </c:pt>
                <c:pt idx="14237">
                  <c:v>studying</c:v>
                </c:pt>
                <c:pt idx="14238">
                  <c:v>studying</c:v>
                </c:pt>
                <c:pt idx="14239">
                  <c:v>studying</c:v>
                </c:pt>
                <c:pt idx="14240">
                  <c:v>studying</c:v>
                </c:pt>
                <c:pt idx="14241">
                  <c:v>studying</c:v>
                </c:pt>
                <c:pt idx="14242">
                  <c:v>studying</c:v>
                </c:pt>
                <c:pt idx="14243">
                  <c:v>studying</c:v>
                </c:pt>
                <c:pt idx="14244">
                  <c:v>studying</c:v>
                </c:pt>
                <c:pt idx="14245">
                  <c:v>studying</c:v>
                </c:pt>
                <c:pt idx="14246">
                  <c:v>studying</c:v>
                </c:pt>
                <c:pt idx="14247">
                  <c:v>studying</c:v>
                </c:pt>
                <c:pt idx="14248">
                  <c:v>studying</c:v>
                </c:pt>
                <c:pt idx="14249">
                  <c:v>studying</c:v>
                </c:pt>
                <c:pt idx="14250">
                  <c:v>studying</c:v>
                </c:pt>
                <c:pt idx="14251">
                  <c:v>studying</c:v>
                </c:pt>
                <c:pt idx="14252">
                  <c:v>studying</c:v>
                </c:pt>
                <c:pt idx="14253">
                  <c:v>studying</c:v>
                </c:pt>
                <c:pt idx="14254">
                  <c:v>studying</c:v>
                </c:pt>
                <c:pt idx="14255">
                  <c:v>technology</c:v>
                </c:pt>
                <c:pt idx="14256">
                  <c:v>technology</c:v>
                </c:pt>
                <c:pt idx="14257">
                  <c:v>technology</c:v>
                </c:pt>
                <c:pt idx="14258">
                  <c:v>technology</c:v>
                </c:pt>
                <c:pt idx="14259">
                  <c:v>technology</c:v>
                </c:pt>
                <c:pt idx="14260">
                  <c:v>technology</c:v>
                </c:pt>
                <c:pt idx="14261">
                  <c:v>technology</c:v>
                </c:pt>
                <c:pt idx="14262">
                  <c:v>technology</c:v>
                </c:pt>
                <c:pt idx="14263">
                  <c:v>technology</c:v>
                </c:pt>
                <c:pt idx="14264">
                  <c:v>technology</c:v>
                </c:pt>
                <c:pt idx="14265">
                  <c:v>technology</c:v>
                </c:pt>
                <c:pt idx="14266">
                  <c:v>technology</c:v>
                </c:pt>
                <c:pt idx="14267">
                  <c:v>technology</c:v>
                </c:pt>
                <c:pt idx="14268">
                  <c:v>technology</c:v>
                </c:pt>
                <c:pt idx="14269">
                  <c:v>technology</c:v>
                </c:pt>
                <c:pt idx="14270">
                  <c:v>technology</c:v>
                </c:pt>
                <c:pt idx="14271">
                  <c:v>technology</c:v>
                </c:pt>
                <c:pt idx="14272">
                  <c:v>animals</c:v>
                </c:pt>
                <c:pt idx="14273">
                  <c:v>animals</c:v>
                </c:pt>
                <c:pt idx="14274">
                  <c:v>animals</c:v>
                </c:pt>
                <c:pt idx="14275">
                  <c:v>animals</c:v>
                </c:pt>
                <c:pt idx="14276">
                  <c:v>animals</c:v>
                </c:pt>
                <c:pt idx="14277">
                  <c:v>animals</c:v>
                </c:pt>
                <c:pt idx="14278">
                  <c:v>animals</c:v>
                </c:pt>
                <c:pt idx="14279">
                  <c:v>animals</c:v>
                </c:pt>
                <c:pt idx="14280">
                  <c:v>animals</c:v>
                </c:pt>
                <c:pt idx="14281">
                  <c:v>animals</c:v>
                </c:pt>
                <c:pt idx="14282">
                  <c:v>animals</c:v>
                </c:pt>
                <c:pt idx="14283">
                  <c:v>animals</c:v>
                </c:pt>
                <c:pt idx="14284">
                  <c:v>animals</c:v>
                </c:pt>
                <c:pt idx="14285">
                  <c:v>animals</c:v>
                </c:pt>
                <c:pt idx="14286">
                  <c:v>animals</c:v>
                </c:pt>
                <c:pt idx="14287">
                  <c:v>animals</c:v>
                </c:pt>
                <c:pt idx="14288">
                  <c:v>animals</c:v>
                </c:pt>
                <c:pt idx="14289">
                  <c:v>animals</c:v>
                </c:pt>
                <c:pt idx="14290">
                  <c:v>animals</c:v>
                </c:pt>
                <c:pt idx="14291">
                  <c:v>animals</c:v>
                </c:pt>
                <c:pt idx="14292">
                  <c:v>animals</c:v>
                </c:pt>
                <c:pt idx="14293">
                  <c:v>animals</c:v>
                </c:pt>
                <c:pt idx="14294">
                  <c:v>animals</c:v>
                </c:pt>
                <c:pt idx="14295">
                  <c:v>animals</c:v>
                </c:pt>
                <c:pt idx="14296">
                  <c:v>animals</c:v>
                </c:pt>
                <c:pt idx="14297">
                  <c:v>animals</c:v>
                </c:pt>
                <c:pt idx="14298">
                  <c:v>animals</c:v>
                </c:pt>
                <c:pt idx="14299">
                  <c:v>animals</c:v>
                </c:pt>
                <c:pt idx="14300">
                  <c:v>animals</c:v>
                </c:pt>
                <c:pt idx="14301">
                  <c:v>animals</c:v>
                </c:pt>
                <c:pt idx="14302">
                  <c:v>animals</c:v>
                </c:pt>
                <c:pt idx="14303">
                  <c:v>animals</c:v>
                </c:pt>
                <c:pt idx="14304">
                  <c:v>animals</c:v>
                </c:pt>
                <c:pt idx="14305">
                  <c:v>animals</c:v>
                </c:pt>
                <c:pt idx="14306">
                  <c:v>animals</c:v>
                </c:pt>
                <c:pt idx="14307">
                  <c:v>animals</c:v>
                </c:pt>
                <c:pt idx="14308">
                  <c:v>animals</c:v>
                </c:pt>
                <c:pt idx="14309">
                  <c:v>animals</c:v>
                </c:pt>
                <c:pt idx="14310">
                  <c:v>animals</c:v>
                </c:pt>
                <c:pt idx="14311">
                  <c:v>culture</c:v>
                </c:pt>
                <c:pt idx="14312">
                  <c:v>culture</c:v>
                </c:pt>
                <c:pt idx="14313">
                  <c:v>culture</c:v>
                </c:pt>
                <c:pt idx="14314">
                  <c:v>culture</c:v>
                </c:pt>
                <c:pt idx="14315">
                  <c:v>culture</c:v>
                </c:pt>
                <c:pt idx="14316">
                  <c:v>culture</c:v>
                </c:pt>
                <c:pt idx="14317">
                  <c:v>culture</c:v>
                </c:pt>
                <c:pt idx="14318">
                  <c:v>culture</c:v>
                </c:pt>
                <c:pt idx="14319">
                  <c:v>culture</c:v>
                </c:pt>
                <c:pt idx="14320">
                  <c:v>culture</c:v>
                </c:pt>
                <c:pt idx="14321">
                  <c:v>culture</c:v>
                </c:pt>
                <c:pt idx="14322">
                  <c:v>culture</c:v>
                </c:pt>
                <c:pt idx="14323">
                  <c:v>culture</c:v>
                </c:pt>
                <c:pt idx="14324">
                  <c:v>culture</c:v>
                </c:pt>
                <c:pt idx="14325">
                  <c:v>culture</c:v>
                </c:pt>
                <c:pt idx="14326">
                  <c:v>culture</c:v>
                </c:pt>
                <c:pt idx="14327">
                  <c:v>culture</c:v>
                </c:pt>
                <c:pt idx="14328">
                  <c:v>culture</c:v>
                </c:pt>
                <c:pt idx="14329">
                  <c:v>culture</c:v>
                </c:pt>
                <c:pt idx="14330">
                  <c:v>culture</c:v>
                </c:pt>
                <c:pt idx="14331">
                  <c:v>culture</c:v>
                </c:pt>
                <c:pt idx="14332">
                  <c:v>culture</c:v>
                </c:pt>
                <c:pt idx="14333">
                  <c:v>culture</c:v>
                </c:pt>
                <c:pt idx="14334">
                  <c:v>culture</c:v>
                </c:pt>
                <c:pt idx="14335">
                  <c:v>culture</c:v>
                </c:pt>
                <c:pt idx="14336">
                  <c:v>culture</c:v>
                </c:pt>
                <c:pt idx="14337">
                  <c:v>culture</c:v>
                </c:pt>
                <c:pt idx="14338">
                  <c:v>culture</c:v>
                </c:pt>
                <c:pt idx="14339">
                  <c:v>culture</c:v>
                </c:pt>
                <c:pt idx="14340">
                  <c:v>culture</c:v>
                </c:pt>
                <c:pt idx="14341">
                  <c:v>culture</c:v>
                </c:pt>
                <c:pt idx="14342">
                  <c:v>culture</c:v>
                </c:pt>
                <c:pt idx="14343">
                  <c:v>culture</c:v>
                </c:pt>
                <c:pt idx="14344">
                  <c:v>culture</c:v>
                </c:pt>
                <c:pt idx="14345">
                  <c:v>culture</c:v>
                </c:pt>
                <c:pt idx="14346">
                  <c:v>culture</c:v>
                </c:pt>
                <c:pt idx="14347">
                  <c:v>culture</c:v>
                </c:pt>
                <c:pt idx="14348">
                  <c:v>culture</c:v>
                </c:pt>
                <c:pt idx="14349">
                  <c:v>culture</c:v>
                </c:pt>
                <c:pt idx="14350">
                  <c:v>culture</c:v>
                </c:pt>
                <c:pt idx="14351">
                  <c:v>culture</c:v>
                </c:pt>
                <c:pt idx="14352">
                  <c:v>dogs</c:v>
                </c:pt>
                <c:pt idx="14353">
                  <c:v>dogs</c:v>
                </c:pt>
                <c:pt idx="14354">
                  <c:v>dogs</c:v>
                </c:pt>
                <c:pt idx="14355">
                  <c:v>dogs</c:v>
                </c:pt>
                <c:pt idx="14356">
                  <c:v>dogs</c:v>
                </c:pt>
                <c:pt idx="14357">
                  <c:v>dogs</c:v>
                </c:pt>
                <c:pt idx="14358">
                  <c:v>dogs</c:v>
                </c:pt>
                <c:pt idx="14359">
                  <c:v>dogs</c:v>
                </c:pt>
                <c:pt idx="14360">
                  <c:v>dogs</c:v>
                </c:pt>
                <c:pt idx="14361">
                  <c:v>dogs</c:v>
                </c:pt>
                <c:pt idx="14362">
                  <c:v>dogs</c:v>
                </c:pt>
                <c:pt idx="14363">
                  <c:v>dogs</c:v>
                </c:pt>
                <c:pt idx="14364">
                  <c:v>dogs</c:v>
                </c:pt>
                <c:pt idx="14365">
                  <c:v>dogs</c:v>
                </c:pt>
                <c:pt idx="14366">
                  <c:v>dogs</c:v>
                </c:pt>
                <c:pt idx="14367">
                  <c:v>dogs</c:v>
                </c:pt>
                <c:pt idx="14368">
                  <c:v>dogs</c:v>
                </c:pt>
                <c:pt idx="14369">
                  <c:v>dogs</c:v>
                </c:pt>
                <c:pt idx="14370">
                  <c:v>dogs</c:v>
                </c:pt>
                <c:pt idx="14371">
                  <c:v>public speaking</c:v>
                </c:pt>
                <c:pt idx="14372">
                  <c:v>public speaking</c:v>
                </c:pt>
                <c:pt idx="14373">
                  <c:v>public speaking</c:v>
                </c:pt>
                <c:pt idx="14374">
                  <c:v>public speaking</c:v>
                </c:pt>
                <c:pt idx="14375">
                  <c:v>public speaking</c:v>
                </c:pt>
                <c:pt idx="14376">
                  <c:v>public speaking</c:v>
                </c:pt>
                <c:pt idx="14377">
                  <c:v>public speaking</c:v>
                </c:pt>
                <c:pt idx="14378">
                  <c:v>public speaking</c:v>
                </c:pt>
                <c:pt idx="14379">
                  <c:v>public speaking</c:v>
                </c:pt>
                <c:pt idx="14380">
                  <c:v>public speaking</c:v>
                </c:pt>
                <c:pt idx="14381">
                  <c:v>public speaking</c:v>
                </c:pt>
                <c:pt idx="14382">
                  <c:v>public speaking</c:v>
                </c:pt>
                <c:pt idx="14383">
                  <c:v>public speaking</c:v>
                </c:pt>
                <c:pt idx="14384">
                  <c:v>public speaking</c:v>
                </c:pt>
                <c:pt idx="14385">
                  <c:v>public speaking</c:v>
                </c:pt>
                <c:pt idx="14386">
                  <c:v>public speaking</c:v>
                </c:pt>
                <c:pt idx="14387">
                  <c:v>public speaking</c:v>
                </c:pt>
                <c:pt idx="14388">
                  <c:v>public speaking</c:v>
                </c:pt>
                <c:pt idx="14389">
                  <c:v>public speaking</c:v>
                </c:pt>
                <c:pt idx="14390">
                  <c:v>public speaking</c:v>
                </c:pt>
                <c:pt idx="14391">
                  <c:v>public speaking</c:v>
                </c:pt>
                <c:pt idx="14392">
                  <c:v>public speaking</c:v>
                </c:pt>
                <c:pt idx="14393">
                  <c:v>public speaking</c:v>
                </c:pt>
                <c:pt idx="14394">
                  <c:v>public speaking</c:v>
                </c:pt>
                <c:pt idx="14395">
                  <c:v>public speaking</c:v>
                </c:pt>
                <c:pt idx="14396">
                  <c:v>public speaking</c:v>
                </c:pt>
                <c:pt idx="14397">
                  <c:v>public speaking</c:v>
                </c:pt>
                <c:pt idx="14398">
                  <c:v>public speaking</c:v>
                </c:pt>
                <c:pt idx="14399">
                  <c:v>public speaking</c:v>
                </c:pt>
                <c:pt idx="14400">
                  <c:v>public speaking</c:v>
                </c:pt>
                <c:pt idx="14401">
                  <c:v>public speaking</c:v>
                </c:pt>
                <c:pt idx="14402">
                  <c:v>public speaking</c:v>
                </c:pt>
                <c:pt idx="14403">
                  <c:v>public speaking</c:v>
                </c:pt>
                <c:pt idx="14404">
                  <c:v>public speaking</c:v>
                </c:pt>
                <c:pt idx="14405">
                  <c:v>cooking</c:v>
                </c:pt>
                <c:pt idx="14406">
                  <c:v>cooking</c:v>
                </c:pt>
                <c:pt idx="14407">
                  <c:v>cooking</c:v>
                </c:pt>
                <c:pt idx="14408">
                  <c:v>cooking</c:v>
                </c:pt>
                <c:pt idx="14409">
                  <c:v>cooking</c:v>
                </c:pt>
                <c:pt idx="14410">
                  <c:v>cooking</c:v>
                </c:pt>
                <c:pt idx="14411">
                  <c:v>cooking</c:v>
                </c:pt>
                <c:pt idx="14412">
                  <c:v>cooking</c:v>
                </c:pt>
                <c:pt idx="14413">
                  <c:v>cooking</c:v>
                </c:pt>
                <c:pt idx="14414">
                  <c:v>cooking</c:v>
                </c:pt>
                <c:pt idx="14415">
                  <c:v>cooking</c:v>
                </c:pt>
                <c:pt idx="14416">
                  <c:v>cooking</c:v>
                </c:pt>
                <c:pt idx="14417">
                  <c:v>cooking</c:v>
                </c:pt>
                <c:pt idx="14418">
                  <c:v>cooking</c:v>
                </c:pt>
                <c:pt idx="14419">
                  <c:v>cooking</c:v>
                </c:pt>
                <c:pt idx="14420">
                  <c:v>cooking</c:v>
                </c:pt>
                <c:pt idx="14421">
                  <c:v>cooking</c:v>
                </c:pt>
                <c:pt idx="14422">
                  <c:v>cooking</c:v>
                </c:pt>
                <c:pt idx="14423">
                  <c:v>tennis</c:v>
                </c:pt>
                <c:pt idx="14424">
                  <c:v>tennis</c:v>
                </c:pt>
                <c:pt idx="14425">
                  <c:v>tennis</c:v>
                </c:pt>
                <c:pt idx="14426">
                  <c:v>tennis</c:v>
                </c:pt>
                <c:pt idx="14427">
                  <c:v>tennis</c:v>
                </c:pt>
                <c:pt idx="14428">
                  <c:v>tennis</c:v>
                </c:pt>
                <c:pt idx="14429">
                  <c:v>tennis</c:v>
                </c:pt>
                <c:pt idx="14430">
                  <c:v>tennis</c:v>
                </c:pt>
                <c:pt idx="14431">
                  <c:v>education</c:v>
                </c:pt>
                <c:pt idx="14432">
                  <c:v>education</c:v>
                </c:pt>
                <c:pt idx="14433">
                  <c:v>education</c:v>
                </c:pt>
                <c:pt idx="14434">
                  <c:v>education</c:v>
                </c:pt>
                <c:pt idx="14435">
                  <c:v>education</c:v>
                </c:pt>
                <c:pt idx="14436">
                  <c:v>education</c:v>
                </c:pt>
                <c:pt idx="14437">
                  <c:v>education</c:v>
                </c:pt>
                <c:pt idx="14438">
                  <c:v>education</c:v>
                </c:pt>
                <c:pt idx="14439">
                  <c:v>education</c:v>
                </c:pt>
                <c:pt idx="14440">
                  <c:v>education</c:v>
                </c:pt>
                <c:pt idx="14441">
                  <c:v>education</c:v>
                </c:pt>
                <c:pt idx="14442">
                  <c:v>education</c:v>
                </c:pt>
                <c:pt idx="14443">
                  <c:v>education</c:v>
                </c:pt>
                <c:pt idx="14444">
                  <c:v>education</c:v>
                </c:pt>
                <c:pt idx="14445">
                  <c:v>education</c:v>
                </c:pt>
                <c:pt idx="14446">
                  <c:v>education</c:v>
                </c:pt>
                <c:pt idx="14447">
                  <c:v>education</c:v>
                </c:pt>
                <c:pt idx="14448">
                  <c:v>education</c:v>
                </c:pt>
                <c:pt idx="14449">
                  <c:v>education</c:v>
                </c:pt>
                <c:pt idx="14450">
                  <c:v>education</c:v>
                </c:pt>
                <c:pt idx="14451">
                  <c:v>education</c:v>
                </c:pt>
                <c:pt idx="14452">
                  <c:v>education</c:v>
                </c:pt>
                <c:pt idx="14453">
                  <c:v>education</c:v>
                </c:pt>
                <c:pt idx="14454">
                  <c:v>education</c:v>
                </c:pt>
                <c:pt idx="14455">
                  <c:v>education</c:v>
                </c:pt>
                <c:pt idx="14456">
                  <c:v>education</c:v>
                </c:pt>
                <c:pt idx="14457">
                  <c:v>education</c:v>
                </c:pt>
                <c:pt idx="14458">
                  <c:v>education</c:v>
                </c:pt>
                <c:pt idx="14459">
                  <c:v>animals</c:v>
                </c:pt>
                <c:pt idx="14460">
                  <c:v>animals</c:v>
                </c:pt>
                <c:pt idx="14461">
                  <c:v>animals</c:v>
                </c:pt>
                <c:pt idx="14462">
                  <c:v>animals</c:v>
                </c:pt>
                <c:pt idx="14463">
                  <c:v>animals</c:v>
                </c:pt>
                <c:pt idx="14464">
                  <c:v>animals</c:v>
                </c:pt>
                <c:pt idx="14465">
                  <c:v>animals</c:v>
                </c:pt>
                <c:pt idx="14466">
                  <c:v>animals</c:v>
                </c:pt>
                <c:pt idx="14467">
                  <c:v>animals</c:v>
                </c:pt>
                <c:pt idx="14468">
                  <c:v>animals</c:v>
                </c:pt>
                <c:pt idx="14469">
                  <c:v>animals</c:v>
                </c:pt>
                <c:pt idx="14470">
                  <c:v>animals</c:v>
                </c:pt>
                <c:pt idx="14471">
                  <c:v>animals</c:v>
                </c:pt>
                <c:pt idx="14472">
                  <c:v>animals</c:v>
                </c:pt>
                <c:pt idx="14473">
                  <c:v>animals</c:v>
                </c:pt>
                <c:pt idx="14474">
                  <c:v>animals</c:v>
                </c:pt>
                <c:pt idx="14475">
                  <c:v>animals</c:v>
                </c:pt>
                <c:pt idx="14476">
                  <c:v>animals</c:v>
                </c:pt>
                <c:pt idx="14477">
                  <c:v>animals</c:v>
                </c:pt>
                <c:pt idx="14478">
                  <c:v>animals</c:v>
                </c:pt>
                <c:pt idx="14479">
                  <c:v>animals</c:v>
                </c:pt>
                <c:pt idx="14480">
                  <c:v>animals</c:v>
                </c:pt>
                <c:pt idx="14481">
                  <c:v>healthy eating</c:v>
                </c:pt>
                <c:pt idx="14482">
                  <c:v>healthy eating</c:v>
                </c:pt>
                <c:pt idx="14483">
                  <c:v>healthy eating</c:v>
                </c:pt>
                <c:pt idx="14484">
                  <c:v>healthy eating</c:v>
                </c:pt>
                <c:pt idx="14485">
                  <c:v>healthy eating</c:v>
                </c:pt>
                <c:pt idx="14486">
                  <c:v>healthy eating</c:v>
                </c:pt>
                <c:pt idx="14487">
                  <c:v>healthy eating</c:v>
                </c:pt>
                <c:pt idx="14488">
                  <c:v>healthy eating</c:v>
                </c:pt>
                <c:pt idx="14489">
                  <c:v>healthy eating</c:v>
                </c:pt>
                <c:pt idx="14490">
                  <c:v>healthy eating</c:v>
                </c:pt>
                <c:pt idx="14491">
                  <c:v>healthy eating</c:v>
                </c:pt>
                <c:pt idx="14492">
                  <c:v>healthy eating</c:v>
                </c:pt>
                <c:pt idx="14493">
                  <c:v>healthy eating</c:v>
                </c:pt>
                <c:pt idx="14494">
                  <c:v>healthy eating</c:v>
                </c:pt>
                <c:pt idx="14495">
                  <c:v>healthy eating</c:v>
                </c:pt>
                <c:pt idx="14496">
                  <c:v>healthy eating</c:v>
                </c:pt>
                <c:pt idx="14497">
                  <c:v>healthy eating</c:v>
                </c:pt>
                <c:pt idx="14498">
                  <c:v>healthy eating</c:v>
                </c:pt>
                <c:pt idx="14499">
                  <c:v>healthy eating</c:v>
                </c:pt>
                <c:pt idx="14500">
                  <c:v>healthy eating</c:v>
                </c:pt>
                <c:pt idx="14501">
                  <c:v>healthy eating</c:v>
                </c:pt>
                <c:pt idx="14502">
                  <c:v>healthy eating</c:v>
                </c:pt>
                <c:pt idx="14503">
                  <c:v>healthy eating</c:v>
                </c:pt>
                <c:pt idx="14504">
                  <c:v>healthy eating</c:v>
                </c:pt>
                <c:pt idx="14505">
                  <c:v>studying</c:v>
                </c:pt>
                <c:pt idx="14506">
                  <c:v>studying</c:v>
                </c:pt>
                <c:pt idx="14507">
                  <c:v>studying</c:v>
                </c:pt>
                <c:pt idx="14508">
                  <c:v>studying</c:v>
                </c:pt>
                <c:pt idx="14509">
                  <c:v>studying</c:v>
                </c:pt>
                <c:pt idx="14510">
                  <c:v>studying</c:v>
                </c:pt>
                <c:pt idx="14511">
                  <c:v>studying</c:v>
                </c:pt>
                <c:pt idx="14512">
                  <c:v>studying</c:v>
                </c:pt>
                <c:pt idx="14513">
                  <c:v>studying</c:v>
                </c:pt>
                <c:pt idx="14514">
                  <c:v>studying</c:v>
                </c:pt>
                <c:pt idx="14515">
                  <c:v>studying</c:v>
                </c:pt>
                <c:pt idx="14516">
                  <c:v>studying</c:v>
                </c:pt>
                <c:pt idx="14517">
                  <c:v>studying</c:v>
                </c:pt>
                <c:pt idx="14518">
                  <c:v>studying</c:v>
                </c:pt>
                <c:pt idx="14519">
                  <c:v>studying</c:v>
                </c:pt>
                <c:pt idx="14520">
                  <c:v>studying</c:v>
                </c:pt>
                <c:pt idx="14521">
                  <c:v>studying</c:v>
                </c:pt>
                <c:pt idx="14522">
                  <c:v>studying</c:v>
                </c:pt>
                <c:pt idx="14523">
                  <c:v>studying</c:v>
                </c:pt>
                <c:pt idx="14524">
                  <c:v>studying</c:v>
                </c:pt>
                <c:pt idx="14525">
                  <c:v>studying</c:v>
                </c:pt>
                <c:pt idx="14526">
                  <c:v>studying</c:v>
                </c:pt>
                <c:pt idx="14527">
                  <c:v>studying</c:v>
                </c:pt>
                <c:pt idx="14528">
                  <c:v>studying</c:v>
                </c:pt>
                <c:pt idx="14529">
                  <c:v>studying</c:v>
                </c:pt>
                <c:pt idx="14530">
                  <c:v>studying</c:v>
                </c:pt>
                <c:pt idx="14531">
                  <c:v>studying</c:v>
                </c:pt>
                <c:pt idx="14532">
                  <c:v>studying</c:v>
                </c:pt>
                <c:pt idx="14533">
                  <c:v>studying</c:v>
                </c:pt>
                <c:pt idx="14534">
                  <c:v>studying</c:v>
                </c:pt>
                <c:pt idx="14535">
                  <c:v>studying</c:v>
                </c:pt>
                <c:pt idx="14536">
                  <c:v>studying</c:v>
                </c:pt>
                <c:pt idx="14537">
                  <c:v>studying</c:v>
                </c:pt>
                <c:pt idx="14538">
                  <c:v>studying</c:v>
                </c:pt>
                <c:pt idx="14539">
                  <c:v>cooking</c:v>
                </c:pt>
                <c:pt idx="14540">
                  <c:v>cooking</c:v>
                </c:pt>
                <c:pt idx="14541">
                  <c:v>cooking</c:v>
                </c:pt>
                <c:pt idx="14542">
                  <c:v>cooking</c:v>
                </c:pt>
                <c:pt idx="14543">
                  <c:v>cooking</c:v>
                </c:pt>
                <c:pt idx="14544">
                  <c:v>cooking</c:v>
                </c:pt>
                <c:pt idx="14545">
                  <c:v>cooking</c:v>
                </c:pt>
                <c:pt idx="14546">
                  <c:v>cooking</c:v>
                </c:pt>
                <c:pt idx="14547">
                  <c:v>cooking</c:v>
                </c:pt>
                <c:pt idx="14548">
                  <c:v>cooking</c:v>
                </c:pt>
                <c:pt idx="14549">
                  <c:v>cooking</c:v>
                </c:pt>
                <c:pt idx="14550">
                  <c:v>cooking</c:v>
                </c:pt>
                <c:pt idx="14551">
                  <c:v>cooking</c:v>
                </c:pt>
                <c:pt idx="14552">
                  <c:v>cooking</c:v>
                </c:pt>
                <c:pt idx="14553">
                  <c:v>cooking</c:v>
                </c:pt>
                <c:pt idx="14554">
                  <c:v>cooking</c:v>
                </c:pt>
                <c:pt idx="14555">
                  <c:v>cooking</c:v>
                </c:pt>
                <c:pt idx="14556">
                  <c:v>cooking</c:v>
                </c:pt>
                <c:pt idx="14557">
                  <c:v>cooking</c:v>
                </c:pt>
                <c:pt idx="14558">
                  <c:v>food</c:v>
                </c:pt>
                <c:pt idx="14559">
                  <c:v>food</c:v>
                </c:pt>
                <c:pt idx="14560">
                  <c:v>food</c:v>
                </c:pt>
                <c:pt idx="14561">
                  <c:v>food</c:v>
                </c:pt>
                <c:pt idx="14562">
                  <c:v>food</c:v>
                </c:pt>
                <c:pt idx="14563">
                  <c:v>food</c:v>
                </c:pt>
                <c:pt idx="14564">
                  <c:v>food</c:v>
                </c:pt>
                <c:pt idx="14565">
                  <c:v>food</c:v>
                </c:pt>
                <c:pt idx="14566">
                  <c:v>travel</c:v>
                </c:pt>
                <c:pt idx="14567">
                  <c:v>travel</c:v>
                </c:pt>
                <c:pt idx="14568">
                  <c:v>travel</c:v>
                </c:pt>
                <c:pt idx="14569">
                  <c:v>travel</c:v>
                </c:pt>
                <c:pt idx="14570">
                  <c:v>travel</c:v>
                </c:pt>
                <c:pt idx="14571">
                  <c:v>travel</c:v>
                </c:pt>
                <c:pt idx="14572">
                  <c:v>travel</c:v>
                </c:pt>
                <c:pt idx="14573">
                  <c:v>travel</c:v>
                </c:pt>
                <c:pt idx="14574">
                  <c:v>travel</c:v>
                </c:pt>
                <c:pt idx="14575">
                  <c:v>travel</c:v>
                </c:pt>
                <c:pt idx="14576">
                  <c:v>travel</c:v>
                </c:pt>
                <c:pt idx="14577">
                  <c:v>travel</c:v>
                </c:pt>
                <c:pt idx="14578">
                  <c:v>travel</c:v>
                </c:pt>
                <c:pt idx="14579">
                  <c:v>travel</c:v>
                </c:pt>
                <c:pt idx="14580">
                  <c:v>food</c:v>
                </c:pt>
                <c:pt idx="14581">
                  <c:v>food</c:v>
                </c:pt>
                <c:pt idx="14582">
                  <c:v>food</c:v>
                </c:pt>
                <c:pt idx="14583">
                  <c:v>food</c:v>
                </c:pt>
                <c:pt idx="14584">
                  <c:v>food</c:v>
                </c:pt>
                <c:pt idx="14585">
                  <c:v>food</c:v>
                </c:pt>
                <c:pt idx="14586">
                  <c:v>food</c:v>
                </c:pt>
                <c:pt idx="14587">
                  <c:v>food</c:v>
                </c:pt>
                <c:pt idx="14588">
                  <c:v>food</c:v>
                </c:pt>
                <c:pt idx="14589">
                  <c:v>food</c:v>
                </c:pt>
                <c:pt idx="14590">
                  <c:v>food</c:v>
                </c:pt>
                <c:pt idx="14591">
                  <c:v>food</c:v>
                </c:pt>
                <c:pt idx="14592">
                  <c:v>food</c:v>
                </c:pt>
                <c:pt idx="14593">
                  <c:v>food</c:v>
                </c:pt>
                <c:pt idx="14594">
                  <c:v>food</c:v>
                </c:pt>
                <c:pt idx="14595">
                  <c:v>food</c:v>
                </c:pt>
                <c:pt idx="14596">
                  <c:v>food</c:v>
                </c:pt>
                <c:pt idx="14597">
                  <c:v>food</c:v>
                </c:pt>
                <c:pt idx="14598">
                  <c:v>food</c:v>
                </c:pt>
                <c:pt idx="14599">
                  <c:v>food</c:v>
                </c:pt>
                <c:pt idx="14600">
                  <c:v>food</c:v>
                </c:pt>
                <c:pt idx="14601">
                  <c:v>food</c:v>
                </c:pt>
                <c:pt idx="14602">
                  <c:v>food</c:v>
                </c:pt>
                <c:pt idx="14603">
                  <c:v>food</c:v>
                </c:pt>
                <c:pt idx="14604">
                  <c:v>food</c:v>
                </c:pt>
                <c:pt idx="14605">
                  <c:v>food</c:v>
                </c:pt>
                <c:pt idx="14606">
                  <c:v>food</c:v>
                </c:pt>
                <c:pt idx="14607">
                  <c:v>food</c:v>
                </c:pt>
                <c:pt idx="14608">
                  <c:v>food</c:v>
                </c:pt>
                <c:pt idx="14609">
                  <c:v>food</c:v>
                </c:pt>
                <c:pt idx="14610">
                  <c:v>food</c:v>
                </c:pt>
                <c:pt idx="14611">
                  <c:v>food</c:v>
                </c:pt>
                <c:pt idx="14612">
                  <c:v>food</c:v>
                </c:pt>
                <c:pt idx="14613">
                  <c:v>food</c:v>
                </c:pt>
                <c:pt idx="14614">
                  <c:v>food</c:v>
                </c:pt>
                <c:pt idx="14615">
                  <c:v>food</c:v>
                </c:pt>
                <c:pt idx="14616">
                  <c:v>food</c:v>
                </c:pt>
                <c:pt idx="14617">
                  <c:v>soccer</c:v>
                </c:pt>
                <c:pt idx="14618">
                  <c:v>soccer</c:v>
                </c:pt>
                <c:pt idx="14619">
                  <c:v>soccer</c:v>
                </c:pt>
                <c:pt idx="14620">
                  <c:v>soccer</c:v>
                </c:pt>
                <c:pt idx="14621">
                  <c:v>soccer</c:v>
                </c:pt>
                <c:pt idx="14622">
                  <c:v>soccer</c:v>
                </c:pt>
                <c:pt idx="14623">
                  <c:v>soccer</c:v>
                </c:pt>
                <c:pt idx="14624">
                  <c:v>soccer</c:v>
                </c:pt>
                <c:pt idx="14625">
                  <c:v>soccer</c:v>
                </c:pt>
                <c:pt idx="14626">
                  <c:v>soccer</c:v>
                </c:pt>
                <c:pt idx="14627">
                  <c:v>soccer</c:v>
                </c:pt>
                <c:pt idx="14628">
                  <c:v>soccer</c:v>
                </c:pt>
                <c:pt idx="14629">
                  <c:v>soccer</c:v>
                </c:pt>
                <c:pt idx="14630">
                  <c:v>soccer</c:v>
                </c:pt>
                <c:pt idx="14631">
                  <c:v>soccer</c:v>
                </c:pt>
                <c:pt idx="14632">
                  <c:v>soccer</c:v>
                </c:pt>
                <c:pt idx="14633">
                  <c:v>soccer</c:v>
                </c:pt>
                <c:pt idx="14634">
                  <c:v>soccer</c:v>
                </c:pt>
                <c:pt idx="14635">
                  <c:v>science</c:v>
                </c:pt>
                <c:pt idx="14636">
                  <c:v>science</c:v>
                </c:pt>
                <c:pt idx="14637">
                  <c:v>science</c:v>
                </c:pt>
                <c:pt idx="14638">
                  <c:v>science</c:v>
                </c:pt>
                <c:pt idx="14639">
                  <c:v>science</c:v>
                </c:pt>
                <c:pt idx="14640">
                  <c:v>science</c:v>
                </c:pt>
                <c:pt idx="14641">
                  <c:v>science</c:v>
                </c:pt>
                <c:pt idx="14642">
                  <c:v>science</c:v>
                </c:pt>
                <c:pt idx="14643">
                  <c:v>science</c:v>
                </c:pt>
                <c:pt idx="14644">
                  <c:v>science</c:v>
                </c:pt>
                <c:pt idx="14645">
                  <c:v>science</c:v>
                </c:pt>
                <c:pt idx="14646">
                  <c:v>science</c:v>
                </c:pt>
                <c:pt idx="14647">
                  <c:v>science</c:v>
                </c:pt>
                <c:pt idx="14648">
                  <c:v>science</c:v>
                </c:pt>
                <c:pt idx="14649">
                  <c:v>science</c:v>
                </c:pt>
                <c:pt idx="14650">
                  <c:v>science</c:v>
                </c:pt>
                <c:pt idx="14651">
                  <c:v>science</c:v>
                </c:pt>
                <c:pt idx="14652">
                  <c:v>science</c:v>
                </c:pt>
                <c:pt idx="14653">
                  <c:v>science</c:v>
                </c:pt>
                <c:pt idx="14654">
                  <c:v>science</c:v>
                </c:pt>
                <c:pt idx="14655">
                  <c:v>science</c:v>
                </c:pt>
                <c:pt idx="14656">
                  <c:v>science</c:v>
                </c:pt>
                <c:pt idx="14657">
                  <c:v>science</c:v>
                </c:pt>
                <c:pt idx="14658">
                  <c:v>science</c:v>
                </c:pt>
                <c:pt idx="14659">
                  <c:v>science</c:v>
                </c:pt>
                <c:pt idx="14660">
                  <c:v>science</c:v>
                </c:pt>
                <c:pt idx="14661">
                  <c:v>science</c:v>
                </c:pt>
                <c:pt idx="14662">
                  <c:v>science</c:v>
                </c:pt>
                <c:pt idx="14663">
                  <c:v>science</c:v>
                </c:pt>
                <c:pt idx="14664">
                  <c:v>science</c:v>
                </c:pt>
                <c:pt idx="14665">
                  <c:v>science</c:v>
                </c:pt>
                <c:pt idx="14666">
                  <c:v>science</c:v>
                </c:pt>
                <c:pt idx="14667">
                  <c:v>science</c:v>
                </c:pt>
                <c:pt idx="14668">
                  <c:v>science</c:v>
                </c:pt>
                <c:pt idx="14669">
                  <c:v>science</c:v>
                </c:pt>
                <c:pt idx="14670">
                  <c:v>dogs</c:v>
                </c:pt>
                <c:pt idx="14671">
                  <c:v>dogs</c:v>
                </c:pt>
                <c:pt idx="14672">
                  <c:v>dogs</c:v>
                </c:pt>
                <c:pt idx="14673">
                  <c:v>dogs</c:v>
                </c:pt>
                <c:pt idx="14674">
                  <c:v>dogs</c:v>
                </c:pt>
                <c:pt idx="14675">
                  <c:v>dogs</c:v>
                </c:pt>
                <c:pt idx="14676">
                  <c:v>dogs</c:v>
                </c:pt>
                <c:pt idx="14677">
                  <c:v>dogs</c:v>
                </c:pt>
                <c:pt idx="14678">
                  <c:v>dogs</c:v>
                </c:pt>
                <c:pt idx="14679">
                  <c:v>dogs</c:v>
                </c:pt>
                <c:pt idx="14680">
                  <c:v>dogs</c:v>
                </c:pt>
                <c:pt idx="14681">
                  <c:v>soccer</c:v>
                </c:pt>
                <c:pt idx="14682">
                  <c:v>soccer</c:v>
                </c:pt>
                <c:pt idx="14683">
                  <c:v>fitness</c:v>
                </c:pt>
                <c:pt idx="14684">
                  <c:v>fitness</c:v>
                </c:pt>
                <c:pt idx="14685">
                  <c:v>fitness</c:v>
                </c:pt>
                <c:pt idx="14686">
                  <c:v>fitness</c:v>
                </c:pt>
                <c:pt idx="14687">
                  <c:v>fitness</c:v>
                </c:pt>
                <c:pt idx="14688">
                  <c:v>fitness</c:v>
                </c:pt>
                <c:pt idx="14689">
                  <c:v>fitness</c:v>
                </c:pt>
                <c:pt idx="14690">
                  <c:v>fitness</c:v>
                </c:pt>
                <c:pt idx="14691">
                  <c:v>culture</c:v>
                </c:pt>
                <c:pt idx="14692">
                  <c:v>culture</c:v>
                </c:pt>
                <c:pt idx="14693">
                  <c:v>culture</c:v>
                </c:pt>
                <c:pt idx="14694">
                  <c:v>culture</c:v>
                </c:pt>
                <c:pt idx="14695">
                  <c:v>culture</c:v>
                </c:pt>
                <c:pt idx="14696">
                  <c:v>culture</c:v>
                </c:pt>
                <c:pt idx="14697">
                  <c:v>culture</c:v>
                </c:pt>
                <c:pt idx="14698">
                  <c:v>culture</c:v>
                </c:pt>
                <c:pt idx="14699">
                  <c:v>culture</c:v>
                </c:pt>
                <c:pt idx="14700">
                  <c:v>culture</c:v>
                </c:pt>
                <c:pt idx="14701">
                  <c:v>culture</c:v>
                </c:pt>
                <c:pt idx="14702">
                  <c:v>culture</c:v>
                </c:pt>
                <c:pt idx="14703">
                  <c:v>culture</c:v>
                </c:pt>
                <c:pt idx="14704">
                  <c:v>culture</c:v>
                </c:pt>
                <c:pt idx="14705">
                  <c:v>culture</c:v>
                </c:pt>
                <c:pt idx="14706">
                  <c:v>culture</c:v>
                </c:pt>
                <c:pt idx="14707">
                  <c:v>culture</c:v>
                </c:pt>
                <c:pt idx="14708">
                  <c:v>culture</c:v>
                </c:pt>
                <c:pt idx="14709">
                  <c:v>culture</c:v>
                </c:pt>
                <c:pt idx="14710">
                  <c:v>travel</c:v>
                </c:pt>
                <c:pt idx="14711">
                  <c:v>travel</c:v>
                </c:pt>
                <c:pt idx="14712">
                  <c:v>travel</c:v>
                </c:pt>
                <c:pt idx="14713">
                  <c:v>travel</c:v>
                </c:pt>
                <c:pt idx="14714">
                  <c:v>travel</c:v>
                </c:pt>
                <c:pt idx="14715">
                  <c:v>travel</c:v>
                </c:pt>
                <c:pt idx="14716">
                  <c:v>travel</c:v>
                </c:pt>
                <c:pt idx="14717">
                  <c:v>travel</c:v>
                </c:pt>
                <c:pt idx="14718">
                  <c:v>travel</c:v>
                </c:pt>
                <c:pt idx="14719">
                  <c:v>travel</c:v>
                </c:pt>
                <c:pt idx="14720">
                  <c:v>travel</c:v>
                </c:pt>
                <c:pt idx="14721">
                  <c:v>travel</c:v>
                </c:pt>
                <c:pt idx="14722">
                  <c:v>travel</c:v>
                </c:pt>
                <c:pt idx="14723">
                  <c:v>travel</c:v>
                </c:pt>
                <c:pt idx="14724">
                  <c:v>travel</c:v>
                </c:pt>
                <c:pt idx="14725">
                  <c:v>travel</c:v>
                </c:pt>
                <c:pt idx="14726">
                  <c:v>travel</c:v>
                </c:pt>
                <c:pt idx="14727">
                  <c:v>travel</c:v>
                </c:pt>
                <c:pt idx="14728">
                  <c:v>travel</c:v>
                </c:pt>
                <c:pt idx="14729">
                  <c:v>travel</c:v>
                </c:pt>
                <c:pt idx="14730">
                  <c:v>travel</c:v>
                </c:pt>
                <c:pt idx="14731">
                  <c:v>travel</c:v>
                </c:pt>
                <c:pt idx="14732">
                  <c:v>travel</c:v>
                </c:pt>
                <c:pt idx="14733">
                  <c:v>travel</c:v>
                </c:pt>
                <c:pt idx="14734">
                  <c:v>travel</c:v>
                </c:pt>
                <c:pt idx="14735">
                  <c:v>travel</c:v>
                </c:pt>
                <c:pt idx="14736">
                  <c:v>travel</c:v>
                </c:pt>
                <c:pt idx="14737">
                  <c:v>travel</c:v>
                </c:pt>
                <c:pt idx="14738">
                  <c:v>travel</c:v>
                </c:pt>
                <c:pt idx="14739">
                  <c:v>travel</c:v>
                </c:pt>
                <c:pt idx="14740">
                  <c:v>travel</c:v>
                </c:pt>
                <c:pt idx="14741">
                  <c:v>travel</c:v>
                </c:pt>
                <c:pt idx="14742">
                  <c:v>travel</c:v>
                </c:pt>
                <c:pt idx="14743">
                  <c:v>travel</c:v>
                </c:pt>
                <c:pt idx="14744">
                  <c:v>technology</c:v>
                </c:pt>
                <c:pt idx="14745">
                  <c:v>technology</c:v>
                </c:pt>
                <c:pt idx="14746">
                  <c:v>technology</c:v>
                </c:pt>
                <c:pt idx="14747">
                  <c:v>technology</c:v>
                </c:pt>
                <c:pt idx="14748">
                  <c:v>technology</c:v>
                </c:pt>
                <c:pt idx="14749">
                  <c:v>technology</c:v>
                </c:pt>
                <c:pt idx="14750">
                  <c:v>technology</c:v>
                </c:pt>
                <c:pt idx="14751">
                  <c:v>technology</c:v>
                </c:pt>
                <c:pt idx="14752">
                  <c:v>technology</c:v>
                </c:pt>
                <c:pt idx="14753">
                  <c:v>technology</c:v>
                </c:pt>
                <c:pt idx="14754">
                  <c:v>technology</c:v>
                </c:pt>
                <c:pt idx="14755">
                  <c:v>technology</c:v>
                </c:pt>
                <c:pt idx="14756">
                  <c:v>technology</c:v>
                </c:pt>
                <c:pt idx="14757">
                  <c:v>technology</c:v>
                </c:pt>
                <c:pt idx="14758">
                  <c:v>technology</c:v>
                </c:pt>
                <c:pt idx="14759">
                  <c:v>technology</c:v>
                </c:pt>
                <c:pt idx="14760">
                  <c:v>technology</c:v>
                </c:pt>
                <c:pt idx="14761">
                  <c:v>technology</c:v>
                </c:pt>
                <c:pt idx="14762">
                  <c:v>technology</c:v>
                </c:pt>
                <c:pt idx="14763">
                  <c:v>technology</c:v>
                </c:pt>
                <c:pt idx="14764">
                  <c:v>technology</c:v>
                </c:pt>
                <c:pt idx="14765">
                  <c:v>technology</c:v>
                </c:pt>
                <c:pt idx="14766">
                  <c:v>technology</c:v>
                </c:pt>
                <c:pt idx="14767">
                  <c:v>technology</c:v>
                </c:pt>
                <c:pt idx="14768">
                  <c:v>technology</c:v>
                </c:pt>
                <c:pt idx="14769">
                  <c:v>technology</c:v>
                </c:pt>
                <c:pt idx="14770">
                  <c:v>technology</c:v>
                </c:pt>
                <c:pt idx="14771">
                  <c:v>technology</c:v>
                </c:pt>
                <c:pt idx="14772">
                  <c:v>technology</c:v>
                </c:pt>
                <c:pt idx="14773">
                  <c:v>technology</c:v>
                </c:pt>
                <c:pt idx="14774">
                  <c:v>technology</c:v>
                </c:pt>
                <c:pt idx="14775">
                  <c:v>technology</c:v>
                </c:pt>
                <c:pt idx="14776">
                  <c:v>technology</c:v>
                </c:pt>
                <c:pt idx="14777">
                  <c:v>technology</c:v>
                </c:pt>
                <c:pt idx="14778">
                  <c:v>dogs</c:v>
                </c:pt>
                <c:pt idx="14779">
                  <c:v>dogs</c:v>
                </c:pt>
                <c:pt idx="14780">
                  <c:v>dogs</c:v>
                </c:pt>
                <c:pt idx="14781">
                  <c:v>dogs</c:v>
                </c:pt>
                <c:pt idx="14782">
                  <c:v>dogs</c:v>
                </c:pt>
                <c:pt idx="14783">
                  <c:v>dogs</c:v>
                </c:pt>
                <c:pt idx="14784">
                  <c:v>dogs</c:v>
                </c:pt>
                <c:pt idx="14785">
                  <c:v>dogs</c:v>
                </c:pt>
                <c:pt idx="14786">
                  <c:v>dogs</c:v>
                </c:pt>
                <c:pt idx="14787">
                  <c:v>dogs</c:v>
                </c:pt>
                <c:pt idx="14788">
                  <c:v>dogs</c:v>
                </c:pt>
                <c:pt idx="14789">
                  <c:v>dogs</c:v>
                </c:pt>
                <c:pt idx="14790">
                  <c:v>dogs</c:v>
                </c:pt>
                <c:pt idx="14791">
                  <c:v>dogs</c:v>
                </c:pt>
                <c:pt idx="14792">
                  <c:v>dogs</c:v>
                </c:pt>
                <c:pt idx="14793">
                  <c:v>dogs</c:v>
                </c:pt>
                <c:pt idx="14794">
                  <c:v>dogs</c:v>
                </c:pt>
                <c:pt idx="14795">
                  <c:v>dogs</c:v>
                </c:pt>
                <c:pt idx="14796">
                  <c:v>dogs</c:v>
                </c:pt>
                <c:pt idx="14797">
                  <c:v>dogs</c:v>
                </c:pt>
                <c:pt idx="14798">
                  <c:v>dogs</c:v>
                </c:pt>
                <c:pt idx="14799">
                  <c:v>dogs</c:v>
                </c:pt>
                <c:pt idx="14800">
                  <c:v>dogs</c:v>
                </c:pt>
                <c:pt idx="14801">
                  <c:v>dogs</c:v>
                </c:pt>
                <c:pt idx="14802">
                  <c:v>dogs</c:v>
                </c:pt>
                <c:pt idx="14803">
                  <c:v>dogs</c:v>
                </c:pt>
                <c:pt idx="14804">
                  <c:v>dogs</c:v>
                </c:pt>
                <c:pt idx="14805">
                  <c:v>veganism</c:v>
                </c:pt>
                <c:pt idx="14806">
                  <c:v>veganism</c:v>
                </c:pt>
                <c:pt idx="14807">
                  <c:v>veganism</c:v>
                </c:pt>
                <c:pt idx="14808">
                  <c:v>veganism</c:v>
                </c:pt>
                <c:pt idx="14809">
                  <c:v>veganism</c:v>
                </c:pt>
                <c:pt idx="14810">
                  <c:v>veganism</c:v>
                </c:pt>
                <c:pt idx="14811">
                  <c:v>veganism</c:v>
                </c:pt>
                <c:pt idx="14812">
                  <c:v>veganism</c:v>
                </c:pt>
                <c:pt idx="14813">
                  <c:v>veganism</c:v>
                </c:pt>
                <c:pt idx="14814">
                  <c:v>veganism</c:v>
                </c:pt>
                <c:pt idx="14815">
                  <c:v>veganism</c:v>
                </c:pt>
                <c:pt idx="14816">
                  <c:v>veganism</c:v>
                </c:pt>
                <c:pt idx="14817">
                  <c:v>veganism</c:v>
                </c:pt>
                <c:pt idx="14818">
                  <c:v>food</c:v>
                </c:pt>
                <c:pt idx="14819">
                  <c:v>food</c:v>
                </c:pt>
                <c:pt idx="14820">
                  <c:v>food</c:v>
                </c:pt>
                <c:pt idx="14821">
                  <c:v>food</c:v>
                </c:pt>
                <c:pt idx="14822">
                  <c:v>food</c:v>
                </c:pt>
                <c:pt idx="14823">
                  <c:v>food</c:v>
                </c:pt>
                <c:pt idx="14824">
                  <c:v>food</c:v>
                </c:pt>
                <c:pt idx="14825">
                  <c:v>food</c:v>
                </c:pt>
                <c:pt idx="14826">
                  <c:v>food</c:v>
                </c:pt>
                <c:pt idx="14827">
                  <c:v>food</c:v>
                </c:pt>
                <c:pt idx="14828">
                  <c:v>food</c:v>
                </c:pt>
                <c:pt idx="14829">
                  <c:v>food</c:v>
                </c:pt>
                <c:pt idx="14830">
                  <c:v>food</c:v>
                </c:pt>
                <c:pt idx="14831">
                  <c:v>food</c:v>
                </c:pt>
                <c:pt idx="14832">
                  <c:v>food</c:v>
                </c:pt>
                <c:pt idx="14833">
                  <c:v>food</c:v>
                </c:pt>
                <c:pt idx="14834">
                  <c:v>food</c:v>
                </c:pt>
                <c:pt idx="14835">
                  <c:v>food</c:v>
                </c:pt>
                <c:pt idx="14836">
                  <c:v>food</c:v>
                </c:pt>
                <c:pt idx="14837">
                  <c:v>food</c:v>
                </c:pt>
                <c:pt idx="14838">
                  <c:v>food</c:v>
                </c:pt>
                <c:pt idx="14839">
                  <c:v>food</c:v>
                </c:pt>
                <c:pt idx="14840">
                  <c:v>food</c:v>
                </c:pt>
                <c:pt idx="14841">
                  <c:v>food</c:v>
                </c:pt>
                <c:pt idx="14842">
                  <c:v>food</c:v>
                </c:pt>
                <c:pt idx="14843">
                  <c:v>food</c:v>
                </c:pt>
                <c:pt idx="14844">
                  <c:v>food</c:v>
                </c:pt>
                <c:pt idx="14845">
                  <c:v>food</c:v>
                </c:pt>
                <c:pt idx="14846">
                  <c:v>food</c:v>
                </c:pt>
                <c:pt idx="14847">
                  <c:v>food</c:v>
                </c:pt>
                <c:pt idx="14848">
                  <c:v>food</c:v>
                </c:pt>
                <c:pt idx="14849">
                  <c:v>food</c:v>
                </c:pt>
                <c:pt idx="14850">
                  <c:v>food</c:v>
                </c:pt>
                <c:pt idx="14851">
                  <c:v>travel</c:v>
                </c:pt>
                <c:pt idx="14852">
                  <c:v>travel</c:v>
                </c:pt>
                <c:pt idx="14853">
                  <c:v>travel</c:v>
                </c:pt>
                <c:pt idx="14854">
                  <c:v>travel</c:v>
                </c:pt>
                <c:pt idx="14855">
                  <c:v>travel</c:v>
                </c:pt>
                <c:pt idx="14856">
                  <c:v>travel</c:v>
                </c:pt>
                <c:pt idx="14857">
                  <c:v>travel</c:v>
                </c:pt>
                <c:pt idx="14858">
                  <c:v>travel</c:v>
                </c:pt>
                <c:pt idx="14859">
                  <c:v>travel</c:v>
                </c:pt>
                <c:pt idx="14860">
                  <c:v>travel</c:v>
                </c:pt>
                <c:pt idx="14861">
                  <c:v>travel</c:v>
                </c:pt>
                <c:pt idx="14862">
                  <c:v>travel</c:v>
                </c:pt>
                <c:pt idx="14863">
                  <c:v>travel</c:v>
                </c:pt>
                <c:pt idx="14864">
                  <c:v>travel</c:v>
                </c:pt>
                <c:pt idx="14865">
                  <c:v>travel</c:v>
                </c:pt>
                <c:pt idx="14866">
                  <c:v>travel</c:v>
                </c:pt>
                <c:pt idx="14867">
                  <c:v>travel</c:v>
                </c:pt>
                <c:pt idx="14868">
                  <c:v>travel</c:v>
                </c:pt>
                <c:pt idx="14869">
                  <c:v>travel</c:v>
                </c:pt>
                <c:pt idx="14870">
                  <c:v>travel</c:v>
                </c:pt>
                <c:pt idx="14871">
                  <c:v>travel</c:v>
                </c:pt>
                <c:pt idx="14872">
                  <c:v>travel</c:v>
                </c:pt>
                <c:pt idx="14873">
                  <c:v>travel</c:v>
                </c:pt>
                <c:pt idx="14874">
                  <c:v>education</c:v>
                </c:pt>
                <c:pt idx="14875">
                  <c:v>education</c:v>
                </c:pt>
                <c:pt idx="14876">
                  <c:v>education</c:v>
                </c:pt>
                <c:pt idx="14877">
                  <c:v>education</c:v>
                </c:pt>
                <c:pt idx="14878">
                  <c:v>education</c:v>
                </c:pt>
                <c:pt idx="14879">
                  <c:v>education</c:v>
                </c:pt>
                <c:pt idx="14880">
                  <c:v>education</c:v>
                </c:pt>
                <c:pt idx="14881">
                  <c:v>education</c:v>
                </c:pt>
                <c:pt idx="14882">
                  <c:v>education</c:v>
                </c:pt>
                <c:pt idx="14883">
                  <c:v>education</c:v>
                </c:pt>
                <c:pt idx="14884">
                  <c:v>education</c:v>
                </c:pt>
                <c:pt idx="14885">
                  <c:v>education</c:v>
                </c:pt>
                <c:pt idx="14886">
                  <c:v>education</c:v>
                </c:pt>
                <c:pt idx="14887">
                  <c:v>education</c:v>
                </c:pt>
                <c:pt idx="14888">
                  <c:v>education</c:v>
                </c:pt>
                <c:pt idx="14889">
                  <c:v>education</c:v>
                </c:pt>
                <c:pt idx="14890">
                  <c:v>education</c:v>
                </c:pt>
                <c:pt idx="14891">
                  <c:v>education</c:v>
                </c:pt>
                <c:pt idx="14892">
                  <c:v>education</c:v>
                </c:pt>
                <c:pt idx="14893">
                  <c:v>education</c:v>
                </c:pt>
                <c:pt idx="14894">
                  <c:v>education</c:v>
                </c:pt>
                <c:pt idx="14895">
                  <c:v>education</c:v>
                </c:pt>
                <c:pt idx="14896">
                  <c:v>education</c:v>
                </c:pt>
                <c:pt idx="14897">
                  <c:v>education</c:v>
                </c:pt>
                <c:pt idx="14898">
                  <c:v>education</c:v>
                </c:pt>
                <c:pt idx="14899">
                  <c:v>education</c:v>
                </c:pt>
                <c:pt idx="14900">
                  <c:v>education</c:v>
                </c:pt>
                <c:pt idx="14901">
                  <c:v>education</c:v>
                </c:pt>
                <c:pt idx="14902">
                  <c:v>education</c:v>
                </c:pt>
                <c:pt idx="14903">
                  <c:v>education</c:v>
                </c:pt>
                <c:pt idx="14904">
                  <c:v>education</c:v>
                </c:pt>
                <c:pt idx="14905">
                  <c:v>education</c:v>
                </c:pt>
                <c:pt idx="14906">
                  <c:v>education</c:v>
                </c:pt>
                <c:pt idx="14907">
                  <c:v>education</c:v>
                </c:pt>
                <c:pt idx="14908">
                  <c:v>education</c:v>
                </c:pt>
                <c:pt idx="14909">
                  <c:v>education</c:v>
                </c:pt>
                <c:pt idx="14910">
                  <c:v>education</c:v>
                </c:pt>
                <c:pt idx="14911">
                  <c:v>education</c:v>
                </c:pt>
                <c:pt idx="14912">
                  <c:v>education</c:v>
                </c:pt>
                <c:pt idx="14913">
                  <c:v>education</c:v>
                </c:pt>
                <c:pt idx="14914">
                  <c:v>education</c:v>
                </c:pt>
                <c:pt idx="14915">
                  <c:v>education</c:v>
                </c:pt>
                <c:pt idx="14916">
                  <c:v>dogs</c:v>
                </c:pt>
                <c:pt idx="14917">
                  <c:v>dogs</c:v>
                </c:pt>
                <c:pt idx="14918">
                  <c:v>technology</c:v>
                </c:pt>
                <c:pt idx="14919">
                  <c:v>technology</c:v>
                </c:pt>
                <c:pt idx="14920">
                  <c:v>technology</c:v>
                </c:pt>
                <c:pt idx="14921">
                  <c:v>technology</c:v>
                </c:pt>
                <c:pt idx="14922">
                  <c:v>technology</c:v>
                </c:pt>
                <c:pt idx="14923">
                  <c:v>technology</c:v>
                </c:pt>
                <c:pt idx="14924">
                  <c:v>technology</c:v>
                </c:pt>
                <c:pt idx="14925">
                  <c:v>technology</c:v>
                </c:pt>
                <c:pt idx="14926">
                  <c:v>technology</c:v>
                </c:pt>
                <c:pt idx="14927">
                  <c:v>technology</c:v>
                </c:pt>
                <c:pt idx="14928">
                  <c:v>technology</c:v>
                </c:pt>
                <c:pt idx="14929">
                  <c:v>technology</c:v>
                </c:pt>
                <c:pt idx="14930">
                  <c:v>technology</c:v>
                </c:pt>
                <c:pt idx="14931">
                  <c:v>technology</c:v>
                </c:pt>
                <c:pt idx="14932">
                  <c:v>technology</c:v>
                </c:pt>
                <c:pt idx="14933">
                  <c:v>technology</c:v>
                </c:pt>
                <c:pt idx="14934">
                  <c:v>technology</c:v>
                </c:pt>
                <c:pt idx="14935">
                  <c:v>technology</c:v>
                </c:pt>
                <c:pt idx="14936">
                  <c:v>technology</c:v>
                </c:pt>
                <c:pt idx="14937">
                  <c:v>technology</c:v>
                </c:pt>
                <c:pt idx="14938">
                  <c:v>technology</c:v>
                </c:pt>
                <c:pt idx="14939">
                  <c:v>technology</c:v>
                </c:pt>
                <c:pt idx="14940">
                  <c:v>technology</c:v>
                </c:pt>
                <c:pt idx="14941">
                  <c:v>technology</c:v>
                </c:pt>
                <c:pt idx="14942">
                  <c:v>technology</c:v>
                </c:pt>
                <c:pt idx="14943">
                  <c:v>technology</c:v>
                </c:pt>
                <c:pt idx="14944">
                  <c:v>technology</c:v>
                </c:pt>
                <c:pt idx="14945">
                  <c:v>technology</c:v>
                </c:pt>
                <c:pt idx="14946">
                  <c:v>culture</c:v>
                </c:pt>
                <c:pt idx="14947">
                  <c:v>culture</c:v>
                </c:pt>
                <c:pt idx="14948">
                  <c:v>culture</c:v>
                </c:pt>
                <c:pt idx="14949">
                  <c:v>culture</c:v>
                </c:pt>
                <c:pt idx="14950">
                  <c:v>culture</c:v>
                </c:pt>
                <c:pt idx="14951">
                  <c:v>culture</c:v>
                </c:pt>
                <c:pt idx="14952">
                  <c:v>culture</c:v>
                </c:pt>
                <c:pt idx="14953">
                  <c:v>culture</c:v>
                </c:pt>
                <c:pt idx="14954">
                  <c:v>culture</c:v>
                </c:pt>
                <c:pt idx="14955">
                  <c:v>culture</c:v>
                </c:pt>
                <c:pt idx="14956">
                  <c:v>culture</c:v>
                </c:pt>
                <c:pt idx="14957">
                  <c:v>culture</c:v>
                </c:pt>
                <c:pt idx="14958">
                  <c:v>culture</c:v>
                </c:pt>
                <c:pt idx="14959">
                  <c:v>culture</c:v>
                </c:pt>
                <c:pt idx="14960">
                  <c:v>culture</c:v>
                </c:pt>
                <c:pt idx="14961">
                  <c:v>culture</c:v>
                </c:pt>
                <c:pt idx="14962">
                  <c:v>culture</c:v>
                </c:pt>
                <c:pt idx="14963">
                  <c:v>culture</c:v>
                </c:pt>
                <c:pt idx="14964">
                  <c:v>culture</c:v>
                </c:pt>
                <c:pt idx="14965">
                  <c:v>culture</c:v>
                </c:pt>
                <c:pt idx="14966">
                  <c:v>culture</c:v>
                </c:pt>
                <c:pt idx="14967">
                  <c:v>culture</c:v>
                </c:pt>
                <c:pt idx="14968">
                  <c:v>culture</c:v>
                </c:pt>
                <c:pt idx="14969">
                  <c:v>culture</c:v>
                </c:pt>
                <c:pt idx="14970">
                  <c:v>culture</c:v>
                </c:pt>
                <c:pt idx="14971">
                  <c:v>culture</c:v>
                </c:pt>
                <c:pt idx="14972">
                  <c:v>culture</c:v>
                </c:pt>
                <c:pt idx="14973">
                  <c:v>culture</c:v>
                </c:pt>
                <c:pt idx="14974">
                  <c:v>culture</c:v>
                </c:pt>
                <c:pt idx="14975">
                  <c:v>culture</c:v>
                </c:pt>
                <c:pt idx="14976">
                  <c:v>culture</c:v>
                </c:pt>
                <c:pt idx="14977">
                  <c:v>culture</c:v>
                </c:pt>
                <c:pt idx="14978">
                  <c:v>culture</c:v>
                </c:pt>
                <c:pt idx="14979">
                  <c:v>culture</c:v>
                </c:pt>
                <c:pt idx="14980">
                  <c:v>culture</c:v>
                </c:pt>
                <c:pt idx="14981">
                  <c:v>culture</c:v>
                </c:pt>
                <c:pt idx="14982">
                  <c:v>culture</c:v>
                </c:pt>
                <c:pt idx="14983">
                  <c:v>culture</c:v>
                </c:pt>
                <c:pt idx="14984">
                  <c:v>culture</c:v>
                </c:pt>
                <c:pt idx="14985">
                  <c:v>culture</c:v>
                </c:pt>
                <c:pt idx="14986">
                  <c:v>culture</c:v>
                </c:pt>
                <c:pt idx="14987">
                  <c:v>culture</c:v>
                </c:pt>
                <c:pt idx="14988">
                  <c:v>technology</c:v>
                </c:pt>
                <c:pt idx="14989">
                  <c:v>technology</c:v>
                </c:pt>
                <c:pt idx="14990">
                  <c:v>technology</c:v>
                </c:pt>
                <c:pt idx="14991">
                  <c:v>technology</c:v>
                </c:pt>
                <c:pt idx="14992">
                  <c:v>technology</c:v>
                </c:pt>
                <c:pt idx="14993">
                  <c:v>technology</c:v>
                </c:pt>
                <c:pt idx="14994">
                  <c:v>technology</c:v>
                </c:pt>
                <c:pt idx="14995">
                  <c:v>technology</c:v>
                </c:pt>
                <c:pt idx="14996">
                  <c:v>technology</c:v>
                </c:pt>
                <c:pt idx="14997">
                  <c:v>technology</c:v>
                </c:pt>
                <c:pt idx="14998">
                  <c:v>technology</c:v>
                </c:pt>
                <c:pt idx="14999">
                  <c:v>public speaking</c:v>
                </c:pt>
                <c:pt idx="15000">
                  <c:v>public speaking</c:v>
                </c:pt>
                <c:pt idx="15001">
                  <c:v>public speaking</c:v>
                </c:pt>
                <c:pt idx="15002">
                  <c:v>public speaking</c:v>
                </c:pt>
                <c:pt idx="15003">
                  <c:v>public speaking</c:v>
                </c:pt>
                <c:pt idx="15004">
                  <c:v>public speaking</c:v>
                </c:pt>
                <c:pt idx="15005">
                  <c:v>public speaking</c:v>
                </c:pt>
                <c:pt idx="15006">
                  <c:v>public speaking</c:v>
                </c:pt>
                <c:pt idx="15007">
                  <c:v>public speaking</c:v>
                </c:pt>
                <c:pt idx="15008">
                  <c:v>public speaking</c:v>
                </c:pt>
                <c:pt idx="15009">
                  <c:v>public speaking</c:v>
                </c:pt>
                <c:pt idx="15010">
                  <c:v>public speaking</c:v>
                </c:pt>
                <c:pt idx="15011">
                  <c:v>public speaking</c:v>
                </c:pt>
                <c:pt idx="15012">
                  <c:v>public speaking</c:v>
                </c:pt>
                <c:pt idx="15013">
                  <c:v>public speaking</c:v>
                </c:pt>
                <c:pt idx="15014">
                  <c:v>public speaking</c:v>
                </c:pt>
                <c:pt idx="15015">
                  <c:v>public speaking</c:v>
                </c:pt>
                <c:pt idx="15016">
                  <c:v>public speaking</c:v>
                </c:pt>
                <c:pt idx="15017">
                  <c:v>public speaking</c:v>
                </c:pt>
                <c:pt idx="15018">
                  <c:v>public speaking</c:v>
                </c:pt>
                <c:pt idx="15019">
                  <c:v>public speaking</c:v>
                </c:pt>
                <c:pt idx="15020">
                  <c:v>public speaking</c:v>
                </c:pt>
                <c:pt idx="15021">
                  <c:v>public speaking</c:v>
                </c:pt>
                <c:pt idx="15022">
                  <c:v>public speaking</c:v>
                </c:pt>
                <c:pt idx="15023">
                  <c:v>public speaking</c:v>
                </c:pt>
                <c:pt idx="15024">
                  <c:v>public speaking</c:v>
                </c:pt>
                <c:pt idx="15025">
                  <c:v>public speaking</c:v>
                </c:pt>
                <c:pt idx="15026">
                  <c:v>public speaking</c:v>
                </c:pt>
                <c:pt idx="15027">
                  <c:v>public speaking</c:v>
                </c:pt>
                <c:pt idx="15028">
                  <c:v>public speaking</c:v>
                </c:pt>
                <c:pt idx="15029">
                  <c:v>public speaking</c:v>
                </c:pt>
                <c:pt idx="15030">
                  <c:v>public speaking</c:v>
                </c:pt>
                <c:pt idx="15031">
                  <c:v>public speaking</c:v>
                </c:pt>
                <c:pt idx="15032">
                  <c:v>education</c:v>
                </c:pt>
                <c:pt idx="15033">
                  <c:v>education</c:v>
                </c:pt>
                <c:pt idx="15034">
                  <c:v>education</c:v>
                </c:pt>
                <c:pt idx="15035">
                  <c:v>education</c:v>
                </c:pt>
                <c:pt idx="15036">
                  <c:v>education</c:v>
                </c:pt>
                <c:pt idx="15037">
                  <c:v>education</c:v>
                </c:pt>
                <c:pt idx="15038">
                  <c:v>education</c:v>
                </c:pt>
                <c:pt idx="15039">
                  <c:v>education</c:v>
                </c:pt>
                <c:pt idx="15040">
                  <c:v>education</c:v>
                </c:pt>
                <c:pt idx="15041">
                  <c:v>education</c:v>
                </c:pt>
                <c:pt idx="15042">
                  <c:v>education</c:v>
                </c:pt>
                <c:pt idx="15043">
                  <c:v>education</c:v>
                </c:pt>
                <c:pt idx="15044">
                  <c:v>education</c:v>
                </c:pt>
                <c:pt idx="15045">
                  <c:v>education</c:v>
                </c:pt>
                <c:pt idx="15046">
                  <c:v>education</c:v>
                </c:pt>
                <c:pt idx="15047">
                  <c:v>education</c:v>
                </c:pt>
                <c:pt idx="15048">
                  <c:v>education</c:v>
                </c:pt>
                <c:pt idx="15049">
                  <c:v>education</c:v>
                </c:pt>
                <c:pt idx="15050">
                  <c:v>education</c:v>
                </c:pt>
                <c:pt idx="15051">
                  <c:v>education</c:v>
                </c:pt>
                <c:pt idx="15052">
                  <c:v>education</c:v>
                </c:pt>
                <c:pt idx="15053">
                  <c:v>education</c:v>
                </c:pt>
                <c:pt idx="15054">
                  <c:v>education</c:v>
                </c:pt>
                <c:pt idx="15055">
                  <c:v>education</c:v>
                </c:pt>
                <c:pt idx="15056">
                  <c:v>education</c:v>
                </c:pt>
                <c:pt idx="15057">
                  <c:v>education</c:v>
                </c:pt>
                <c:pt idx="15058">
                  <c:v>education</c:v>
                </c:pt>
                <c:pt idx="15059">
                  <c:v>education</c:v>
                </c:pt>
                <c:pt idx="15060">
                  <c:v>food</c:v>
                </c:pt>
                <c:pt idx="15061">
                  <c:v>food</c:v>
                </c:pt>
                <c:pt idx="15062">
                  <c:v>food</c:v>
                </c:pt>
                <c:pt idx="15063">
                  <c:v>food</c:v>
                </c:pt>
                <c:pt idx="15064">
                  <c:v>food</c:v>
                </c:pt>
                <c:pt idx="15065">
                  <c:v>food</c:v>
                </c:pt>
                <c:pt idx="15066">
                  <c:v>food</c:v>
                </c:pt>
                <c:pt idx="15067">
                  <c:v>food</c:v>
                </c:pt>
                <c:pt idx="15068">
                  <c:v>food</c:v>
                </c:pt>
                <c:pt idx="15069">
                  <c:v>food</c:v>
                </c:pt>
                <c:pt idx="15070">
                  <c:v>food</c:v>
                </c:pt>
                <c:pt idx="15071">
                  <c:v>food</c:v>
                </c:pt>
                <c:pt idx="15072">
                  <c:v>food</c:v>
                </c:pt>
                <c:pt idx="15073">
                  <c:v>food</c:v>
                </c:pt>
                <c:pt idx="15074">
                  <c:v>food</c:v>
                </c:pt>
                <c:pt idx="15075">
                  <c:v>food</c:v>
                </c:pt>
                <c:pt idx="15076">
                  <c:v>food</c:v>
                </c:pt>
                <c:pt idx="15077">
                  <c:v>food</c:v>
                </c:pt>
                <c:pt idx="15078">
                  <c:v>food</c:v>
                </c:pt>
                <c:pt idx="15079">
                  <c:v>food</c:v>
                </c:pt>
                <c:pt idx="15080">
                  <c:v>food</c:v>
                </c:pt>
                <c:pt idx="15081">
                  <c:v>food</c:v>
                </c:pt>
                <c:pt idx="15082">
                  <c:v>food</c:v>
                </c:pt>
                <c:pt idx="15083">
                  <c:v>food</c:v>
                </c:pt>
                <c:pt idx="15084">
                  <c:v>food</c:v>
                </c:pt>
                <c:pt idx="15085">
                  <c:v>food</c:v>
                </c:pt>
                <c:pt idx="15086">
                  <c:v>food</c:v>
                </c:pt>
                <c:pt idx="15087">
                  <c:v>food</c:v>
                </c:pt>
                <c:pt idx="15088">
                  <c:v>food</c:v>
                </c:pt>
                <c:pt idx="15089">
                  <c:v>food</c:v>
                </c:pt>
                <c:pt idx="15090">
                  <c:v>food</c:v>
                </c:pt>
                <c:pt idx="15091">
                  <c:v>food</c:v>
                </c:pt>
                <c:pt idx="15092">
                  <c:v>food</c:v>
                </c:pt>
                <c:pt idx="15093">
                  <c:v>food</c:v>
                </c:pt>
                <c:pt idx="15094">
                  <c:v>dogs</c:v>
                </c:pt>
                <c:pt idx="15095">
                  <c:v>dogs</c:v>
                </c:pt>
                <c:pt idx="15096">
                  <c:v>dogs</c:v>
                </c:pt>
                <c:pt idx="15097">
                  <c:v>dogs</c:v>
                </c:pt>
                <c:pt idx="15098">
                  <c:v>dogs</c:v>
                </c:pt>
                <c:pt idx="15099">
                  <c:v>dogs</c:v>
                </c:pt>
                <c:pt idx="15100">
                  <c:v>dogs</c:v>
                </c:pt>
                <c:pt idx="15101">
                  <c:v>dogs</c:v>
                </c:pt>
                <c:pt idx="15102">
                  <c:v>dogs</c:v>
                </c:pt>
                <c:pt idx="15103">
                  <c:v>dogs</c:v>
                </c:pt>
                <c:pt idx="15104">
                  <c:v>dogs</c:v>
                </c:pt>
                <c:pt idx="15105">
                  <c:v>dogs</c:v>
                </c:pt>
                <c:pt idx="15106">
                  <c:v>dogs</c:v>
                </c:pt>
                <c:pt idx="15107">
                  <c:v>dogs</c:v>
                </c:pt>
                <c:pt idx="15108">
                  <c:v>dogs</c:v>
                </c:pt>
                <c:pt idx="15109">
                  <c:v>dogs</c:v>
                </c:pt>
                <c:pt idx="15110">
                  <c:v>dogs</c:v>
                </c:pt>
                <c:pt idx="15111">
                  <c:v>dogs</c:v>
                </c:pt>
                <c:pt idx="15112">
                  <c:v>dogs</c:v>
                </c:pt>
                <c:pt idx="15113">
                  <c:v>dogs</c:v>
                </c:pt>
                <c:pt idx="15114">
                  <c:v>dogs</c:v>
                </c:pt>
                <c:pt idx="15115">
                  <c:v>dogs</c:v>
                </c:pt>
                <c:pt idx="15116">
                  <c:v>dogs</c:v>
                </c:pt>
                <c:pt idx="15117">
                  <c:v>dogs</c:v>
                </c:pt>
                <c:pt idx="15118">
                  <c:v>dogs</c:v>
                </c:pt>
                <c:pt idx="15119">
                  <c:v>dogs</c:v>
                </c:pt>
                <c:pt idx="15120">
                  <c:v>dogs</c:v>
                </c:pt>
                <c:pt idx="15121">
                  <c:v>dogs</c:v>
                </c:pt>
                <c:pt idx="15122">
                  <c:v>dogs</c:v>
                </c:pt>
                <c:pt idx="15123">
                  <c:v>dogs</c:v>
                </c:pt>
                <c:pt idx="15124">
                  <c:v>dogs</c:v>
                </c:pt>
                <c:pt idx="15125">
                  <c:v>dogs</c:v>
                </c:pt>
                <c:pt idx="15126">
                  <c:v>dogs</c:v>
                </c:pt>
                <c:pt idx="15127">
                  <c:v>dogs</c:v>
                </c:pt>
                <c:pt idx="15128">
                  <c:v>dogs</c:v>
                </c:pt>
                <c:pt idx="15129">
                  <c:v>dogs</c:v>
                </c:pt>
                <c:pt idx="15130">
                  <c:v>dogs</c:v>
                </c:pt>
                <c:pt idx="15131">
                  <c:v>dogs</c:v>
                </c:pt>
                <c:pt idx="15132">
                  <c:v>food</c:v>
                </c:pt>
                <c:pt idx="15133">
                  <c:v>food</c:v>
                </c:pt>
                <c:pt idx="15134">
                  <c:v>food</c:v>
                </c:pt>
                <c:pt idx="15135">
                  <c:v>food</c:v>
                </c:pt>
                <c:pt idx="15136">
                  <c:v>food</c:v>
                </c:pt>
                <c:pt idx="15137">
                  <c:v>food</c:v>
                </c:pt>
                <c:pt idx="15138">
                  <c:v>food</c:v>
                </c:pt>
                <c:pt idx="15139">
                  <c:v>food</c:v>
                </c:pt>
                <c:pt idx="15140">
                  <c:v>food</c:v>
                </c:pt>
                <c:pt idx="15141">
                  <c:v>food</c:v>
                </c:pt>
                <c:pt idx="15142">
                  <c:v>food</c:v>
                </c:pt>
                <c:pt idx="15143">
                  <c:v>food</c:v>
                </c:pt>
                <c:pt idx="15144">
                  <c:v>food</c:v>
                </c:pt>
                <c:pt idx="15145">
                  <c:v>food</c:v>
                </c:pt>
                <c:pt idx="15146">
                  <c:v>food</c:v>
                </c:pt>
                <c:pt idx="15147">
                  <c:v>food</c:v>
                </c:pt>
                <c:pt idx="15148">
                  <c:v>food</c:v>
                </c:pt>
                <c:pt idx="15149">
                  <c:v>food</c:v>
                </c:pt>
                <c:pt idx="15150">
                  <c:v>food</c:v>
                </c:pt>
                <c:pt idx="15151">
                  <c:v>food</c:v>
                </c:pt>
                <c:pt idx="15152">
                  <c:v>food</c:v>
                </c:pt>
                <c:pt idx="15153">
                  <c:v>food</c:v>
                </c:pt>
                <c:pt idx="15154">
                  <c:v>food</c:v>
                </c:pt>
                <c:pt idx="15155">
                  <c:v>food</c:v>
                </c:pt>
                <c:pt idx="15156">
                  <c:v>food</c:v>
                </c:pt>
                <c:pt idx="15157">
                  <c:v>food</c:v>
                </c:pt>
                <c:pt idx="15158">
                  <c:v>food</c:v>
                </c:pt>
                <c:pt idx="15159">
                  <c:v>food</c:v>
                </c:pt>
                <c:pt idx="15160">
                  <c:v>food</c:v>
                </c:pt>
                <c:pt idx="15161">
                  <c:v>food</c:v>
                </c:pt>
                <c:pt idx="15162">
                  <c:v>food</c:v>
                </c:pt>
                <c:pt idx="15163">
                  <c:v>food</c:v>
                </c:pt>
                <c:pt idx="15164">
                  <c:v>veganism</c:v>
                </c:pt>
                <c:pt idx="15165">
                  <c:v>veganism</c:v>
                </c:pt>
                <c:pt idx="15166">
                  <c:v>veganism</c:v>
                </c:pt>
                <c:pt idx="15167">
                  <c:v>veganism</c:v>
                </c:pt>
                <c:pt idx="15168">
                  <c:v>veganism</c:v>
                </c:pt>
                <c:pt idx="15169">
                  <c:v>veganism</c:v>
                </c:pt>
                <c:pt idx="15170">
                  <c:v>veganism</c:v>
                </c:pt>
                <c:pt idx="15171">
                  <c:v>healthy eating</c:v>
                </c:pt>
                <c:pt idx="15172">
                  <c:v>healthy eating</c:v>
                </c:pt>
                <c:pt idx="15173">
                  <c:v>healthy eating</c:v>
                </c:pt>
                <c:pt idx="15174">
                  <c:v>healthy eating</c:v>
                </c:pt>
                <c:pt idx="15175">
                  <c:v>healthy eating</c:v>
                </c:pt>
                <c:pt idx="15176">
                  <c:v>healthy eating</c:v>
                </c:pt>
                <c:pt idx="15177">
                  <c:v>healthy eating</c:v>
                </c:pt>
                <c:pt idx="15178">
                  <c:v>healthy eating</c:v>
                </c:pt>
                <c:pt idx="15179">
                  <c:v>healthy eating</c:v>
                </c:pt>
                <c:pt idx="15180">
                  <c:v>healthy eating</c:v>
                </c:pt>
                <c:pt idx="15181">
                  <c:v>healthy eating</c:v>
                </c:pt>
                <c:pt idx="15182">
                  <c:v>healthy eating</c:v>
                </c:pt>
                <c:pt idx="15183">
                  <c:v>healthy eating</c:v>
                </c:pt>
                <c:pt idx="15184">
                  <c:v>healthy eating</c:v>
                </c:pt>
                <c:pt idx="15185">
                  <c:v>healthy eating</c:v>
                </c:pt>
                <c:pt idx="15186">
                  <c:v>healthy eating</c:v>
                </c:pt>
                <c:pt idx="15187">
                  <c:v>healthy eating</c:v>
                </c:pt>
                <c:pt idx="15188">
                  <c:v>healthy eating</c:v>
                </c:pt>
                <c:pt idx="15189">
                  <c:v>healthy eating</c:v>
                </c:pt>
                <c:pt idx="15190">
                  <c:v>healthy eating</c:v>
                </c:pt>
                <c:pt idx="15191">
                  <c:v>healthy eating</c:v>
                </c:pt>
                <c:pt idx="15192">
                  <c:v>healthy eating</c:v>
                </c:pt>
                <c:pt idx="15193">
                  <c:v>healthy eating</c:v>
                </c:pt>
                <c:pt idx="15194">
                  <c:v>healthy eating</c:v>
                </c:pt>
                <c:pt idx="15195">
                  <c:v>healthy eating</c:v>
                </c:pt>
                <c:pt idx="15196">
                  <c:v>healthy eating</c:v>
                </c:pt>
                <c:pt idx="15197">
                  <c:v>healthy eating</c:v>
                </c:pt>
                <c:pt idx="15198">
                  <c:v>healthy eating</c:v>
                </c:pt>
                <c:pt idx="15199">
                  <c:v>healthy eating</c:v>
                </c:pt>
                <c:pt idx="15200">
                  <c:v>healthy eating</c:v>
                </c:pt>
                <c:pt idx="15201">
                  <c:v>animals</c:v>
                </c:pt>
                <c:pt idx="15202">
                  <c:v>animals</c:v>
                </c:pt>
                <c:pt idx="15203">
                  <c:v>animals</c:v>
                </c:pt>
                <c:pt idx="15204">
                  <c:v>animals</c:v>
                </c:pt>
                <c:pt idx="15205">
                  <c:v>animals</c:v>
                </c:pt>
                <c:pt idx="15206">
                  <c:v>animals</c:v>
                </c:pt>
                <c:pt idx="15207">
                  <c:v>animals</c:v>
                </c:pt>
                <c:pt idx="15208">
                  <c:v>animals</c:v>
                </c:pt>
                <c:pt idx="15209">
                  <c:v>animals</c:v>
                </c:pt>
                <c:pt idx="15210">
                  <c:v>animals</c:v>
                </c:pt>
                <c:pt idx="15211">
                  <c:v>animals</c:v>
                </c:pt>
                <c:pt idx="15212">
                  <c:v>animals</c:v>
                </c:pt>
                <c:pt idx="15213">
                  <c:v>animals</c:v>
                </c:pt>
                <c:pt idx="15214">
                  <c:v>animals</c:v>
                </c:pt>
                <c:pt idx="15215">
                  <c:v>animals</c:v>
                </c:pt>
                <c:pt idx="15216">
                  <c:v>animals</c:v>
                </c:pt>
                <c:pt idx="15217">
                  <c:v>animals</c:v>
                </c:pt>
                <c:pt idx="15218">
                  <c:v>animals</c:v>
                </c:pt>
                <c:pt idx="15219">
                  <c:v>animals</c:v>
                </c:pt>
                <c:pt idx="15220">
                  <c:v>animals</c:v>
                </c:pt>
                <c:pt idx="15221">
                  <c:v>animals</c:v>
                </c:pt>
                <c:pt idx="15222">
                  <c:v>animals</c:v>
                </c:pt>
                <c:pt idx="15223">
                  <c:v>animals</c:v>
                </c:pt>
                <c:pt idx="15224">
                  <c:v>animals</c:v>
                </c:pt>
                <c:pt idx="15225">
                  <c:v>animals</c:v>
                </c:pt>
                <c:pt idx="15226">
                  <c:v>animals</c:v>
                </c:pt>
                <c:pt idx="15227">
                  <c:v>animals</c:v>
                </c:pt>
                <c:pt idx="15228">
                  <c:v>animals</c:v>
                </c:pt>
                <c:pt idx="15229">
                  <c:v>animals</c:v>
                </c:pt>
                <c:pt idx="15230">
                  <c:v>animals</c:v>
                </c:pt>
                <c:pt idx="15231">
                  <c:v>animals</c:v>
                </c:pt>
                <c:pt idx="15232">
                  <c:v>animals</c:v>
                </c:pt>
                <c:pt idx="15233">
                  <c:v>animals</c:v>
                </c:pt>
                <c:pt idx="15234">
                  <c:v>animals</c:v>
                </c:pt>
                <c:pt idx="15235">
                  <c:v>animals</c:v>
                </c:pt>
                <c:pt idx="15236">
                  <c:v>animals</c:v>
                </c:pt>
                <c:pt idx="15237">
                  <c:v>animals</c:v>
                </c:pt>
                <c:pt idx="15238">
                  <c:v>animals</c:v>
                </c:pt>
                <c:pt idx="15239">
                  <c:v>animals</c:v>
                </c:pt>
                <c:pt idx="15240">
                  <c:v>animals</c:v>
                </c:pt>
                <c:pt idx="15241">
                  <c:v>animals</c:v>
                </c:pt>
                <c:pt idx="15242">
                  <c:v>animals</c:v>
                </c:pt>
                <c:pt idx="15243">
                  <c:v>animals</c:v>
                </c:pt>
                <c:pt idx="15244">
                  <c:v>animals</c:v>
                </c:pt>
                <c:pt idx="15245">
                  <c:v>animals</c:v>
                </c:pt>
                <c:pt idx="15246">
                  <c:v>culture</c:v>
                </c:pt>
                <c:pt idx="15247">
                  <c:v>culture</c:v>
                </c:pt>
                <c:pt idx="15248">
                  <c:v>culture</c:v>
                </c:pt>
                <c:pt idx="15249">
                  <c:v>culture</c:v>
                </c:pt>
                <c:pt idx="15250">
                  <c:v>culture</c:v>
                </c:pt>
                <c:pt idx="15251">
                  <c:v>culture</c:v>
                </c:pt>
                <c:pt idx="15252">
                  <c:v>culture</c:v>
                </c:pt>
                <c:pt idx="15253">
                  <c:v>culture</c:v>
                </c:pt>
                <c:pt idx="15254">
                  <c:v>culture</c:v>
                </c:pt>
                <c:pt idx="15255">
                  <c:v>culture</c:v>
                </c:pt>
                <c:pt idx="15256">
                  <c:v>culture</c:v>
                </c:pt>
                <c:pt idx="15257">
                  <c:v>culture</c:v>
                </c:pt>
                <c:pt idx="15258">
                  <c:v>culture</c:v>
                </c:pt>
                <c:pt idx="15259">
                  <c:v>culture</c:v>
                </c:pt>
                <c:pt idx="15260">
                  <c:v>culture</c:v>
                </c:pt>
                <c:pt idx="15261">
                  <c:v>culture</c:v>
                </c:pt>
                <c:pt idx="15262">
                  <c:v>culture</c:v>
                </c:pt>
                <c:pt idx="15263">
                  <c:v>culture</c:v>
                </c:pt>
                <c:pt idx="15264">
                  <c:v>culture</c:v>
                </c:pt>
                <c:pt idx="15265">
                  <c:v>culture</c:v>
                </c:pt>
                <c:pt idx="15266">
                  <c:v>culture</c:v>
                </c:pt>
                <c:pt idx="15267">
                  <c:v>culture</c:v>
                </c:pt>
                <c:pt idx="15268">
                  <c:v>culture</c:v>
                </c:pt>
                <c:pt idx="15269">
                  <c:v>culture</c:v>
                </c:pt>
                <c:pt idx="15270">
                  <c:v>culture</c:v>
                </c:pt>
                <c:pt idx="15271">
                  <c:v>culture</c:v>
                </c:pt>
                <c:pt idx="15272">
                  <c:v>culture</c:v>
                </c:pt>
                <c:pt idx="15273">
                  <c:v>culture</c:v>
                </c:pt>
                <c:pt idx="15274">
                  <c:v>culture</c:v>
                </c:pt>
                <c:pt idx="15275">
                  <c:v>culture</c:v>
                </c:pt>
                <c:pt idx="15276">
                  <c:v>culture</c:v>
                </c:pt>
                <c:pt idx="15277">
                  <c:v>culture</c:v>
                </c:pt>
                <c:pt idx="15278">
                  <c:v>culture</c:v>
                </c:pt>
                <c:pt idx="15279">
                  <c:v>culture</c:v>
                </c:pt>
                <c:pt idx="15280">
                  <c:v>culture</c:v>
                </c:pt>
                <c:pt idx="15281">
                  <c:v>culture</c:v>
                </c:pt>
                <c:pt idx="15282">
                  <c:v>culture</c:v>
                </c:pt>
                <c:pt idx="15283">
                  <c:v>culture</c:v>
                </c:pt>
                <c:pt idx="15284">
                  <c:v>culture</c:v>
                </c:pt>
                <c:pt idx="15285">
                  <c:v>culture</c:v>
                </c:pt>
                <c:pt idx="15286">
                  <c:v>culture</c:v>
                </c:pt>
                <c:pt idx="15287">
                  <c:v>culture</c:v>
                </c:pt>
                <c:pt idx="15288">
                  <c:v>culture</c:v>
                </c:pt>
                <c:pt idx="15289">
                  <c:v>culture</c:v>
                </c:pt>
                <c:pt idx="15290">
                  <c:v>culture</c:v>
                </c:pt>
                <c:pt idx="15291">
                  <c:v>culture</c:v>
                </c:pt>
                <c:pt idx="15292">
                  <c:v>culture</c:v>
                </c:pt>
                <c:pt idx="15293">
                  <c:v>culture</c:v>
                </c:pt>
                <c:pt idx="15294">
                  <c:v>culture</c:v>
                </c:pt>
                <c:pt idx="15295">
                  <c:v>culture</c:v>
                </c:pt>
                <c:pt idx="15296">
                  <c:v>culture</c:v>
                </c:pt>
                <c:pt idx="15297">
                  <c:v>culture</c:v>
                </c:pt>
                <c:pt idx="15298">
                  <c:v>culture</c:v>
                </c:pt>
                <c:pt idx="15299">
                  <c:v>culture</c:v>
                </c:pt>
                <c:pt idx="15300">
                  <c:v>culture</c:v>
                </c:pt>
                <c:pt idx="15301">
                  <c:v>culture</c:v>
                </c:pt>
                <c:pt idx="15302">
                  <c:v>culture</c:v>
                </c:pt>
                <c:pt idx="15303">
                  <c:v>culture</c:v>
                </c:pt>
                <c:pt idx="15304">
                  <c:v>culture</c:v>
                </c:pt>
                <c:pt idx="15305">
                  <c:v>culture</c:v>
                </c:pt>
                <c:pt idx="15306">
                  <c:v>culture</c:v>
                </c:pt>
                <c:pt idx="15307">
                  <c:v>culture</c:v>
                </c:pt>
                <c:pt idx="15308">
                  <c:v>culture</c:v>
                </c:pt>
                <c:pt idx="15309">
                  <c:v>culture</c:v>
                </c:pt>
                <c:pt idx="15310">
                  <c:v>culture</c:v>
                </c:pt>
                <c:pt idx="15311">
                  <c:v>culture</c:v>
                </c:pt>
                <c:pt idx="15312">
                  <c:v>culture</c:v>
                </c:pt>
                <c:pt idx="15313">
                  <c:v>culture</c:v>
                </c:pt>
                <c:pt idx="15314">
                  <c:v>culture</c:v>
                </c:pt>
                <c:pt idx="15315">
                  <c:v>culture</c:v>
                </c:pt>
                <c:pt idx="15316">
                  <c:v>culture</c:v>
                </c:pt>
                <c:pt idx="15317">
                  <c:v>culture</c:v>
                </c:pt>
                <c:pt idx="15318">
                  <c:v>culture</c:v>
                </c:pt>
                <c:pt idx="15319">
                  <c:v>culture</c:v>
                </c:pt>
                <c:pt idx="15320">
                  <c:v>culture</c:v>
                </c:pt>
                <c:pt idx="15321">
                  <c:v>culture</c:v>
                </c:pt>
                <c:pt idx="15322">
                  <c:v>culture</c:v>
                </c:pt>
                <c:pt idx="15323">
                  <c:v>culture</c:v>
                </c:pt>
                <c:pt idx="15324">
                  <c:v>culture</c:v>
                </c:pt>
                <c:pt idx="15325">
                  <c:v>culture</c:v>
                </c:pt>
                <c:pt idx="15326">
                  <c:v>culture</c:v>
                </c:pt>
                <c:pt idx="15327">
                  <c:v>culture</c:v>
                </c:pt>
                <c:pt idx="15328">
                  <c:v>culture</c:v>
                </c:pt>
                <c:pt idx="15329">
                  <c:v>culture</c:v>
                </c:pt>
                <c:pt idx="15330">
                  <c:v>culture</c:v>
                </c:pt>
                <c:pt idx="15331">
                  <c:v>dogs</c:v>
                </c:pt>
                <c:pt idx="15332">
                  <c:v>dogs</c:v>
                </c:pt>
                <c:pt idx="15333">
                  <c:v>dogs</c:v>
                </c:pt>
                <c:pt idx="15334">
                  <c:v>dogs</c:v>
                </c:pt>
                <c:pt idx="15335">
                  <c:v>dogs</c:v>
                </c:pt>
                <c:pt idx="15336">
                  <c:v>dogs</c:v>
                </c:pt>
                <c:pt idx="15337">
                  <c:v>dogs</c:v>
                </c:pt>
                <c:pt idx="15338">
                  <c:v>dogs</c:v>
                </c:pt>
                <c:pt idx="15339">
                  <c:v>dogs</c:v>
                </c:pt>
                <c:pt idx="15340">
                  <c:v>dogs</c:v>
                </c:pt>
                <c:pt idx="15341">
                  <c:v>healthy eating</c:v>
                </c:pt>
                <c:pt idx="15342">
                  <c:v>healthy eating</c:v>
                </c:pt>
                <c:pt idx="15343">
                  <c:v>healthy eating</c:v>
                </c:pt>
                <c:pt idx="15344">
                  <c:v>healthy eating</c:v>
                </c:pt>
                <c:pt idx="15345">
                  <c:v>healthy eating</c:v>
                </c:pt>
                <c:pt idx="15346">
                  <c:v>healthy eating</c:v>
                </c:pt>
                <c:pt idx="15347">
                  <c:v>healthy eating</c:v>
                </c:pt>
                <c:pt idx="15348">
                  <c:v>healthy eating</c:v>
                </c:pt>
                <c:pt idx="15349">
                  <c:v>healthy eating</c:v>
                </c:pt>
                <c:pt idx="15350">
                  <c:v>healthy eating</c:v>
                </c:pt>
                <c:pt idx="15351">
                  <c:v>healthy eating</c:v>
                </c:pt>
                <c:pt idx="15352">
                  <c:v>healthy eating</c:v>
                </c:pt>
                <c:pt idx="15353">
                  <c:v>healthy eating</c:v>
                </c:pt>
                <c:pt idx="15354">
                  <c:v>healthy eating</c:v>
                </c:pt>
                <c:pt idx="15355">
                  <c:v>healthy eating</c:v>
                </c:pt>
                <c:pt idx="15356">
                  <c:v>healthy eating</c:v>
                </c:pt>
                <c:pt idx="15357">
                  <c:v>healthy eating</c:v>
                </c:pt>
                <c:pt idx="15358">
                  <c:v>healthy eating</c:v>
                </c:pt>
                <c:pt idx="15359">
                  <c:v>healthy eating</c:v>
                </c:pt>
                <c:pt idx="15360">
                  <c:v>healthy eating</c:v>
                </c:pt>
                <c:pt idx="15361">
                  <c:v>healthy eating</c:v>
                </c:pt>
                <c:pt idx="15362">
                  <c:v>healthy eating</c:v>
                </c:pt>
                <c:pt idx="15363">
                  <c:v>healthy eating</c:v>
                </c:pt>
                <c:pt idx="15364">
                  <c:v>healthy eating</c:v>
                </c:pt>
                <c:pt idx="15365">
                  <c:v>healthy eating</c:v>
                </c:pt>
                <c:pt idx="15366">
                  <c:v>healthy eating</c:v>
                </c:pt>
                <c:pt idx="15367">
                  <c:v>healthy eating</c:v>
                </c:pt>
                <c:pt idx="15368">
                  <c:v>healthy eating</c:v>
                </c:pt>
                <c:pt idx="15369">
                  <c:v>healthy eating</c:v>
                </c:pt>
                <c:pt idx="15370">
                  <c:v>healthy eating</c:v>
                </c:pt>
                <c:pt idx="15371">
                  <c:v>healthy eating</c:v>
                </c:pt>
                <c:pt idx="15372">
                  <c:v>healthy eating</c:v>
                </c:pt>
                <c:pt idx="15373">
                  <c:v>healthy eating</c:v>
                </c:pt>
                <c:pt idx="15374">
                  <c:v>healthy eating</c:v>
                </c:pt>
                <c:pt idx="15375">
                  <c:v>healthy eating</c:v>
                </c:pt>
                <c:pt idx="15376">
                  <c:v>healthy eating</c:v>
                </c:pt>
                <c:pt idx="15377">
                  <c:v>healthy eating</c:v>
                </c:pt>
                <c:pt idx="15378">
                  <c:v>healthy eating</c:v>
                </c:pt>
                <c:pt idx="15379">
                  <c:v>healthy eating</c:v>
                </c:pt>
                <c:pt idx="15380">
                  <c:v>healthy eating</c:v>
                </c:pt>
                <c:pt idx="15381">
                  <c:v>healthy eating</c:v>
                </c:pt>
                <c:pt idx="15382">
                  <c:v>healthy eating</c:v>
                </c:pt>
                <c:pt idx="15383">
                  <c:v>healthy eating</c:v>
                </c:pt>
                <c:pt idx="15384">
                  <c:v>healthy eating</c:v>
                </c:pt>
                <c:pt idx="15385">
                  <c:v>healthy eating</c:v>
                </c:pt>
                <c:pt idx="15386">
                  <c:v>healthy eating</c:v>
                </c:pt>
                <c:pt idx="15387">
                  <c:v>technology</c:v>
                </c:pt>
                <c:pt idx="15388">
                  <c:v>technology</c:v>
                </c:pt>
                <c:pt idx="15389">
                  <c:v>technology</c:v>
                </c:pt>
                <c:pt idx="15390">
                  <c:v>technology</c:v>
                </c:pt>
                <c:pt idx="15391">
                  <c:v>technology</c:v>
                </c:pt>
                <c:pt idx="15392">
                  <c:v>technology</c:v>
                </c:pt>
                <c:pt idx="15393">
                  <c:v>technology</c:v>
                </c:pt>
                <c:pt idx="15394">
                  <c:v>technology</c:v>
                </c:pt>
                <c:pt idx="15395">
                  <c:v>healthy eating</c:v>
                </c:pt>
                <c:pt idx="15396">
                  <c:v>healthy eating</c:v>
                </c:pt>
                <c:pt idx="15397">
                  <c:v>healthy eating</c:v>
                </c:pt>
                <c:pt idx="15398">
                  <c:v>healthy eating</c:v>
                </c:pt>
                <c:pt idx="15399">
                  <c:v>healthy eating</c:v>
                </c:pt>
                <c:pt idx="15400">
                  <c:v>healthy eating</c:v>
                </c:pt>
                <c:pt idx="15401">
                  <c:v>healthy eating</c:v>
                </c:pt>
                <c:pt idx="15402">
                  <c:v>healthy eating</c:v>
                </c:pt>
                <c:pt idx="15403">
                  <c:v>healthy eating</c:v>
                </c:pt>
                <c:pt idx="15404">
                  <c:v>healthy eating</c:v>
                </c:pt>
                <c:pt idx="15405">
                  <c:v>healthy eating</c:v>
                </c:pt>
                <c:pt idx="15406">
                  <c:v>healthy eating</c:v>
                </c:pt>
                <c:pt idx="15407">
                  <c:v>healthy eating</c:v>
                </c:pt>
                <c:pt idx="15408">
                  <c:v>healthy eating</c:v>
                </c:pt>
                <c:pt idx="15409">
                  <c:v>healthy eating</c:v>
                </c:pt>
                <c:pt idx="15410">
                  <c:v>healthy eating</c:v>
                </c:pt>
                <c:pt idx="15411">
                  <c:v>healthy eating</c:v>
                </c:pt>
                <c:pt idx="15412">
                  <c:v>healthy eating</c:v>
                </c:pt>
                <c:pt idx="15413">
                  <c:v>healthy eating</c:v>
                </c:pt>
                <c:pt idx="15414">
                  <c:v>healthy eating</c:v>
                </c:pt>
                <c:pt idx="15415">
                  <c:v>healthy eating</c:v>
                </c:pt>
                <c:pt idx="15416">
                  <c:v>healthy eating</c:v>
                </c:pt>
                <c:pt idx="15417">
                  <c:v>healthy eating</c:v>
                </c:pt>
                <c:pt idx="15418">
                  <c:v>healthy eating</c:v>
                </c:pt>
                <c:pt idx="15419">
                  <c:v>healthy eating</c:v>
                </c:pt>
                <c:pt idx="15420">
                  <c:v>animals</c:v>
                </c:pt>
                <c:pt idx="15421">
                  <c:v>animals</c:v>
                </c:pt>
                <c:pt idx="15422">
                  <c:v>animals</c:v>
                </c:pt>
                <c:pt idx="15423">
                  <c:v>animals</c:v>
                </c:pt>
                <c:pt idx="15424">
                  <c:v>animals</c:v>
                </c:pt>
                <c:pt idx="15425">
                  <c:v>animals</c:v>
                </c:pt>
                <c:pt idx="15426">
                  <c:v>animals</c:v>
                </c:pt>
                <c:pt idx="15427">
                  <c:v>animals</c:v>
                </c:pt>
                <c:pt idx="15428">
                  <c:v>animals</c:v>
                </c:pt>
                <c:pt idx="15429">
                  <c:v>animals</c:v>
                </c:pt>
                <c:pt idx="15430">
                  <c:v>animals</c:v>
                </c:pt>
                <c:pt idx="15431">
                  <c:v>animals</c:v>
                </c:pt>
                <c:pt idx="15432">
                  <c:v>animals</c:v>
                </c:pt>
                <c:pt idx="15433">
                  <c:v>animals</c:v>
                </c:pt>
                <c:pt idx="15434">
                  <c:v>animals</c:v>
                </c:pt>
                <c:pt idx="15435">
                  <c:v>animals</c:v>
                </c:pt>
                <c:pt idx="15436">
                  <c:v>animals</c:v>
                </c:pt>
                <c:pt idx="15437">
                  <c:v>animals</c:v>
                </c:pt>
                <c:pt idx="15438">
                  <c:v>animals</c:v>
                </c:pt>
                <c:pt idx="15439">
                  <c:v>animals</c:v>
                </c:pt>
                <c:pt idx="15440">
                  <c:v>animals</c:v>
                </c:pt>
                <c:pt idx="15441">
                  <c:v>animals</c:v>
                </c:pt>
                <c:pt idx="15442">
                  <c:v>animals</c:v>
                </c:pt>
                <c:pt idx="15443">
                  <c:v>animals</c:v>
                </c:pt>
                <c:pt idx="15444">
                  <c:v>animals</c:v>
                </c:pt>
                <c:pt idx="15445">
                  <c:v>fitness</c:v>
                </c:pt>
                <c:pt idx="15446">
                  <c:v>fitness</c:v>
                </c:pt>
                <c:pt idx="15447">
                  <c:v>fitness</c:v>
                </c:pt>
                <c:pt idx="15448">
                  <c:v>fitness</c:v>
                </c:pt>
                <c:pt idx="15449">
                  <c:v>technology</c:v>
                </c:pt>
                <c:pt idx="15450">
                  <c:v>technology</c:v>
                </c:pt>
                <c:pt idx="15451">
                  <c:v>technology</c:v>
                </c:pt>
                <c:pt idx="15452">
                  <c:v>technology</c:v>
                </c:pt>
                <c:pt idx="15453">
                  <c:v>technology</c:v>
                </c:pt>
                <c:pt idx="15454">
                  <c:v>technology</c:v>
                </c:pt>
                <c:pt idx="15455">
                  <c:v>technology</c:v>
                </c:pt>
                <c:pt idx="15456">
                  <c:v>technology</c:v>
                </c:pt>
                <c:pt idx="15457">
                  <c:v>technology</c:v>
                </c:pt>
                <c:pt idx="15458">
                  <c:v>technology</c:v>
                </c:pt>
                <c:pt idx="15459">
                  <c:v>technology</c:v>
                </c:pt>
                <c:pt idx="15460">
                  <c:v>technology</c:v>
                </c:pt>
                <c:pt idx="15461">
                  <c:v>technology</c:v>
                </c:pt>
                <c:pt idx="15462">
                  <c:v>technology</c:v>
                </c:pt>
                <c:pt idx="15463">
                  <c:v>technology</c:v>
                </c:pt>
                <c:pt idx="15464">
                  <c:v>technology</c:v>
                </c:pt>
                <c:pt idx="15465">
                  <c:v>technology</c:v>
                </c:pt>
                <c:pt idx="15466">
                  <c:v>technology</c:v>
                </c:pt>
                <c:pt idx="15467">
                  <c:v>technology</c:v>
                </c:pt>
                <c:pt idx="15468">
                  <c:v>technology</c:v>
                </c:pt>
                <c:pt idx="15469">
                  <c:v>technology</c:v>
                </c:pt>
                <c:pt idx="15470">
                  <c:v>technology</c:v>
                </c:pt>
                <c:pt idx="15471">
                  <c:v>technology</c:v>
                </c:pt>
                <c:pt idx="15472">
                  <c:v>technology</c:v>
                </c:pt>
                <c:pt idx="15473">
                  <c:v>technology</c:v>
                </c:pt>
                <c:pt idx="15474">
                  <c:v>technology</c:v>
                </c:pt>
                <c:pt idx="15475">
                  <c:v>technology</c:v>
                </c:pt>
                <c:pt idx="15476">
                  <c:v>technology</c:v>
                </c:pt>
                <c:pt idx="15477">
                  <c:v>technology</c:v>
                </c:pt>
                <c:pt idx="15478">
                  <c:v>technology</c:v>
                </c:pt>
                <c:pt idx="15479">
                  <c:v>technology</c:v>
                </c:pt>
                <c:pt idx="15480">
                  <c:v>technology</c:v>
                </c:pt>
                <c:pt idx="15481">
                  <c:v>technology</c:v>
                </c:pt>
                <c:pt idx="15482">
                  <c:v>technology</c:v>
                </c:pt>
                <c:pt idx="15483">
                  <c:v>technology</c:v>
                </c:pt>
                <c:pt idx="15484">
                  <c:v>technology</c:v>
                </c:pt>
                <c:pt idx="15485">
                  <c:v>soccer</c:v>
                </c:pt>
                <c:pt idx="15486">
                  <c:v>soccer</c:v>
                </c:pt>
                <c:pt idx="15487">
                  <c:v>soccer</c:v>
                </c:pt>
                <c:pt idx="15488">
                  <c:v>soccer</c:v>
                </c:pt>
                <c:pt idx="15489">
                  <c:v>soccer</c:v>
                </c:pt>
                <c:pt idx="15490">
                  <c:v>soccer</c:v>
                </c:pt>
                <c:pt idx="15491">
                  <c:v>soccer</c:v>
                </c:pt>
                <c:pt idx="15492">
                  <c:v>soccer</c:v>
                </c:pt>
                <c:pt idx="15493">
                  <c:v>soccer</c:v>
                </c:pt>
                <c:pt idx="15494">
                  <c:v>science</c:v>
                </c:pt>
                <c:pt idx="15495">
                  <c:v>science</c:v>
                </c:pt>
                <c:pt idx="15496">
                  <c:v>science</c:v>
                </c:pt>
                <c:pt idx="15497">
                  <c:v>science</c:v>
                </c:pt>
                <c:pt idx="15498">
                  <c:v>science</c:v>
                </c:pt>
                <c:pt idx="15499">
                  <c:v>science</c:v>
                </c:pt>
                <c:pt idx="15500">
                  <c:v>science</c:v>
                </c:pt>
                <c:pt idx="15501">
                  <c:v>science</c:v>
                </c:pt>
                <c:pt idx="15502">
                  <c:v>science</c:v>
                </c:pt>
                <c:pt idx="15503">
                  <c:v>science</c:v>
                </c:pt>
                <c:pt idx="15504">
                  <c:v>science</c:v>
                </c:pt>
                <c:pt idx="15505">
                  <c:v>science</c:v>
                </c:pt>
                <c:pt idx="15506">
                  <c:v>science</c:v>
                </c:pt>
                <c:pt idx="15507">
                  <c:v>science</c:v>
                </c:pt>
                <c:pt idx="15508">
                  <c:v>science</c:v>
                </c:pt>
                <c:pt idx="15509">
                  <c:v>science</c:v>
                </c:pt>
                <c:pt idx="15510">
                  <c:v>science</c:v>
                </c:pt>
                <c:pt idx="15511">
                  <c:v>science</c:v>
                </c:pt>
                <c:pt idx="15512">
                  <c:v>science</c:v>
                </c:pt>
                <c:pt idx="15513">
                  <c:v>science</c:v>
                </c:pt>
                <c:pt idx="15514">
                  <c:v>science</c:v>
                </c:pt>
                <c:pt idx="15515">
                  <c:v>science</c:v>
                </c:pt>
                <c:pt idx="15516">
                  <c:v>science</c:v>
                </c:pt>
                <c:pt idx="15517">
                  <c:v>science</c:v>
                </c:pt>
                <c:pt idx="15518">
                  <c:v>science</c:v>
                </c:pt>
                <c:pt idx="15519">
                  <c:v>science</c:v>
                </c:pt>
                <c:pt idx="15520">
                  <c:v>science</c:v>
                </c:pt>
                <c:pt idx="15521">
                  <c:v>science</c:v>
                </c:pt>
                <c:pt idx="15522">
                  <c:v>science</c:v>
                </c:pt>
                <c:pt idx="15523">
                  <c:v>science</c:v>
                </c:pt>
                <c:pt idx="15524">
                  <c:v>science</c:v>
                </c:pt>
                <c:pt idx="15525">
                  <c:v>science</c:v>
                </c:pt>
                <c:pt idx="15526">
                  <c:v>science</c:v>
                </c:pt>
                <c:pt idx="15527">
                  <c:v>science</c:v>
                </c:pt>
                <c:pt idx="15528">
                  <c:v>science</c:v>
                </c:pt>
                <c:pt idx="15529">
                  <c:v>science</c:v>
                </c:pt>
                <c:pt idx="15530">
                  <c:v>science</c:v>
                </c:pt>
                <c:pt idx="15531">
                  <c:v>science</c:v>
                </c:pt>
                <c:pt idx="15532">
                  <c:v>science</c:v>
                </c:pt>
                <c:pt idx="15533">
                  <c:v>science</c:v>
                </c:pt>
                <c:pt idx="15534">
                  <c:v>science</c:v>
                </c:pt>
                <c:pt idx="15535">
                  <c:v>science</c:v>
                </c:pt>
                <c:pt idx="15536">
                  <c:v>science</c:v>
                </c:pt>
                <c:pt idx="15537">
                  <c:v>dogs</c:v>
                </c:pt>
                <c:pt idx="15538">
                  <c:v>dogs</c:v>
                </c:pt>
                <c:pt idx="15539">
                  <c:v>dogs</c:v>
                </c:pt>
                <c:pt idx="15540">
                  <c:v>dogs</c:v>
                </c:pt>
                <c:pt idx="15541">
                  <c:v>dogs</c:v>
                </c:pt>
                <c:pt idx="15542">
                  <c:v>dogs</c:v>
                </c:pt>
                <c:pt idx="15543">
                  <c:v>dogs</c:v>
                </c:pt>
                <c:pt idx="15544">
                  <c:v>dogs</c:v>
                </c:pt>
                <c:pt idx="15545">
                  <c:v>dogs</c:v>
                </c:pt>
                <c:pt idx="15546">
                  <c:v>dogs</c:v>
                </c:pt>
                <c:pt idx="15547">
                  <c:v>dogs</c:v>
                </c:pt>
                <c:pt idx="15548">
                  <c:v>dogs</c:v>
                </c:pt>
                <c:pt idx="15549">
                  <c:v>dogs</c:v>
                </c:pt>
                <c:pt idx="15550">
                  <c:v>dogs</c:v>
                </c:pt>
                <c:pt idx="15551">
                  <c:v>cooking</c:v>
                </c:pt>
                <c:pt idx="15552">
                  <c:v>cooking</c:v>
                </c:pt>
                <c:pt idx="15553">
                  <c:v>cooking</c:v>
                </c:pt>
                <c:pt idx="15554">
                  <c:v>cooking</c:v>
                </c:pt>
                <c:pt idx="15555">
                  <c:v>cooking</c:v>
                </c:pt>
                <c:pt idx="15556">
                  <c:v>animals</c:v>
                </c:pt>
                <c:pt idx="15557">
                  <c:v>animals</c:v>
                </c:pt>
                <c:pt idx="15558">
                  <c:v>animals</c:v>
                </c:pt>
                <c:pt idx="15559">
                  <c:v>animals</c:v>
                </c:pt>
                <c:pt idx="15560">
                  <c:v>animals</c:v>
                </c:pt>
                <c:pt idx="15561">
                  <c:v>animals</c:v>
                </c:pt>
                <c:pt idx="15562">
                  <c:v>animals</c:v>
                </c:pt>
                <c:pt idx="15563">
                  <c:v>animals</c:v>
                </c:pt>
                <c:pt idx="15564">
                  <c:v>animals</c:v>
                </c:pt>
                <c:pt idx="15565">
                  <c:v>animals</c:v>
                </c:pt>
                <c:pt idx="15566">
                  <c:v>animals</c:v>
                </c:pt>
                <c:pt idx="15567">
                  <c:v>animals</c:v>
                </c:pt>
                <c:pt idx="15568">
                  <c:v>animals</c:v>
                </c:pt>
                <c:pt idx="15569">
                  <c:v>animals</c:v>
                </c:pt>
                <c:pt idx="15570">
                  <c:v>animals</c:v>
                </c:pt>
                <c:pt idx="15571">
                  <c:v>animals</c:v>
                </c:pt>
                <c:pt idx="15572">
                  <c:v>animals</c:v>
                </c:pt>
                <c:pt idx="15573">
                  <c:v>animals</c:v>
                </c:pt>
                <c:pt idx="15574">
                  <c:v>animals</c:v>
                </c:pt>
                <c:pt idx="15575">
                  <c:v>animals</c:v>
                </c:pt>
                <c:pt idx="15576">
                  <c:v>animals</c:v>
                </c:pt>
                <c:pt idx="15577">
                  <c:v>animals</c:v>
                </c:pt>
                <c:pt idx="15578">
                  <c:v>animals</c:v>
                </c:pt>
                <c:pt idx="15579">
                  <c:v>animals</c:v>
                </c:pt>
                <c:pt idx="15580">
                  <c:v>animals</c:v>
                </c:pt>
                <c:pt idx="15581">
                  <c:v>animals</c:v>
                </c:pt>
                <c:pt idx="15582">
                  <c:v>animals</c:v>
                </c:pt>
                <c:pt idx="15583">
                  <c:v>animals</c:v>
                </c:pt>
                <c:pt idx="15584">
                  <c:v>animals</c:v>
                </c:pt>
                <c:pt idx="15585">
                  <c:v>animals</c:v>
                </c:pt>
                <c:pt idx="15586">
                  <c:v>animals</c:v>
                </c:pt>
                <c:pt idx="15587">
                  <c:v>animals</c:v>
                </c:pt>
                <c:pt idx="15588">
                  <c:v>animals</c:v>
                </c:pt>
                <c:pt idx="15589">
                  <c:v>soccer</c:v>
                </c:pt>
                <c:pt idx="15590">
                  <c:v>soccer</c:v>
                </c:pt>
                <c:pt idx="15591">
                  <c:v>soccer</c:v>
                </c:pt>
                <c:pt idx="15592">
                  <c:v>soccer</c:v>
                </c:pt>
                <c:pt idx="15593">
                  <c:v>soccer</c:v>
                </c:pt>
                <c:pt idx="15594">
                  <c:v>soccer</c:v>
                </c:pt>
                <c:pt idx="15595">
                  <c:v>soccer</c:v>
                </c:pt>
                <c:pt idx="15596">
                  <c:v>soccer</c:v>
                </c:pt>
                <c:pt idx="15597">
                  <c:v>fitness</c:v>
                </c:pt>
                <c:pt idx="15598">
                  <c:v>fitness</c:v>
                </c:pt>
                <c:pt idx="15599">
                  <c:v>fitness</c:v>
                </c:pt>
                <c:pt idx="15600">
                  <c:v>fitness</c:v>
                </c:pt>
                <c:pt idx="15601">
                  <c:v>fitness</c:v>
                </c:pt>
                <c:pt idx="15602">
                  <c:v>fitness</c:v>
                </c:pt>
                <c:pt idx="15603">
                  <c:v>fitness</c:v>
                </c:pt>
                <c:pt idx="15604">
                  <c:v>fitness</c:v>
                </c:pt>
                <c:pt idx="15605">
                  <c:v>fitness</c:v>
                </c:pt>
                <c:pt idx="15606">
                  <c:v>fitness</c:v>
                </c:pt>
                <c:pt idx="15607">
                  <c:v>fitness</c:v>
                </c:pt>
                <c:pt idx="15608">
                  <c:v>fitness</c:v>
                </c:pt>
                <c:pt idx="15609">
                  <c:v>fitness</c:v>
                </c:pt>
                <c:pt idx="15610">
                  <c:v>fitness</c:v>
                </c:pt>
                <c:pt idx="15611">
                  <c:v>fitness</c:v>
                </c:pt>
                <c:pt idx="15612">
                  <c:v>fitness</c:v>
                </c:pt>
                <c:pt idx="15613">
                  <c:v>fitness</c:v>
                </c:pt>
                <c:pt idx="15614">
                  <c:v>fitness</c:v>
                </c:pt>
                <c:pt idx="15615">
                  <c:v>fitness</c:v>
                </c:pt>
                <c:pt idx="15616">
                  <c:v>fitness</c:v>
                </c:pt>
                <c:pt idx="15617">
                  <c:v>fitness</c:v>
                </c:pt>
                <c:pt idx="15618">
                  <c:v>fitness</c:v>
                </c:pt>
                <c:pt idx="15619">
                  <c:v>fitness</c:v>
                </c:pt>
                <c:pt idx="15620">
                  <c:v>fitness</c:v>
                </c:pt>
                <c:pt idx="15621">
                  <c:v>fitness</c:v>
                </c:pt>
                <c:pt idx="15622">
                  <c:v>fitness</c:v>
                </c:pt>
                <c:pt idx="15623">
                  <c:v>fitness</c:v>
                </c:pt>
                <c:pt idx="15624">
                  <c:v>fitness</c:v>
                </c:pt>
                <c:pt idx="15625">
                  <c:v>travel</c:v>
                </c:pt>
                <c:pt idx="15626">
                  <c:v>travel</c:v>
                </c:pt>
                <c:pt idx="15627">
                  <c:v>travel</c:v>
                </c:pt>
                <c:pt idx="15628">
                  <c:v>travel</c:v>
                </c:pt>
                <c:pt idx="15629">
                  <c:v>travel</c:v>
                </c:pt>
                <c:pt idx="15630">
                  <c:v>travel</c:v>
                </c:pt>
                <c:pt idx="15631">
                  <c:v>travel</c:v>
                </c:pt>
                <c:pt idx="15632">
                  <c:v>travel</c:v>
                </c:pt>
                <c:pt idx="15633">
                  <c:v>travel</c:v>
                </c:pt>
                <c:pt idx="15634">
                  <c:v>travel</c:v>
                </c:pt>
                <c:pt idx="15635">
                  <c:v>travel</c:v>
                </c:pt>
                <c:pt idx="15636">
                  <c:v>travel</c:v>
                </c:pt>
                <c:pt idx="15637">
                  <c:v>travel</c:v>
                </c:pt>
                <c:pt idx="15638">
                  <c:v>dogs</c:v>
                </c:pt>
                <c:pt idx="15639">
                  <c:v>dogs</c:v>
                </c:pt>
                <c:pt idx="15640">
                  <c:v>dogs</c:v>
                </c:pt>
                <c:pt idx="15641">
                  <c:v>dogs</c:v>
                </c:pt>
                <c:pt idx="15642">
                  <c:v>dogs</c:v>
                </c:pt>
                <c:pt idx="15643">
                  <c:v>dogs</c:v>
                </c:pt>
                <c:pt idx="15644">
                  <c:v>dogs</c:v>
                </c:pt>
                <c:pt idx="15645">
                  <c:v>dogs</c:v>
                </c:pt>
                <c:pt idx="15646">
                  <c:v>dogs</c:v>
                </c:pt>
                <c:pt idx="15647">
                  <c:v>dogs</c:v>
                </c:pt>
                <c:pt idx="15648">
                  <c:v>dogs</c:v>
                </c:pt>
                <c:pt idx="15649">
                  <c:v>dogs</c:v>
                </c:pt>
                <c:pt idx="15650">
                  <c:v>dogs</c:v>
                </c:pt>
                <c:pt idx="15651">
                  <c:v>dogs</c:v>
                </c:pt>
                <c:pt idx="15652">
                  <c:v>dogs</c:v>
                </c:pt>
                <c:pt idx="15653">
                  <c:v>dogs</c:v>
                </c:pt>
                <c:pt idx="15654">
                  <c:v>dogs</c:v>
                </c:pt>
                <c:pt idx="15655">
                  <c:v>dogs</c:v>
                </c:pt>
                <c:pt idx="15656">
                  <c:v>dogs</c:v>
                </c:pt>
                <c:pt idx="15657">
                  <c:v>dogs</c:v>
                </c:pt>
                <c:pt idx="15658">
                  <c:v>dogs</c:v>
                </c:pt>
                <c:pt idx="15659">
                  <c:v>dogs</c:v>
                </c:pt>
                <c:pt idx="15660">
                  <c:v>dogs</c:v>
                </c:pt>
                <c:pt idx="15661">
                  <c:v>dogs</c:v>
                </c:pt>
                <c:pt idx="15662">
                  <c:v>dogs</c:v>
                </c:pt>
                <c:pt idx="15663">
                  <c:v>dogs</c:v>
                </c:pt>
                <c:pt idx="15664">
                  <c:v>dogs</c:v>
                </c:pt>
                <c:pt idx="15665">
                  <c:v>healthy eating</c:v>
                </c:pt>
                <c:pt idx="15666">
                  <c:v>healthy eating</c:v>
                </c:pt>
                <c:pt idx="15667">
                  <c:v>science</c:v>
                </c:pt>
                <c:pt idx="15668">
                  <c:v>science</c:v>
                </c:pt>
                <c:pt idx="15669">
                  <c:v>science</c:v>
                </c:pt>
                <c:pt idx="15670">
                  <c:v>science</c:v>
                </c:pt>
                <c:pt idx="15671">
                  <c:v>science</c:v>
                </c:pt>
                <c:pt idx="15672">
                  <c:v>science</c:v>
                </c:pt>
                <c:pt idx="15673">
                  <c:v>science</c:v>
                </c:pt>
                <c:pt idx="15674">
                  <c:v>science</c:v>
                </c:pt>
                <c:pt idx="15675">
                  <c:v>science</c:v>
                </c:pt>
                <c:pt idx="15676">
                  <c:v>science</c:v>
                </c:pt>
                <c:pt idx="15677">
                  <c:v>science</c:v>
                </c:pt>
                <c:pt idx="15678">
                  <c:v>science</c:v>
                </c:pt>
                <c:pt idx="15679">
                  <c:v>science</c:v>
                </c:pt>
                <c:pt idx="15680">
                  <c:v>science</c:v>
                </c:pt>
                <c:pt idx="15681">
                  <c:v>science</c:v>
                </c:pt>
                <c:pt idx="15682">
                  <c:v>science</c:v>
                </c:pt>
                <c:pt idx="15683">
                  <c:v>science</c:v>
                </c:pt>
                <c:pt idx="15684">
                  <c:v>science</c:v>
                </c:pt>
                <c:pt idx="15685">
                  <c:v>science</c:v>
                </c:pt>
                <c:pt idx="15686">
                  <c:v>science</c:v>
                </c:pt>
                <c:pt idx="15687">
                  <c:v>science</c:v>
                </c:pt>
                <c:pt idx="15688">
                  <c:v>science</c:v>
                </c:pt>
                <c:pt idx="15689">
                  <c:v>science</c:v>
                </c:pt>
                <c:pt idx="15690">
                  <c:v>science</c:v>
                </c:pt>
                <c:pt idx="15691">
                  <c:v>science</c:v>
                </c:pt>
                <c:pt idx="15692">
                  <c:v>science</c:v>
                </c:pt>
                <c:pt idx="15693">
                  <c:v>science</c:v>
                </c:pt>
                <c:pt idx="15694">
                  <c:v>science</c:v>
                </c:pt>
                <c:pt idx="15695">
                  <c:v>science</c:v>
                </c:pt>
                <c:pt idx="15696">
                  <c:v>science</c:v>
                </c:pt>
                <c:pt idx="15697">
                  <c:v>science</c:v>
                </c:pt>
                <c:pt idx="15698">
                  <c:v>science</c:v>
                </c:pt>
                <c:pt idx="15699">
                  <c:v>science</c:v>
                </c:pt>
                <c:pt idx="15700">
                  <c:v>science</c:v>
                </c:pt>
                <c:pt idx="15701">
                  <c:v>science</c:v>
                </c:pt>
                <c:pt idx="15702">
                  <c:v>science</c:v>
                </c:pt>
                <c:pt idx="15703">
                  <c:v>science</c:v>
                </c:pt>
                <c:pt idx="15704">
                  <c:v>science</c:v>
                </c:pt>
                <c:pt idx="15705">
                  <c:v>science</c:v>
                </c:pt>
                <c:pt idx="15706">
                  <c:v>science</c:v>
                </c:pt>
                <c:pt idx="15707">
                  <c:v>science</c:v>
                </c:pt>
                <c:pt idx="15708">
                  <c:v>science</c:v>
                </c:pt>
                <c:pt idx="15709">
                  <c:v>cooking</c:v>
                </c:pt>
                <c:pt idx="15710">
                  <c:v>cooking</c:v>
                </c:pt>
                <c:pt idx="15711">
                  <c:v>cooking</c:v>
                </c:pt>
                <c:pt idx="15712">
                  <c:v>cooking</c:v>
                </c:pt>
                <c:pt idx="15713">
                  <c:v>cooking</c:v>
                </c:pt>
                <c:pt idx="15714">
                  <c:v>cooking</c:v>
                </c:pt>
                <c:pt idx="15715">
                  <c:v>cooking</c:v>
                </c:pt>
                <c:pt idx="15716">
                  <c:v>cooking</c:v>
                </c:pt>
                <c:pt idx="15717">
                  <c:v>cooking</c:v>
                </c:pt>
                <c:pt idx="15718">
                  <c:v>cooking</c:v>
                </c:pt>
                <c:pt idx="15719">
                  <c:v>cooking</c:v>
                </c:pt>
                <c:pt idx="15720">
                  <c:v>cooking</c:v>
                </c:pt>
                <c:pt idx="15721">
                  <c:v>cooking</c:v>
                </c:pt>
                <c:pt idx="15722">
                  <c:v>cooking</c:v>
                </c:pt>
                <c:pt idx="15723">
                  <c:v>cooking</c:v>
                </c:pt>
                <c:pt idx="15724">
                  <c:v>soccer</c:v>
                </c:pt>
                <c:pt idx="15725">
                  <c:v>soccer</c:v>
                </c:pt>
                <c:pt idx="15726">
                  <c:v>soccer</c:v>
                </c:pt>
                <c:pt idx="15727">
                  <c:v>soccer</c:v>
                </c:pt>
                <c:pt idx="15728">
                  <c:v>soccer</c:v>
                </c:pt>
                <c:pt idx="15729">
                  <c:v>soccer</c:v>
                </c:pt>
                <c:pt idx="15730">
                  <c:v>soccer</c:v>
                </c:pt>
                <c:pt idx="15731">
                  <c:v>soccer</c:v>
                </c:pt>
                <c:pt idx="15732">
                  <c:v>soccer</c:v>
                </c:pt>
                <c:pt idx="15733">
                  <c:v>soccer</c:v>
                </c:pt>
                <c:pt idx="15734">
                  <c:v>soccer</c:v>
                </c:pt>
                <c:pt idx="15735">
                  <c:v>soccer</c:v>
                </c:pt>
                <c:pt idx="15736">
                  <c:v>soccer</c:v>
                </c:pt>
                <c:pt idx="15737">
                  <c:v>soccer</c:v>
                </c:pt>
                <c:pt idx="15738">
                  <c:v>soccer</c:v>
                </c:pt>
                <c:pt idx="15739">
                  <c:v>soccer</c:v>
                </c:pt>
                <c:pt idx="15740">
                  <c:v>soccer</c:v>
                </c:pt>
                <c:pt idx="15741">
                  <c:v>soccer</c:v>
                </c:pt>
                <c:pt idx="15742">
                  <c:v>soccer</c:v>
                </c:pt>
                <c:pt idx="15743">
                  <c:v>soccer</c:v>
                </c:pt>
                <c:pt idx="15744">
                  <c:v>soccer</c:v>
                </c:pt>
                <c:pt idx="15745">
                  <c:v>soccer</c:v>
                </c:pt>
                <c:pt idx="15746">
                  <c:v>dogs</c:v>
                </c:pt>
                <c:pt idx="15747">
                  <c:v>dogs</c:v>
                </c:pt>
                <c:pt idx="15748">
                  <c:v>dogs</c:v>
                </c:pt>
                <c:pt idx="15749">
                  <c:v>dogs</c:v>
                </c:pt>
                <c:pt idx="15750">
                  <c:v>dogs</c:v>
                </c:pt>
                <c:pt idx="15751">
                  <c:v>dogs</c:v>
                </c:pt>
                <c:pt idx="15752">
                  <c:v>dogs</c:v>
                </c:pt>
                <c:pt idx="15753">
                  <c:v>dogs</c:v>
                </c:pt>
                <c:pt idx="15754">
                  <c:v>dogs</c:v>
                </c:pt>
                <c:pt idx="15755">
                  <c:v>dogs</c:v>
                </c:pt>
                <c:pt idx="15756">
                  <c:v>dogs</c:v>
                </c:pt>
                <c:pt idx="15757">
                  <c:v>dogs</c:v>
                </c:pt>
                <c:pt idx="15758">
                  <c:v>dogs</c:v>
                </c:pt>
                <c:pt idx="15759">
                  <c:v>dogs</c:v>
                </c:pt>
                <c:pt idx="15760">
                  <c:v>dogs</c:v>
                </c:pt>
                <c:pt idx="15761">
                  <c:v>dogs</c:v>
                </c:pt>
                <c:pt idx="15762">
                  <c:v>dogs</c:v>
                </c:pt>
                <c:pt idx="15763">
                  <c:v>dogs</c:v>
                </c:pt>
                <c:pt idx="15764">
                  <c:v>dogs</c:v>
                </c:pt>
                <c:pt idx="15765">
                  <c:v>dogs</c:v>
                </c:pt>
                <c:pt idx="15766">
                  <c:v>dogs</c:v>
                </c:pt>
                <c:pt idx="15767">
                  <c:v>dogs</c:v>
                </c:pt>
                <c:pt idx="15768">
                  <c:v>dogs</c:v>
                </c:pt>
                <c:pt idx="15769">
                  <c:v>dogs</c:v>
                </c:pt>
                <c:pt idx="15770">
                  <c:v>dogs</c:v>
                </c:pt>
                <c:pt idx="15771">
                  <c:v>dogs</c:v>
                </c:pt>
                <c:pt idx="15772">
                  <c:v>dogs</c:v>
                </c:pt>
                <c:pt idx="15773">
                  <c:v>dogs</c:v>
                </c:pt>
                <c:pt idx="15774">
                  <c:v>dogs</c:v>
                </c:pt>
                <c:pt idx="15775">
                  <c:v>dogs</c:v>
                </c:pt>
                <c:pt idx="15776">
                  <c:v>dogs</c:v>
                </c:pt>
                <c:pt idx="15777">
                  <c:v>dogs</c:v>
                </c:pt>
                <c:pt idx="15778">
                  <c:v>dogs</c:v>
                </c:pt>
                <c:pt idx="15779">
                  <c:v>dogs</c:v>
                </c:pt>
                <c:pt idx="15780">
                  <c:v>dogs</c:v>
                </c:pt>
                <c:pt idx="15781">
                  <c:v>dogs</c:v>
                </c:pt>
                <c:pt idx="15782">
                  <c:v>dogs</c:v>
                </c:pt>
                <c:pt idx="15783">
                  <c:v>dogs</c:v>
                </c:pt>
                <c:pt idx="15784">
                  <c:v>dogs</c:v>
                </c:pt>
                <c:pt idx="15785">
                  <c:v>dogs</c:v>
                </c:pt>
                <c:pt idx="15786">
                  <c:v>dogs</c:v>
                </c:pt>
                <c:pt idx="15787">
                  <c:v>dogs</c:v>
                </c:pt>
                <c:pt idx="15788">
                  <c:v>soccer</c:v>
                </c:pt>
                <c:pt idx="15789">
                  <c:v>soccer</c:v>
                </c:pt>
                <c:pt idx="15790">
                  <c:v>soccer</c:v>
                </c:pt>
                <c:pt idx="15791">
                  <c:v>soccer</c:v>
                </c:pt>
                <c:pt idx="15792">
                  <c:v>soccer</c:v>
                </c:pt>
                <c:pt idx="15793">
                  <c:v>soccer</c:v>
                </c:pt>
                <c:pt idx="15794">
                  <c:v>soccer</c:v>
                </c:pt>
                <c:pt idx="15795">
                  <c:v>soccer</c:v>
                </c:pt>
                <c:pt idx="15796">
                  <c:v>soccer</c:v>
                </c:pt>
                <c:pt idx="15797">
                  <c:v>public speaking</c:v>
                </c:pt>
                <c:pt idx="15798">
                  <c:v>public speaking</c:v>
                </c:pt>
                <c:pt idx="15799">
                  <c:v>public speaking</c:v>
                </c:pt>
                <c:pt idx="15800">
                  <c:v>public speaking</c:v>
                </c:pt>
                <c:pt idx="15801">
                  <c:v>public speaking</c:v>
                </c:pt>
                <c:pt idx="15802">
                  <c:v>public speaking</c:v>
                </c:pt>
                <c:pt idx="15803">
                  <c:v>public speaking</c:v>
                </c:pt>
                <c:pt idx="15804">
                  <c:v>public speaking</c:v>
                </c:pt>
                <c:pt idx="15805">
                  <c:v>public speaking</c:v>
                </c:pt>
                <c:pt idx="15806">
                  <c:v>public speaking</c:v>
                </c:pt>
                <c:pt idx="15807">
                  <c:v>public speaking</c:v>
                </c:pt>
                <c:pt idx="15808">
                  <c:v>public speaking</c:v>
                </c:pt>
                <c:pt idx="15809">
                  <c:v>public speaking</c:v>
                </c:pt>
                <c:pt idx="15810">
                  <c:v>public speaking</c:v>
                </c:pt>
                <c:pt idx="15811">
                  <c:v>public speaking</c:v>
                </c:pt>
                <c:pt idx="15812">
                  <c:v>public speaking</c:v>
                </c:pt>
                <c:pt idx="15813">
                  <c:v>public speaking</c:v>
                </c:pt>
                <c:pt idx="15814">
                  <c:v>public speaking</c:v>
                </c:pt>
                <c:pt idx="15815">
                  <c:v>public speaking</c:v>
                </c:pt>
                <c:pt idx="15816">
                  <c:v>public speaking</c:v>
                </c:pt>
                <c:pt idx="15817">
                  <c:v>public speaking</c:v>
                </c:pt>
                <c:pt idx="15818">
                  <c:v>travel</c:v>
                </c:pt>
                <c:pt idx="15819">
                  <c:v>travel</c:v>
                </c:pt>
                <c:pt idx="15820">
                  <c:v>travel</c:v>
                </c:pt>
                <c:pt idx="15821">
                  <c:v>travel</c:v>
                </c:pt>
                <c:pt idx="15822">
                  <c:v>travel</c:v>
                </c:pt>
                <c:pt idx="15823">
                  <c:v>travel</c:v>
                </c:pt>
                <c:pt idx="15824">
                  <c:v>travel</c:v>
                </c:pt>
                <c:pt idx="15825">
                  <c:v>travel</c:v>
                </c:pt>
                <c:pt idx="15826">
                  <c:v>travel</c:v>
                </c:pt>
                <c:pt idx="15827">
                  <c:v>travel</c:v>
                </c:pt>
                <c:pt idx="15828">
                  <c:v>travel</c:v>
                </c:pt>
                <c:pt idx="15829">
                  <c:v>travel</c:v>
                </c:pt>
                <c:pt idx="15830">
                  <c:v>culture</c:v>
                </c:pt>
                <c:pt idx="15831">
                  <c:v>culture</c:v>
                </c:pt>
                <c:pt idx="15832">
                  <c:v>culture</c:v>
                </c:pt>
                <c:pt idx="15833">
                  <c:v>culture</c:v>
                </c:pt>
                <c:pt idx="15834">
                  <c:v>culture</c:v>
                </c:pt>
                <c:pt idx="15835">
                  <c:v>culture</c:v>
                </c:pt>
                <c:pt idx="15836">
                  <c:v>culture</c:v>
                </c:pt>
                <c:pt idx="15837">
                  <c:v>culture</c:v>
                </c:pt>
                <c:pt idx="15838">
                  <c:v>culture</c:v>
                </c:pt>
                <c:pt idx="15839">
                  <c:v>culture</c:v>
                </c:pt>
                <c:pt idx="15840">
                  <c:v>culture</c:v>
                </c:pt>
                <c:pt idx="15841">
                  <c:v>culture</c:v>
                </c:pt>
                <c:pt idx="15842">
                  <c:v>culture</c:v>
                </c:pt>
                <c:pt idx="15843">
                  <c:v>culture</c:v>
                </c:pt>
                <c:pt idx="15844">
                  <c:v>culture</c:v>
                </c:pt>
                <c:pt idx="15845">
                  <c:v>culture</c:v>
                </c:pt>
                <c:pt idx="15846">
                  <c:v>culture</c:v>
                </c:pt>
                <c:pt idx="15847">
                  <c:v>culture</c:v>
                </c:pt>
                <c:pt idx="15848">
                  <c:v>culture</c:v>
                </c:pt>
                <c:pt idx="15849">
                  <c:v>culture</c:v>
                </c:pt>
                <c:pt idx="15850">
                  <c:v>culture</c:v>
                </c:pt>
                <c:pt idx="15851">
                  <c:v>culture</c:v>
                </c:pt>
                <c:pt idx="15852">
                  <c:v>culture</c:v>
                </c:pt>
                <c:pt idx="15853">
                  <c:v>culture</c:v>
                </c:pt>
                <c:pt idx="15854">
                  <c:v>culture</c:v>
                </c:pt>
                <c:pt idx="15855">
                  <c:v>culture</c:v>
                </c:pt>
                <c:pt idx="15856">
                  <c:v>culture</c:v>
                </c:pt>
                <c:pt idx="15857">
                  <c:v>soccer</c:v>
                </c:pt>
                <c:pt idx="15858">
                  <c:v>soccer</c:v>
                </c:pt>
                <c:pt idx="15859">
                  <c:v>soccer</c:v>
                </c:pt>
                <c:pt idx="15860">
                  <c:v>soccer</c:v>
                </c:pt>
                <c:pt idx="15861">
                  <c:v>soccer</c:v>
                </c:pt>
                <c:pt idx="15862">
                  <c:v>soccer</c:v>
                </c:pt>
                <c:pt idx="15863">
                  <c:v>soccer</c:v>
                </c:pt>
                <c:pt idx="15864">
                  <c:v>soccer</c:v>
                </c:pt>
                <c:pt idx="15865">
                  <c:v>soccer</c:v>
                </c:pt>
                <c:pt idx="15866">
                  <c:v>soccer</c:v>
                </c:pt>
                <c:pt idx="15867">
                  <c:v>soccer</c:v>
                </c:pt>
                <c:pt idx="15868">
                  <c:v>soccer</c:v>
                </c:pt>
                <c:pt idx="15869">
                  <c:v>soccer</c:v>
                </c:pt>
                <c:pt idx="15870">
                  <c:v>soccer</c:v>
                </c:pt>
                <c:pt idx="15871">
                  <c:v>soccer</c:v>
                </c:pt>
                <c:pt idx="15872">
                  <c:v>soccer</c:v>
                </c:pt>
                <c:pt idx="15873">
                  <c:v>soccer</c:v>
                </c:pt>
                <c:pt idx="15874">
                  <c:v>soccer</c:v>
                </c:pt>
                <c:pt idx="15875">
                  <c:v>soccer</c:v>
                </c:pt>
                <c:pt idx="15876">
                  <c:v>soccer</c:v>
                </c:pt>
                <c:pt idx="15877">
                  <c:v>soccer</c:v>
                </c:pt>
                <c:pt idx="15878">
                  <c:v>soccer</c:v>
                </c:pt>
                <c:pt idx="15879">
                  <c:v>soccer</c:v>
                </c:pt>
                <c:pt idx="15880">
                  <c:v>soccer</c:v>
                </c:pt>
                <c:pt idx="15881">
                  <c:v>soccer</c:v>
                </c:pt>
                <c:pt idx="15882">
                  <c:v>soccer</c:v>
                </c:pt>
                <c:pt idx="15883">
                  <c:v>soccer</c:v>
                </c:pt>
                <c:pt idx="15884">
                  <c:v>soccer</c:v>
                </c:pt>
                <c:pt idx="15885">
                  <c:v>soccer</c:v>
                </c:pt>
                <c:pt idx="15886">
                  <c:v>soccer</c:v>
                </c:pt>
                <c:pt idx="15887">
                  <c:v>soccer</c:v>
                </c:pt>
                <c:pt idx="15888">
                  <c:v>soccer</c:v>
                </c:pt>
                <c:pt idx="15889">
                  <c:v>soccer</c:v>
                </c:pt>
                <c:pt idx="15890">
                  <c:v>soccer</c:v>
                </c:pt>
                <c:pt idx="15891">
                  <c:v>soccer</c:v>
                </c:pt>
                <c:pt idx="15892">
                  <c:v>soccer</c:v>
                </c:pt>
                <c:pt idx="15893">
                  <c:v>soccer</c:v>
                </c:pt>
                <c:pt idx="15894">
                  <c:v>soccer</c:v>
                </c:pt>
                <c:pt idx="15895">
                  <c:v>soccer</c:v>
                </c:pt>
                <c:pt idx="15896">
                  <c:v>soccer</c:v>
                </c:pt>
                <c:pt idx="15897">
                  <c:v>technology</c:v>
                </c:pt>
                <c:pt idx="15898">
                  <c:v>technology</c:v>
                </c:pt>
                <c:pt idx="15899">
                  <c:v>technology</c:v>
                </c:pt>
                <c:pt idx="15900">
                  <c:v>technology</c:v>
                </c:pt>
                <c:pt idx="15901">
                  <c:v>technology</c:v>
                </c:pt>
                <c:pt idx="15902">
                  <c:v>technology</c:v>
                </c:pt>
                <c:pt idx="15903">
                  <c:v>technology</c:v>
                </c:pt>
                <c:pt idx="15904">
                  <c:v>technology</c:v>
                </c:pt>
                <c:pt idx="15905">
                  <c:v>technology</c:v>
                </c:pt>
                <c:pt idx="15906">
                  <c:v>technology</c:v>
                </c:pt>
                <c:pt idx="15907">
                  <c:v>technology</c:v>
                </c:pt>
                <c:pt idx="15908">
                  <c:v>technology</c:v>
                </c:pt>
                <c:pt idx="15909">
                  <c:v>technology</c:v>
                </c:pt>
                <c:pt idx="15910">
                  <c:v>soccer</c:v>
                </c:pt>
                <c:pt idx="15911">
                  <c:v>soccer</c:v>
                </c:pt>
                <c:pt idx="15912">
                  <c:v>soccer</c:v>
                </c:pt>
                <c:pt idx="15913">
                  <c:v>soccer</c:v>
                </c:pt>
                <c:pt idx="15914">
                  <c:v>soccer</c:v>
                </c:pt>
                <c:pt idx="15915">
                  <c:v>soccer</c:v>
                </c:pt>
                <c:pt idx="15916">
                  <c:v>soccer</c:v>
                </c:pt>
                <c:pt idx="15917">
                  <c:v>soccer</c:v>
                </c:pt>
                <c:pt idx="15918">
                  <c:v>soccer</c:v>
                </c:pt>
                <c:pt idx="15919">
                  <c:v>soccer</c:v>
                </c:pt>
                <c:pt idx="15920">
                  <c:v>soccer</c:v>
                </c:pt>
                <c:pt idx="15921">
                  <c:v>soccer</c:v>
                </c:pt>
                <c:pt idx="15922">
                  <c:v>soccer</c:v>
                </c:pt>
                <c:pt idx="15923">
                  <c:v>soccer</c:v>
                </c:pt>
                <c:pt idx="15924">
                  <c:v>soccer</c:v>
                </c:pt>
                <c:pt idx="15925">
                  <c:v>soccer</c:v>
                </c:pt>
                <c:pt idx="15926">
                  <c:v>soccer</c:v>
                </c:pt>
                <c:pt idx="15927">
                  <c:v>soccer</c:v>
                </c:pt>
                <c:pt idx="15928">
                  <c:v>soccer</c:v>
                </c:pt>
                <c:pt idx="15929">
                  <c:v>soccer</c:v>
                </c:pt>
                <c:pt idx="15930">
                  <c:v>soccer</c:v>
                </c:pt>
                <c:pt idx="15931">
                  <c:v>soccer</c:v>
                </c:pt>
                <c:pt idx="15932">
                  <c:v>soccer</c:v>
                </c:pt>
                <c:pt idx="15933">
                  <c:v>soccer</c:v>
                </c:pt>
                <c:pt idx="15934">
                  <c:v>soccer</c:v>
                </c:pt>
                <c:pt idx="15935">
                  <c:v>soccer</c:v>
                </c:pt>
                <c:pt idx="15936">
                  <c:v>soccer</c:v>
                </c:pt>
                <c:pt idx="15937">
                  <c:v>soccer</c:v>
                </c:pt>
                <c:pt idx="15938">
                  <c:v>soccer</c:v>
                </c:pt>
                <c:pt idx="15939">
                  <c:v>soccer</c:v>
                </c:pt>
                <c:pt idx="15940">
                  <c:v>soccer</c:v>
                </c:pt>
                <c:pt idx="15941">
                  <c:v>soccer</c:v>
                </c:pt>
                <c:pt idx="15942">
                  <c:v>soccer</c:v>
                </c:pt>
                <c:pt idx="15943">
                  <c:v>soccer</c:v>
                </c:pt>
                <c:pt idx="15944">
                  <c:v>soccer</c:v>
                </c:pt>
                <c:pt idx="15945">
                  <c:v>soccer</c:v>
                </c:pt>
                <c:pt idx="15946">
                  <c:v>soccer</c:v>
                </c:pt>
                <c:pt idx="15947">
                  <c:v>food</c:v>
                </c:pt>
                <c:pt idx="15948">
                  <c:v>food</c:v>
                </c:pt>
                <c:pt idx="15949">
                  <c:v>food</c:v>
                </c:pt>
                <c:pt idx="15950">
                  <c:v>food</c:v>
                </c:pt>
                <c:pt idx="15951">
                  <c:v>food</c:v>
                </c:pt>
                <c:pt idx="15952">
                  <c:v>food</c:v>
                </c:pt>
                <c:pt idx="15953">
                  <c:v>food</c:v>
                </c:pt>
                <c:pt idx="15954">
                  <c:v>food</c:v>
                </c:pt>
                <c:pt idx="15955">
                  <c:v>food</c:v>
                </c:pt>
                <c:pt idx="15956">
                  <c:v>food</c:v>
                </c:pt>
                <c:pt idx="15957">
                  <c:v>food</c:v>
                </c:pt>
                <c:pt idx="15958">
                  <c:v>food</c:v>
                </c:pt>
                <c:pt idx="15959">
                  <c:v>science</c:v>
                </c:pt>
                <c:pt idx="15960">
                  <c:v>science</c:v>
                </c:pt>
                <c:pt idx="15961">
                  <c:v>science</c:v>
                </c:pt>
                <c:pt idx="15962">
                  <c:v>science</c:v>
                </c:pt>
                <c:pt idx="15963">
                  <c:v>science</c:v>
                </c:pt>
                <c:pt idx="15964">
                  <c:v>science</c:v>
                </c:pt>
                <c:pt idx="15965">
                  <c:v>science</c:v>
                </c:pt>
                <c:pt idx="15966">
                  <c:v>science</c:v>
                </c:pt>
                <c:pt idx="15967">
                  <c:v>science</c:v>
                </c:pt>
                <c:pt idx="15968">
                  <c:v>science</c:v>
                </c:pt>
                <c:pt idx="15969">
                  <c:v>science</c:v>
                </c:pt>
                <c:pt idx="15970">
                  <c:v>science</c:v>
                </c:pt>
                <c:pt idx="15971">
                  <c:v>science</c:v>
                </c:pt>
                <c:pt idx="15972">
                  <c:v>science</c:v>
                </c:pt>
                <c:pt idx="15973">
                  <c:v>science</c:v>
                </c:pt>
                <c:pt idx="15974">
                  <c:v>science</c:v>
                </c:pt>
                <c:pt idx="15975">
                  <c:v>science</c:v>
                </c:pt>
                <c:pt idx="15976">
                  <c:v>science</c:v>
                </c:pt>
                <c:pt idx="15977">
                  <c:v>science</c:v>
                </c:pt>
                <c:pt idx="15978">
                  <c:v>science</c:v>
                </c:pt>
                <c:pt idx="15979">
                  <c:v>science</c:v>
                </c:pt>
                <c:pt idx="15980">
                  <c:v>science</c:v>
                </c:pt>
                <c:pt idx="15981">
                  <c:v>science</c:v>
                </c:pt>
                <c:pt idx="15982">
                  <c:v>science</c:v>
                </c:pt>
                <c:pt idx="15983">
                  <c:v>science</c:v>
                </c:pt>
                <c:pt idx="15984">
                  <c:v>science</c:v>
                </c:pt>
                <c:pt idx="15985">
                  <c:v>science</c:v>
                </c:pt>
                <c:pt idx="15986">
                  <c:v>science</c:v>
                </c:pt>
                <c:pt idx="15987">
                  <c:v>science</c:v>
                </c:pt>
                <c:pt idx="15988">
                  <c:v>dogs</c:v>
                </c:pt>
                <c:pt idx="15989">
                  <c:v>dogs</c:v>
                </c:pt>
                <c:pt idx="15990">
                  <c:v>dogs</c:v>
                </c:pt>
                <c:pt idx="15991">
                  <c:v>dogs</c:v>
                </c:pt>
                <c:pt idx="15992">
                  <c:v>dogs</c:v>
                </c:pt>
                <c:pt idx="15993">
                  <c:v>dogs</c:v>
                </c:pt>
                <c:pt idx="15994">
                  <c:v>dogs</c:v>
                </c:pt>
                <c:pt idx="15995">
                  <c:v>dogs</c:v>
                </c:pt>
                <c:pt idx="15996">
                  <c:v>dogs</c:v>
                </c:pt>
                <c:pt idx="15997">
                  <c:v>dogs</c:v>
                </c:pt>
                <c:pt idx="15998">
                  <c:v>dogs</c:v>
                </c:pt>
                <c:pt idx="15999">
                  <c:v>dogs</c:v>
                </c:pt>
                <c:pt idx="16000">
                  <c:v>dogs</c:v>
                </c:pt>
                <c:pt idx="16001">
                  <c:v>dogs</c:v>
                </c:pt>
                <c:pt idx="16002">
                  <c:v>dogs</c:v>
                </c:pt>
                <c:pt idx="16003">
                  <c:v>dogs</c:v>
                </c:pt>
                <c:pt idx="16004">
                  <c:v>dogs</c:v>
                </c:pt>
                <c:pt idx="16005">
                  <c:v>dogs</c:v>
                </c:pt>
                <c:pt idx="16006">
                  <c:v>dogs</c:v>
                </c:pt>
                <c:pt idx="16007">
                  <c:v>dogs</c:v>
                </c:pt>
                <c:pt idx="16008">
                  <c:v>dogs</c:v>
                </c:pt>
                <c:pt idx="16009">
                  <c:v>dogs</c:v>
                </c:pt>
                <c:pt idx="16010">
                  <c:v>dogs</c:v>
                </c:pt>
                <c:pt idx="16011">
                  <c:v>dogs</c:v>
                </c:pt>
                <c:pt idx="16012">
                  <c:v>dogs</c:v>
                </c:pt>
                <c:pt idx="16013">
                  <c:v>dogs</c:v>
                </c:pt>
                <c:pt idx="16014">
                  <c:v>dogs</c:v>
                </c:pt>
                <c:pt idx="16015">
                  <c:v>dogs</c:v>
                </c:pt>
                <c:pt idx="16016">
                  <c:v>dogs</c:v>
                </c:pt>
                <c:pt idx="16017">
                  <c:v>dogs</c:v>
                </c:pt>
                <c:pt idx="16018">
                  <c:v>dogs</c:v>
                </c:pt>
                <c:pt idx="16019">
                  <c:v>dogs</c:v>
                </c:pt>
                <c:pt idx="16020">
                  <c:v>dogs</c:v>
                </c:pt>
                <c:pt idx="16021">
                  <c:v>dogs</c:v>
                </c:pt>
                <c:pt idx="16022">
                  <c:v>dogs</c:v>
                </c:pt>
                <c:pt idx="16023">
                  <c:v>dogs</c:v>
                </c:pt>
                <c:pt idx="16024">
                  <c:v>dogs</c:v>
                </c:pt>
                <c:pt idx="16025">
                  <c:v>dogs</c:v>
                </c:pt>
                <c:pt idx="16026">
                  <c:v>dogs</c:v>
                </c:pt>
                <c:pt idx="16027">
                  <c:v>dogs</c:v>
                </c:pt>
                <c:pt idx="16028">
                  <c:v>animals</c:v>
                </c:pt>
                <c:pt idx="16029">
                  <c:v>animals</c:v>
                </c:pt>
                <c:pt idx="16030">
                  <c:v>animals</c:v>
                </c:pt>
                <c:pt idx="16031">
                  <c:v>animals</c:v>
                </c:pt>
                <c:pt idx="16032">
                  <c:v>animals</c:v>
                </c:pt>
                <c:pt idx="16033">
                  <c:v>animals</c:v>
                </c:pt>
                <c:pt idx="16034">
                  <c:v>animals</c:v>
                </c:pt>
                <c:pt idx="16035">
                  <c:v>animals</c:v>
                </c:pt>
                <c:pt idx="16036">
                  <c:v>animals</c:v>
                </c:pt>
                <c:pt idx="16037">
                  <c:v>animals</c:v>
                </c:pt>
                <c:pt idx="16038">
                  <c:v>animals</c:v>
                </c:pt>
                <c:pt idx="16039">
                  <c:v>animals</c:v>
                </c:pt>
                <c:pt idx="16040">
                  <c:v>animals</c:v>
                </c:pt>
                <c:pt idx="16041">
                  <c:v>animals</c:v>
                </c:pt>
                <c:pt idx="16042">
                  <c:v>animals</c:v>
                </c:pt>
                <c:pt idx="16043">
                  <c:v>animals</c:v>
                </c:pt>
                <c:pt idx="16044">
                  <c:v>animals</c:v>
                </c:pt>
                <c:pt idx="16045">
                  <c:v>animals</c:v>
                </c:pt>
                <c:pt idx="16046">
                  <c:v>animals</c:v>
                </c:pt>
                <c:pt idx="16047">
                  <c:v>animals</c:v>
                </c:pt>
                <c:pt idx="16048">
                  <c:v>animals</c:v>
                </c:pt>
                <c:pt idx="16049">
                  <c:v>education</c:v>
                </c:pt>
                <c:pt idx="16050">
                  <c:v>education</c:v>
                </c:pt>
                <c:pt idx="16051">
                  <c:v>education</c:v>
                </c:pt>
                <c:pt idx="16052">
                  <c:v>education</c:v>
                </c:pt>
                <c:pt idx="16053">
                  <c:v>education</c:v>
                </c:pt>
                <c:pt idx="16054">
                  <c:v>education</c:v>
                </c:pt>
                <c:pt idx="16055">
                  <c:v>education</c:v>
                </c:pt>
                <c:pt idx="16056">
                  <c:v>education</c:v>
                </c:pt>
                <c:pt idx="16057">
                  <c:v>education</c:v>
                </c:pt>
                <c:pt idx="16058">
                  <c:v>education</c:v>
                </c:pt>
                <c:pt idx="16059">
                  <c:v>education</c:v>
                </c:pt>
                <c:pt idx="16060">
                  <c:v>education</c:v>
                </c:pt>
                <c:pt idx="16061">
                  <c:v>education</c:v>
                </c:pt>
                <c:pt idx="16062">
                  <c:v>education</c:v>
                </c:pt>
                <c:pt idx="16063">
                  <c:v>education</c:v>
                </c:pt>
                <c:pt idx="16064">
                  <c:v>education</c:v>
                </c:pt>
                <c:pt idx="16065">
                  <c:v>education</c:v>
                </c:pt>
                <c:pt idx="16066">
                  <c:v>education</c:v>
                </c:pt>
                <c:pt idx="16067">
                  <c:v>education</c:v>
                </c:pt>
                <c:pt idx="16068">
                  <c:v>education</c:v>
                </c:pt>
                <c:pt idx="16069">
                  <c:v>education</c:v>
                </c:pt>
                <c:pt idx="16070">
                  <c:v>education</c:v>
                </c:pt>
                <c:pt idx="16071">
                  <c:v>education</c:v>
                </c:pt>
                <c:pt idx="16072">
                  <c:v>education</c:v>
                </c:pt>
                <c:pt idx="16073">
                  <c:v>education</c:v>
                </c:pt>
                <c:pt idx="16074">
                  <c:v>education</c:v>
                </c:pt>
                <c:pt idx="16075">
                  <c:v>education</c:v>
                </c:pt>
                <c:pt idx="16076">
                  <c:v>education</c:v>
                </c:pt>
                <c:pt idx="16077">
                  <c:v>education</c:v>
                </c:pt>
                <c:pt idx="16078">
                  <c:v>education</c:v>
                </c:pt>
                <c:pt idx="16079">
                  <c:v>education</c:v>
                </c:pt>
                <c:pt idx="16080">
                  <c:v>education</c:v>
                </c:pt>
                <c:pt idx="16081">
                  <c:v>education</c:v>
                </c:pt>
                <c:pt idx="16082">
                  <c:v>education</c:v>
                </c:pt>
                <c:pt idx="16083">
                  <c:v>education</c:v>
                </c:pt>
                <c:pt idx="16084">
                  <c:v>education</c:v>
                </c:pt>
                <c:pt idx="16085">
                  <c:v>education</c:v>
                </c:pt>
                <c:pt idx="16086">
                  <c:v>education</c:v>
                </c:pt>
                <c:pt idx="16087">
                  <c:v>education</c:v>
                </c:pt>
                <c:pt idx="16088">
                  <c:v>education</c:v>
                </c:pt>
                <c:pt idx="16089">
                  <c:v>studying</c:v>
                </c:pt>
                <c:pt idx="16090">
                  <c:v>studying</c:v>
                </c:pt>
                <c:pt idx="16091">
                  <c:v>studying</c:v>
                </c:pt>
                <c:pt idx="16092">
                  <c:v>studying</c:v>
                </c:pt>
                <c:pt idx="16093">
                  <c:v>studying</c:v>
                </c:pt>
                <c:pt idx="16094">
                  <c:v>studying</c:v>
                </c:pt>
                <c:pt idx="16095">
                  <c:v>studying</c:v>
                </c:pt>
                <c:pt idx="16096">
                  <c:v>studying</c:v>
                </c:pt>
                <c:pt idx="16097">
                  <c:v>studying</c:v>
                </c:pt>
                <c:pt idx="16098">
                  <c:v>studying</c:v>
                </c:pt>
                <c:pt idx="16099">
                  <c:v>studying</c:v>
                </c:pt>
                <c:pt idx="16100">
                  <c:v>studying</c:v>
                </c:pt>
                <c:pt idx="16101">
                  <c:v>studying</c:v>
                </c:pt>
                <c:pt idx="16102">
                  <c:v>studying</c:v>
                </c:pt>
                <c:pt idx="16103">
                  <c:v>studying</c:v>
                </c:pt>
                <c:pt idx="16104">
                  <c:v>studying</c:v>
                </c:pt>
                <c:pt idx="16105">
                  <c:v>studying</c:v>
                </c:pt>
                <c:pt idx="16106">
                  <c:v>studying</c:v>
                </c:pt>
                <c:pt idx="16107">
                  <c:v>studying</c:v>
                </c:pt>
                <c:pt idx="16108">
                  <c:v>studying</c:v>
                </c:pt>
                <c:pt idx="16109">
                  <c:v>studying</c:v>
                </c:pt>
                <c:pt idx="16110">
                  <c:v>studying</c:v>
                </c:pt>
                <c:pt idx="16111">
                  <c:v>studying</c:v>
                </c:pt>
                <c:pt idx="16112">
                  <c:v>studying</c:v>
                </c:pt>
                <c:pt idx="16113">
                  <c:v>studying</c:v>
                </c:pt>
                <c:pt idx="16114">
                  <c:v>studying</c:v>
                </c:pt>
                <c:pt idx="16115">
                  <c:v>studying</c:v>
                </c:pt>
                <c:pt idx="16116">
                  <c:v>studying</c:v>
                </c:pt>
                <c:pt idx="16117">
                  <c:v>studying</c:v>
                </c:pt>
                <c:pt idx="16118">
                  <c:v>studying</c:v>
                </c:pt>
                <c:pt idx="16119">
                  <c:v>studying</c:v>
                </c:pt>
                <c:pt idx="16120">
                  <c:v>studying</c:v>
                </c:pt>
                <c:pt idx="16121">
                  <c:v>studying</c:v>
                </c:pt>
                <c:pt idx="16122">
                  <c:v>studying</c:v>
                </c:pt>
                <c:pt idx="16123">
                  <c:v>studying</c:v>
                </c:pt>
                <c:pt idx="16124">
                  <c:v>studying</c:v>
                </c:pt>
                <c:pt idx="16125">
                  <c:v>public speaking</c:v>
                </c:pt>
                <c:pt idx="16126">
                  <c:v>public speaking</c:v>
                </c:pt>
                <c:pt idx="16127">
                  <c:v>public speaking</c:v>
                </c:pt>
                <c:pt idx="16128">
                  <c:v>public speaking</c:v>
                </c:pt>
                <c:pt idx="16129">
                  <c:v>public speaking</c:v>
                </c:pt>
                <c:pt idx="16130">
                  <c:v>public speaking</c:v>
                </c:pt>
                <c:pt idx="16131">
                  <c:v>public speaking</c:v>
                </c:pt>
                <c:pt idx="16132">
                  <c:v>public speaking</c:v>
                </c:pt>
                <c:pt idx="16133">
                  <c:v>public speaking</c:v>
                </c:pt>
                <c:pt idx="16134">
                  <c:v>public speaking</c:v>
                </c:pt>
                <c:pt idx="16135">
                  <c:v>public speaking</c:v>
                </c:pt>
                <c:pt idx="16136">
                  <c:v>public speaking</c:v>
                </c:pt>
                <c:pt idx="16137">
                  <c:v>public speaking</c:v>
                </c:pt>
                <c:pt idx="16138">
                  <c:v>public speaking</c:v>
                </c:pt>
                <c:pt idx="16139">
                  <c:v>public speaking</c:v>
                </c:pt>
                <c:pt idx="16140">
                  <c:v>public speaking</c:v>
                </c:pt>
                <c:pt idx="16141">
                  <c:v>public speaking</c:v>
                </c:pt>
                <c:pt idx="16142">
                  <c:v>culture</c:v>
                </c:pt>
                <c:pt idx="16143">
                  <c:v>culture</c:v>
                </c:pt>
                <c:pt idx="16144">
                  <c:v>culture</c:v>
                </c:pt>
                <c:pt idx="16145">
                  <c:v>culture</c:v>
                </c:pt>
                <c:pt idx="16146">
                  <c:v>culture</c:v>
                </c:pt>
                <c:pt idx="16147">
                  <c:v>culture</c:v>
                </c:pt>
                <c:pt idx="16148">
                  <c:v>culture</c:v>
                </c:pt>
                <c:pt idx="16149">
                  <c:v>culture</c:v>
                </c:pt>
                <c:pt idx="16150">
                  <c:v>culture</c:v>
                </c:pt>
                <c:pt idx="16151">
                  <c:v>animals</c:v>
                </c:pt>
                <c:pt idx="16152">
                  <c:v>animals</c:v>
                </c:pt>
                <c:pt idx="16153">
                  <c:v>animals</c:v>
                </c:pt>
                <c:pt idx="16154">
                  <c:v>animals</c:v>
                </c:pt>
                <c:pt idx="16155">
                  <c:v>animals</c:v>
                </c:pt>
                <c:pt idx="16156">
                  <c:v>animals</c:v>
                </c:pt>
                <c:pt idx="16157">
                  <c:v>animals</c:v>
                </c:pt>
                <c:pt idx="16158">
                  <c:v>animals</c:v>
                </c:pt>
                <c:pt idx="16159">
                  <c:v>animals</c:v>
                </c:pt>
                <c:pt idx="16160">
                  <c:v>animals</c:v>
                </c:pt>
                <c:pt idx="16161">
                  <c:v>animals</c:v>
                </c:pt>
                <c:pt idx="16162">
                  <c:v>animals</c:v>
                </c:pt>
                <c:pt idx="16163">
                  <c:v>animals</c:v>
                </c:pt>
                <c:pt idx="16164">
                  <c:v>animals</c:v>
                </c:pt>
                <c:pt idx="16165">
                  <c:v>animals</c:v>
                </c:pt>
                <c:pt idx="16166">
                  <c:v>animals</c:v>
                </c:pt>
                <c:pt idx="16167">
                  <c:v>animals</c:v>
                </c:pt>
                <c:pt idx="16168">
                  <c:v>animals</c:v>
                </c:pt>
                <c:pt idx="16169">
                  <c:v>animals</c:v>
                </c:pt>
                <c:pt idx="16170">
                  <c:v>animals</c:v>
                </c:pt>
                <c:pt idx="16171">
                  <c:v>animals</c:v>
                </c:pt>
                <c:pt idx="16172">
                  <c:v>animals</c:v>
                </c:pt>
                <c:pt idx="16173">
                  <c:v>animals</c:v>
                </c:pt>
                <c:pt idx="16174">
                  <c:v>animals</c:v>
                </c:pt>
                <c:pt idx="16175">
                  <c:v>animals</c:v>
                </c:pt>
                <c:pt idx="16176">
                  <c:v>animals</c:v>
                </c:pt>
                <c:pt idx="16177">
                  <c:v>animals</c:v>
                </c:pt>
                <c:pt idx="16178">
                  <c:v>animals</c:v>
                </c:pt>
                <c:pt idx="16179">
                  <c:v>animals</c:v>
                </c:pt>
                <c:pt idx="16180">
                  <c:v>animals</c:v>
                </c:pt>
                <c:pt idx="16181">
                  <c:v>animals</c:v>
                </c:pt>
                <c:pt idx="16182">
                  <c:v>animals</c:v>
                </c:pt>
                <c:pt idx="16183">
                  <c:v>animals</c:v>
                </c:pt>
                <c:pt idx="16184">
                  <c:v>animals</c:v>
                </c:pt>
                <c:pt idx="16185">
                  <c:v>animals</c:v>
                </c:pt>
                <c:pt idx="16186">
                  <c:v>animals</c:v>
                </c:pt>
                <c:pt idx="16187">
                  <c:v>animals</c:v>
                </c:pt>
                <c:pt idx="16188">
                  <c:v>animals</c:v>
                </c:pt>
                <c:pt idx="16189">
                  <c:v>animals</c:v>
                </c:pt>
                <c:pt idx="16190">
                  <c:v>animals</c:v>
                </c:pt>
                <c:pt idx="16191">
                  <c:v>animals</c:v>
                </c:pt>
                <c:pt idx="16192">
                  <c:v>animals</c:v>
                </c:pt>
                <c:pt idx="16193">
                  <c:v>fitness</c:v>
                </c:pt>
                <c:pt idx="16194">
                  <c:v>fitness</c:v>
                </c:pt>
                <c:pt idx="16195">
                  <c:v>fitness</c:v>
                </c:pt>
                <c:pt idx="16196">
                  <c:v>fitness</c:v>
                </c:pt>
                <c:pt idx="16197">
                  <c:v>fitness</c:v>
                </c:pt>
                <c:pt idx="16198">
                  <c:v>fitness</c:v>
                </c:pt>
                <c:pt idx="16199">
                  <c:v>fitness</c:v>
                </c:pt>
                <c:pt idx="16200">
                  <c:v>fitness</c:v>
                </c:pt>
                <c:pt idx="16201">
                  <c:v>fitness</c:v>
                </c:pt>
                <c:pt idx="16202">
                  <c:v>fitness</c:v>
                </c:pt>
                <c:pt idx="16203">
                  <c:v>fitness</c:v>
                </c:pt>
                <c:pt idx="16204">
                  <c:v>fitness</c:v>
                </c:pt>
                <c:pt idx="16205">
                  <c:v>fitness</c:v>
                </c:pt>
                <c:pt idx="16206">
                  <c:v>fitness</c:v>
                </c:pt>
                <c:pt idx="16207">
                  <c:v>fitness</c:v>
                </c:pt>
                <c:pt idx="16208">
                  <c:v>fitness</c:v>
                </c:pt>
                <c:pt idx="16209">
                  <c:v>fitness</c:v>
                </c:pt>
                <c:pt idx="16210">
                  <c:v>fitness</c:v>
                </c:pt>
                <c:pt idx="16211">
                  <c:v>fitness</c:v>
                </c:pt>
                <c:pt idx="16212">
                  <c:v>fitness</c:v>
                </c:pt>
                <c:pt idx="16213">
                  <c:v>fitness</c:v>
                </c:pt>
                <c:pt idx="16214">
                  <c:v>fitness</c:v>
                </c:pt>
                <c:pt idx="16215">
                  <c:v>fitness</c:v>
                </c:pt>
                <c:pt idx="16216">
                  <c:v>fitness</c:v>
                </c:pt>
                <c:pt idx="16217">
                  <c:v>fitness</c:v>
                </c:pt>
                <c:pt idx="16218">
                  <c:v>fitness</c:v>
                </c:pt>
                <c:pt idx="16219">
                  <c:v>fitness</c:v>
                </c:pt>
                <c:pt idx="16220">
                  <c:v>fitness</c:v>
                </c:pt>
                <c:pt idx="16221">
                  <c:v>fitness</c:v>
                </c:pt>
                <c:pt idx="16222">
                  <c:v>fitness</c:v>
                </c:pt>
                <c:pt idx="16223">
                  <c:v>fitness</c:v>
                </c:pt>
                <c:pt idx="16224">
                  <c:v>fitness</c:v>
                </c:pt>
                <c:pt idx="16225">
                  <c:v>fitness</c:v>
                </c:pt>
                <c:pt idx="16226">
                  <c:v>fitness</c:v>
                </c:pt>
                <c:pt idx="16227">
                  <c:v>tennis</c:v>
                </c:pt>
                <c:pt idx="16228">
                  <c:v>tennis</c:v>
                </c:pt>
                <c:pt idx="16229">
                  <c:v>tennis</c:v>
                </c:pt>
                <c:pt idx="16230">
                  <c:v>tennis</c:v>
                </c:pt>
                <c:pt idx="16231">
                  <c:v>tennis</c:v>
                </c:pt>
                <c:pt idx="16232">
                  <c:v>tennis</c:v>
                </c:pt>
                <c:pt idx="16233">
                  <c:v>tennis</c:v>
                </c:pt>
                <c:pt idx="16234">
                  <c:v>tennis</c:v>
                </c:pt>
                <c:pt idx="16235">
                  <c:v>tennis</c:v>
                </c:pt>
                <c:pt idx="16236">
                  <c:v>tennis</c:v>
                </c:pt>
                <c:pt idx="16237">
                  <c:v>technology</c:v>
                </c:pt>
                <c:pt idx="16238">
                  <c:v>technology</c:v>
                </c:pt>
                <c:pt idx="16239">
                  <c:v>technology</c:v>
                </c:pt>
                <c:pt idx="16240">
                  <c:v>technology</c:v>
                </c:pt>
                <c:pt idx="16241">
                  <c:v>technology</c:v>
                </c:pt>
                <c:pt idx="16242">
                  <c:v>technology</c:v>
                </c:pt>
                <c:pt idx="16243">
                  <c:v>technology</c:v>
                </c:pt>
                <c:pt idx="16244">
                  <c:v>technology</c:v>
                </c:pt>
                <c:pt idx="16245">
                  <c:v>technology</c:v>
                </c:pt>
                <c:pt idx="16246">
                  <c:v>technology</c:v>
                </c:pt>
                <c:pt idx="16247">
                  <c:v>technology</c:v>
                </c:pt>
                <c:pt idx="16248">
                  <c:v>technology</c:v>
                </c:pt>
                <c:pt idx="16249">
                  <c:v>technology</c:v>
                </c:pt>
                <c:pt idx="16250">
                  <c:v>technology</c:v>
                </c:pt>
                <c:pt idx="16251">
                  <c:v>technology</c:v>
                </c:pt>
                <c:pt idx="16252">
                  <c:v>technology</c:v>
                </c:pt>
                <c:pt idx="16253">
                  <c:v>technology</c:v>
                </c:pt>
                <c:pt idx="16254">
                  <c:v>technology</c:v>
                </c:pt>
                <c:pt idx="16255">
                  <c:v>technology</c:v>
                </c:pt>
                <c:pt idx="16256">
                  <c:v>technology</c:v>
                </c:pt>
                <c:pt idx="16257">
                  <c:v>technology</c:v>
                </c:pt>
                <c:pt idx="16258">
                  <c:v>technology</c:v>
                </c:pt>
                <c:pt idx="16259">
                  <c:v>technology</c:v>
                </c:pt>
                <c:pt idx="16260">
                  <c:v>technology</c:v>
                </c:pt>
                <c:pt idx="16261">
                  <c:v>technology</c:v>
                </c:pt>
                <c:pt idx="16262">
                  <c:v>technology</c:v>
                </c:pt>
                <c:pt idx="16263">
                  <c:v>technology</c:v>
                </c:pt>
                <c:pt idx="16264">
                  <c:v>technology</c:v>
                </c:pt>
                <c:pt idx="16265">
                  <c:v>technology</c:v>
                </c:pt>
                <c:pt idx="16266">
                  <c:v>technology</c:v>
                </c:pt>
                <c:pt idx="16267">
                  <c:v>technology</c:v>
                </c:pt>
                <c:pt idx="16268">
                  <c:v>technology</c:v>
                </c:pt>
                <c:pt idx="16269">
                  <c:v>technology</c:v>
                </c:pt>
                <c:pt idx="16270">
                  <c:v>technology</c:v>
                </c:pt>
                <c:pt idx="16271">
                  <c:v>technology</c:v>
                </c:pt>
                <c:pt idx="16272">
                  <c:v>technology</c:v>
                </c:pt>
                <c:pt idx="16273">
                  <c:v>technology</c:v>
                </c:pt>
                <c:pt idx="16274">
                  <c:v>technology</c:v>
                </c:pt>
                <c:pt idx="16275">
                  <c:v>technology</c:v>
                </c:pt>
                <c:pt idx="16276">
                  <c:v>technology</c:v>
                </c:pt>
                <c:pt idx="16277">
                  <c:v>technology</c:v>
                </c:pt>
                <c:pt idx="16278">
                  <c:v>technology</c:v>
                </c:pt>
                <c:pt idx="16279">
                  <c:v>technology</c:v>
                </c:pt>
                <c:pt idx="16280">
                  <c:v>fitness</c:v>
                </c:pt>
                <c:pt idx="16281">
                  <c:v>fitness</c:v>
                </c:pt>
                <c:pt idx="16282">
                  <c:v>fitness</c:v>
                </c:pt>
                <c:pt idx="16283">
                  <c:v>fitness</c:v>
                </c:pt>
                <c:pt idx="16284">
                  <c:v>fitness</c:v>
                </c:pt>
                <c:pt idx="16285">
                  <c:v>fitness</c:v>
                </c:pt>
                <c:pt idx="16286">
                  <c:v>fitness</c:v>
                </c:pt>
                <c:pt idx="16287">
                  <c:v>fitness</c:v>
                </c:pt>
                <c:pt idx="16288">
                  <c:v>fitness</c:v>
                </c:pt>
                <c:pt idx="16289">
                  <c:v>fitness</c:v>
                </c:pt>
                <c:pt idx="16290">
                  <c:v>fitness</c:v>
                </c:pt>
                <c:pt idx="16291">
                  <c:v>fitness</c:v>
                </c:pt>
                <c:pt idx="16292">
                  <c:v>fitness</c:v>
                </c:pt>
                <c:pt idx="16293">
                  <c:v>fitness</c:v>
                </c:pt>
                <c:pt idx="16294">
                  <c:v>fitness</c:v>
                </c:pt>
                <c:pt idx="16295">
                  <c:v>fitness</c:v>
                </c:pt>
                <c:pt idx="16296">
                  <c:v>fitness</c:v>
                </c:pt>
                <c:pt idx="16297">
                  <c:v>fitness</c:v>
                </c:pt>
                <c:pt idx="16298">
                  <c:v>fitness</c:v>
                </c:pt>
                <c:pt idx="16299">
                  <c:v>fitness</c:v>
                </c:pt>
                <c:pt idx="16300">
                  <c:v>fitness</c:v>
                </c:pt>
                <c:pt idx="16301">
                  <c:v>fitness</c:v>
                </c:pt>
                <c:pt idx="16302">
                  <c:v>fitness</c:v>
                </c:pt>
                <c:pt idx="16303">
                  <c:v>fitness</c:v>
                </c:pt>
                <c:pt idx="16304">
                  <c:v>fitness</c:v>
                </c:pt>
                <c:pt idx="16305">
                  <c:v>fitness</c:v>
                </c:pt>
                <c:pt idx="16306">
                  <c:v>fitness</c:v>
                </c:pt>
                <c:pt idx="16307">
                  <c:v>fitness</c:v>
                </c:pt>
                <c:pt idx="16308">
                  <c:v>fitness</c:v>
                </c:pt>
                <c:pt idx="16309">
                  <c:v>fitness</c:v>
                </c:pt>
                <c:pt idx="16310">
                  <c:v>fitness</c:v>
                </c:pt>
                <c:pt idx="16311">
                  <c:v>fitness</c:v>
                </c:pt>
                <c:pt idx="16312">
                  <c:v>fitness</c:v>
                </c:pt>
                <c:pt idx="16313">
                  <c:v>fitness</c:v>
                </c:pt>
                <c:pt idx="16314">
                  <c:v>fitness</c:v>
                </c:pt>
                <c:pt idx="16315">
                  <c:v>fitness</c:v>
                </c:pt>
                <c:pt idx="16316">
                  <c:v>fitness</c:v>
                </c:pt>
                <c:pt idx="16317">
                  <c:v>fitness</c:v>
                </c:pt>
                <c:pt idx="16318">
                  <c:v>fitness</c:v>
                </c:pt>
                <c:pt idx="16319">
                  <c:v>fitness</c:v>
                </c:pt>
                <c:pt idx="16320">
                  <c:v>fitness</c:v>
                </c:pt>
                <c:pt idx="16321">
                  <c:v>fitness</c:v>
                </c:pt>
                <c:pt idx="16322">
                  <c:v>fitness</c:v>
                </c:pt>
                <c:pt idx="16323">
                  <c:v>cooking</c:v>
                </c:pt>
                <c:pt idx="16324">
                  <c:v>cooking</c:v>
                </c:pt>
                <c:pt idx="16325">
                  <c:v>cooking</c:v>
                </c:pt>
                <c:pt idx="16326">
                  <c:v>cooking</c:v>
                </c:pt>
                <c:pt idx="16327">
                  <c:v>cooking</c:v>
                </c:pt>
                <c:pt idx="16328">
                  <c:v>cooking</c:v>
                </c:pt>
                <c:pt idx="16329">
                  <c:v>cooking</c:v>
                </c:pt>
                <c:pt idx="16330">
                  <c:v>cooking</c:v>
                </c:pt>
                <c:pt idx="16331">
                  <c:v>cooking</c:v>
                </c:pt>
                <c:pt idx="16332">
                  <c:v>cooking</c:v>
                </c:pt>
                <c:pt idx="16333">
                  <c:v>cooking</c:v>
                </c:pt>
                <c:pt idx="16334">
                  <c:v>cooking</c:v>
                </c:pt>
                <c:pt idx="16335">
                  <c:v>cooking</c:v>
                </c:pt>
                <c:pt idx="16336">
                  <c:v>cooking</c:v>
                </c:pt>
                <c:pt idx="16337">
                  <c:v>cooking</c:v>
                </c:pt>
                <c:pt idx="16338">
                  <c:v>cooking</c:v>
                </c:pt>
                <c:pt idx="16339">
                  <c:v>cooking</c:v>
                </c:pt>
                <c:pt idx="16340">
                  <c:v>cooking</c:v>
                </c:pt>
                <c:pt idx="16341">
                  <c:v>cooking</c:v>
                </c:pt>
                <c:pt idx="16342">
                  <c:v>cooking</c:v>
                </c:pt>
                <c:pt idx="16343">
                  <c:v>cooking</c:v>
                </c:pt>
                <c:pt idx="16344">
                  <c:v>cooking</c:v>
                </c:pt>
                <c:pt idx="16345">
                  <c:v>cooking</c:v>
                </c:pt>
                <c:pt idx="16346">
                  <c:v>cooking</c:v>
                </c:pt>
                <c:pt idx="16347">
                  <c:v>cooking</c:v>
                </c:pt>
                <c:pt idx="16348">
                  <c:v>cooking</c:v>
                </c:pt>
                <c:pt idx="16349">
                  <c:v>cooking</c:v>
                </c:pt>
                <c:pt idx="16350">
                  <c:v>cooking</c:v>
                </c:pt>
                <c:pt idx="16351">
                  <c:v>cooking</c:v>
                </c:pt>
                <c:pt idx="16352">
                  <c:v>cooking</c:v>
                </c:pt>
                <c:pt idx="16353">
                  <c:v>cooking</c:v>
                </c:pt>
                <c:pt idx="16354">
                  <c:v>cooking</c:v>
                </c:pt>
                <c:pt idx="16355">
                  <c:v>cooking</c:v>
                </c:pt>
                <c:pt idx="16356">
                  <c:v>cooking</c:v>
                </c:pt>
                <c:pt idx="16357">
                  <c:v>science</c:v>
                </c:pt>
                <c:pt idx="16358">
                  <c:v>science</c:v>
                </c:pt>
                <c:pt idx="16359">
                  <c:v>science</c:v>
                </c:pt>
                <c:pt idx="16360">
                  <c:v>science</c:v>
                </c:pt>
                <c:pt idx="16361">
                  <c:v>science</c:v>
                </c:pt>
                <c:pt idx="16362">
                  <c:v>science</c:v>
                </c:pt>
                <c:pt idx="16363">
                  <c:v>science</c:v>
                </c:pt>
                <c:pt idx="16364">
                  <c:v>science</c:v>
                </c:pt>
                <c:pt idx="16365">
                  <c:v>science</c:v>
                </c:pt>
                <c:pt idx="16366">
                  <c:v>science</c:v>
                </c:pt>
                <c:pt idx="16367">
                  <c:v>science</c:v>
                </c:pt>
                <c:pt idx="16368">
                  <c:v>science</c:v>
                </c:pt>
                <c:pt idx="16369">
                  <c:v>science</c:v>
                </c:pt>
                <c:pt idx="16370">
                  <c:v>science</c:v>
                </c:pt>
                <c:pt idx="16371">
                  <c:v>science</c:v>
                </c:pt>
                <c:pt idx="16372">
                  <c:v>science</c:v>
                </c:pt>
                <c:pt idx="16373">
                  <c:v>science</c:v>
                </c:pt>
                <c:pt idx="16374">
                  <c:v>science</c:v>
                </c:pt>
                <c:pt idx="16375">
                  <c:v>science</c:v>
                </c:pt>
                <c:pt idx="16376">
                  <c:v>science</c:v>
                </c:pt>
                <c:pt idx="16377">
                  <c:v>science</c:v>
                </c:pt>
                <c:pt idx="16378">
                  <c:v>science</c:v>
                </c:pt>
                <c:pt idx="16379">
                  <c:v>science</c:v>
                </c:pt>
                <c:pt idx="16380">
                  <c:v>science</c:v>
                </c:pt>
                <c:pt idx="16381">
                  <c:v>science</c:v>
                </c:pt>
                <c:pt idx="16382">
                  <c:v>science</c:v>
                </c:pt>
                <c:pt idx="16383">
                  <c:v>science</c:v>
                </c:pt>
                <c:pt idx="16384">
                  <c:v>science</c:v>
                </c:pt>
                <c:pt idx="16385">
                  <c:v>science</c:v>
                </c:pt>
                <c:pt idx="16386">
                  <c:v>cooking</c:v>
                </c:pt>
                <c:pt idx="16387">
                  <c:v>cooking</c:v>
                </c:pt>
                <c:pt idx="16388">
                  <c:v>cooking</c:v>
                </c:pt>
                <c:pt idx="16389">
                  <c:v>cooking</c:v>
                </c:pt>
                <c:pt idx="16390">
                  <c:v>cooking</c:v>
                </c:pt>
                <c:pt idx="16391">
                  <c:v>cooking</c:v>
                </c:pt>
                <c:pt idx="16392">
                  <c:v>cooking</c:v>
                </c:pt>
                <c:pt idx="16393">
                  <c:v>cooking</c:v>
                </c:pt>
                <c:pt idx="16394">
                  <c:v>cooking</c:v>
                </c:pt>
                <c:pt idx="16395">
                  <c:v>cooking</c:v>
                </c:pt>
                <c:pt idx="16396">
                  <c:v>cooking</c:v>
                </c:pt>
                <c:pt idx="16397">
                  <c:v>cooking</c:v>
                </c:pt>
                <c:pt idx="16398">
                  <c:v>cooking</c:v>
                </c:pt>
                <c:pt idx="16399">
                  <c:v>cooking</c:v>
                </c:pt>
                <c:pt idx="16400">
                  <c:v>cooking</c:v>
                </c:pt>
                <c:pt idx="16401">
                  <c:v>cooking</c:v>
                </c:pt>
                <c:pt idx="16402">
                  <c:v>cooking</c:v>
                </c:pt>
                <c:pt idx="16403">
                  <c:v>cooking</c:v>
                </c:pt>
                <c:pt idx="16404">
                  <c:v>cooking</c:v>
                </c:pt>
                <c:pt idx="16405">
                  <c:v>cooking</c:v>
                </c:pt>
                <c:pt idx="16406">
                  <c:v>cooking</c:v>
                </c:pt>
                <c:pt idx="16407">
                  <c:v>cooking</c:v>
                </c:pt>
                <c:pt idx="16408">
                  <c:v>cooking</c:v>
                </c:pt>
                <c:pt idx="16409">
                  <c:v>cooking</c:v>
                </c:pt>
                <c:pt idx="16410">
                  <c:v>cooking</c:v>
                </c:pt>
                <c:pt idx="16411">
                  <c:v>cooking</c:v>
                </c:pt>
                <c:pt idx="16412">
                  <c:v>cooking</c:v>
                </c:pt>
                <c:pt idx="16413">
                  <c:v>cooking</c:v>
                </c:pt>
                <c:pt idx="16414">
                  <c:v>cooking</c:v>
                </c:pt>
                <c:pt idx="16415">
                  <c:v>cooking</c:v>
                </c:pt>
                <c:pt idx="16416">
                  <c:v>cooking</c:v>
                </c:pt>
                <c:pt idx="16417">
                  <c:v>cooking</c:v>
                </c:pt>
                <c:pt idx="16418">
                  <c:v>cooking</c:v>
                </c:pt>
                <c:pt idx="16419">
                  <c:v>cooking</c:v>
                </c:pt>
                <c:pt idx="16420">
                  <c:v>cooking</c:v>
                </c:pt>
                <c:pt idx="16421">
                  <c:v>fitness</c:v>
                </c:pt>
                <c:pt idx="16422">
                  <c:v>fitness</c:v>
                </c:pt>
                <c:pt idx="16423">
                  <c:v>fitness</c:v>
                </c:pt>
                <c:pt idx="16424">
                  <c:v>fitness</c:v>
                </c:pt>
                <c:pt idx="16425">
                  <c:v>fitness</c:v>
                </c:pt>
                <c:pt idx="16426">
                  <c:v>fitness</c:v>
                </c:pt>
                <c:pt idx="16427">
                  <c:v>fitness</c:v>
                </c:pt>
                <c:pt idx="16428">
                  <c:v>fitness</c:v>
                </c:pt>
                <c:pt idx="16429">
                  <c:v>fitness</c:v>
                </c:pt>
                <c:pt idx="16430">
                  <c:v>fitness</c:v>
                </c:pt>
                <c:pt idx="16431">
                  <c:v>fitness</c:v>
                </c:pt>
                <c:pt idx="16432">
                  <c:v>fitness</c:v>
                </c:pt>
                <c:pt idx="16433">
                  <c:v>fitness</c:v>
                </c:pt>
                <c:pt idx="16434">
                  <c:v>fitness</c:v>
                </c:pt>
                <c:pt idx="16435">
                  <c:v>fitness</c:v>
                </c:pt>
                <c:pt idx="16436">
                  <c:v>public speaking</c:v>
                </c:pt>
                <c:pt idx="16437">
                  <c:v>public speaking</c:v>
                </c:pt>
                <c:pt idx="16438">
                  <c:v>public speaking</c:v>
                </c:pt>
                <c:pt idx="16439">
                  <c:v>public speaking</c:v>
                </c:pt>
                <c:pt idx="16440">
                  <c:v>public speaking</c:v>
                </c:pt>
                <c:pt idx="16441">
                  <c:v>public speaking</c:v>
                </c:pt>
                <c:pt idx="16442">
                  <c:v>public speaking</c:v>
                </c:pt>
                <c:pt idx="16443">
                  <c:v>public speaking</c:v>
                </c:pt>
                <c:pt idx="16444">
                  <c:v>fitness</c:v>
                </c:pt>
                <c:pt idx="16445">
                  <c:v>fitness</c:v>
                </c:pt>
                <c:pt idx="16446">
                  <c:v>fitness</c:v>
                </c:pt>
                <c:pt idx="16447">
                  <c:v>fitness</c:v>
                </c:pt>
                <c:pt idx="16448">
                  <c:v>fitness</c:v>
                </c:pt>
                <c:pt idx="16449">
                  <c:v>fitness</c:v>
                </c:pt>
                <c:pt idx="16450">
                  <c:v>fitness</c:v>
                </c:pt>
                <c:pt idx="16451">
                  <c:v>fitness</c:v>
                </c:pt>
                <c:pt idx="16452">
                  <c:v>fitness</c:v>
                </c:pt>
                <c:pt idx="16453">
                  <c:v>fitness</c:v>
                </c:pt>
                <c:pt idx="16454">
                  <c:v>fitness</c:v>
                </c:pt>
                <c:pt idx="16455">
                  <c:v>fitness</c:v>
                </c:pt>
                <c:pt idx="16456">
                  <c:v>fitness</c:v>
                </c:pt>
                <c:pt idx="16457">
                  <c:v>fitness</c:v>
                </c:pt>
                <c:pt idx="16458">
                  <c:v>fitness</c:v>
                </c:pt>
                <c:pt idx="16459">
                  <c:v>fitness</c:v>
                </c:pt>
                <c:pt idx="16460">
                  <c:v>fitness</c:v>
                </c:pt>
                <c:pt idx="16461">
                  <c:v>fitness</c:v>
                </c:pt>
                <c:pt idx="16462">
                  <c:v>fitness</c:v>
                </c:pt>
                <c:pt idx="16463">
                  <c:v>science</c:v>
                </c:pt>
                <c:pt idx="16464">
                  <c:v>science</c:v>
                </c:pt>
                <c:pt idx="16465">
                  <c:v>science</c:v>
                </c:pt>
                <c:pt idx="16466">
                  <c:v>science</c:v>
                </c:pt>
                <c:pt idx="16467">
                  <c:v>science</c:v>
                </c:pt>
                <c:pt idx="16468">
                  <c:v>science</c:v>
                </c:pt>
                <c:pt idx="16469">
                  <c:v>science</c:v>
                </c:pt>
                <c:pt idx="16470">
                  <c:v>science</c:v>
                </c:pt>
                <c:pt idx="16471">
                  <c:v>science</c:v>
                </c:pt>
                <c:pt idx="16472">
                  <c:v>science</c:v>
                </c:pt>
                <c:pt idx="16473">
                  <c:v>science</c:v>
                </c:pt>
                <c:pt idx="16474">
                  <c:v>science</c:v>
                </c:pt>
                <c:pt idx="16475">
                  <c:v>science</c:v>
                </c:pt>
                <c:pt idx="16476">
                  <c:v>science</c:v>
                </c:pt>
                <c:pt idx="16477">
                  <c:v>science</c:v>
                </c:pt>
                <c:pt idx="16478">
                  <c:v>science</c:v>
                </c:pt>
                <c:pt idx="16479">
                  <c:v>science</c:v>
                </c:pt>
                <c:pt idx="16480">
                  <c:v>science</c:v>
                </c:pt>
                <c:pt idx="16481">
                  <c:v>science</c:v>
                </c:pt>
                <c:pt idx="16482">
                  <c:v>science</c:v>
                </c:pt>
                <c:pt idx="16483">
                  <c:v>science</c:v>
                </c:pt>
                <c:pt idx="16484">
                  <c:v>science</c:v>
                </c:pt>
                <c:pt idx="16485">
                  <c:v>science</c:v>
                </c:pt>
                <c:pt idx="16486">
                  <c:v>science</c:v>
                </c:pt>
                <c:pt idx="16487">
                  <c:v>science</c:v>
                </c:pt>
                <c:pt idx="16488">
                  <c:v>science</c:v>
                </c:pt>
                <c:pt idx="16489">
                  <c:v>animals</c:v>
                </c:pt>
                <c:pt idx="16490">
                  <c:v>animals</c:v>
                </c:pt>
                <c:pt idx="16491">
                  <c:v>animals</c:v>
                </c:pt>
                <c:pt idx="16492">
                  <c:v>animals</c:v>
                </c:pt>
                <c:pt idx="16493">
                  <c:v>animals</c:v>
                </c:pt>
                <c:pt idx="16494">
                  <c:v>animals</c:v>
                </c:pt>
                <c:pt idx="16495">
                  <c:v>animals</c:v>
                </c:pt>
                <c:pt idx="16496">
                  <c:v>animals</c:v>
                </c:pt>
                <c:pt idx="16497">
                  <c:v>animals</c:v>
                </c:pt>
                <c:pt idx="16498">
                  <c:v>animals</c:v>
                </c:pt>
                <c:pt idx="16499">
                  <c:v>animals</c:v>
                </c:pt>
                <c:pt idx="16500">
                  <c:v>animals</c:v>
                </c:pt>
                <c:pt idx="16501">
                  <c:v>animals</c:v>
                </c:pt>
                <c:pt idx="16502">
                  <c:v>animals</c:v>
                </c:pt>
                <c:pt idx="16503">
                  <c:v>animals</c:v>
                </c:pt>
                <c:pt idx="16504">
                  <c:v>animals</c:v>
                </c:pt>
                <c:pt idx="16505">
                  <c:v>animals</c:v>
                </c:pt>
                <c:pt idx="16506">
                  <c:v>animals</c:v>
                </c:pt>
                <c:pt idx="16507">
                  <c:v>animals</c:v>
                </c:pt>
                <c:pt idx="16508">
                  <c:v>animals</c:v>
                </c:pt>
                <c:pt idx="16509">
                  <c:v>animals</c:v>
                </c:pt>
                <c:pt idx="16510">
                  <c:v>animals</c:v>
                </c:pt>
                <c:pt idx="16511">
                  <c:v>animals</c:v>
                </c:pt>
                <c:pt idx="16512">
                  <c:v>animals</c:v>
                </c:pt>
                <c:pt idx="16513">
                  <c:v>animals</c:v>
                </c:pt>
                <c:pt idx="16514">
                  <c:v>animals</c:v>
                </c:pt>
                <c:pt idx="16515">
                  <c:v>animals</c:v>
                </c:pt>
                <c:pt idx="16516">
                  <c:v>animals</c:v>
                </c:pt>
                <c:pt idx="16517">
                  <c:v>animals</c:v>
                </c:pt>
                <c:pt idx="16518">
                  <c:v>animals</c:v>
                </c:pt>
                <c:pt idx="16519">
                  <c:v>animals</c:v>
                </c:pt>
                <c:pt idx="16520">
                  <c:v>animals</c:v>
                </c:pt>
                <c:pt idx="16521">
                  <c:v>animals</c:v>
                </c:pt>
                <c:pt idx="16522">
                  <c:v>animals</c:v>
                </c:pt>
                <c:pt idx="16523">
                  <c:v>animals</c:v>
                </c:pt>
                <c:pt idx="16524">
                  <c:v>animals</c:v>
                </c:pt>
                <c:pt idx="16525">
                  <c:v>animals</c:v>
                </c:pt>
                <c:pt idx="16526">
                  <c:v>animals</c:v>
                </c:pt>
                <c:pt idx="16527">
                  <c:v>animals</c:v>
                </c:pt>
                <c:pt idx="16528">
                  <c:v>animals</c:v>
                </c:pt>
                <c:pt idx="16529">
                  <c:v>animals</c:v>
                </c:pt>
                <c:pt idx="16530">
                  <c:v>animals</c:v>
                </c:pt>
                <c:pt idx="16531">
                  <c:v>animals</c:v>
                </c:pt>
                <c:pt idx="16532">
                  <c:v>animals</c:v>
                </c:pt>
                <c:pt idx="16533">
                  <c:v>travel</c:v>
                </c:pt>
                <c:pt idx="16534">
                  <c:v>travel</c:v>
                </c:pt>
                <c:pt idx="16535">
                  <c:v>travel</c:v>
                </c:pt>
                <c:pt idx="16536">
                  <c:v>travel</c:v>
                </c:pt>
                <c:pt idx="16537">
                  <c:v>travel</c:v>
                </c:pt>
                <c:pt idx="16538">
                  <c:v>travel</c:v>
                </c:pt>
                <c:pt idx="16539">
                  <c:v>travel</c:v>
                </c:pt>
                <c:pt idx="16540">
                  <c:v>travel</c:v>
                </c:pt>
                <c:pt idx="16541">
                  <c:v>travel</c:v>
                </c:pt>
                <c:pt idx="16542">
                  <c:v>travel</c:v>
                </c:pt>
                <c:pt idx="16543">
                  <c:v>travel</c:v>
                </c:pt>
                <c:pt idx="16544">
                  <c:v>travel</c:v>
                </c:pt>
                <c:pt idx="16545">
                  <c:v>travel</c:v>
                </c:pt>
                <c:pt idx="16546">
                  <c:v>travel</c:v>
                </c:pt>
                <c:pt idx="16547">
                  <c:v>travel</c:v>
                </c:pt>
                <c:pt idx="16548">
                  <c:v>travel</c:v>
                </c:pt>
                <c:pt idx="16549">
                  <c:v>travel</c:v>
                </c:pt>
                <c:pt idx="16550">
                  <c:v>travel</c:v>
                </c:pt>
                <c:pt idx="16551">
                  <c:v>travel</c:v>
                </c:pt>
                <c:pt idx="16552">
                  <c:v>travel</c:v>
                </c:pt>
                <c:pt idx="16553">
                  <c:v>travel</c:v>
                </c:pt>
                <c:pt idx="16554">
                  <c:v>travel</c:v>
                </c:pt>
                <c:pt idx="16555">
                  <c:v>travel</c:v>
                </c:pt>
                <c:pt idx="16556">
                  <c:v>travel</c:v>
                </c:pt>
                <c:pt idx="16557">
                  <c:v>travel</c:v>
                </c:pt>
                <c:pt idx="16558">
                  <c:v>travel</c:v>
                </c:pt>
                <c:pt idx="16559">
                  <c:v>travel</c:v>
                </c:pt>
                <c:pt idx="16560">
                  <c:v>travel</c:v>
                </c:pt>
                <c:pt idx="16561">
                  <c:v>travel</c:v>
                </c:pt>
                <c:pt idx="16562">
                  <c:v>travel</c:v>
                </c:pt>
                <c:pt idx="16563">
                  <c:v>travel</c:v>
                </c:pt>
                <c:pt idx="16564">
                  <c:v>travel</c:v>
                </c:pt>
                <c:pt idx="16565">
                  <c:v>travel</c:v>
                </c:pt>
                <c:pt idx="16566">
                  <c:v>travel</c:v>
                </c:pt>
                <c:pt idx="16567">
                  <c:v>travel</c:v>
                </c:pt>
                <c:pt idx="16568">
                  <c:v>travel</c:v>
                </c:pt>
                <c:pt idx="16569">
                  <c:v>travel</c:v>
                </c:pt>
                <c:pt idx="16570">
                  <c:v>travel</c:v>
                </c:pt>
                <c:pt idx="16571">
                  <c:v>travel</c:v>
                </c:pt>
                <c:pt idx="16572">
                  <c:v>travel</c:v>
                </c:pt>
                <c:pt idx="16573">
                  <c:v>soccer</c:v>
                </c:pt>
                <c:pt idx="16574">
                  <c:v>soccer</c:v>
                </c:pt>
                <c:pt idx="16575">
                  <c:v>soccer</c:v>
                </c:pt>
                <c:pt idx="16576">
                  <c:v>soccer</c:v>
                </c:pt>
                <c:pt idx="16577">
                  <c:v>soccer</c:v>
                </c:pt>
                <c:pt idx="16578">
                  <c:v>soccer</c:v>
                </c:pt>
                <c:pt idx="16579">
                  <c:v>soccer</c:v>
                </c:pt>
                <c:pt idx="16580">
                  <c:v>soccer</c:v>
                </c:pt>
                <c:pt idx="16581">
                  <c:v>soccer</c:v>
                </c:pt>
                <c:pt idx="16582">
                  <c:v>soccer</c:v>
                </c:pt>
                <c:pt idx="16583">
                  <c:v>soccer</c:v>
                </c:pt>
                <c:pt idx="16584">
                  <c:v>soccer</c:v>
                </c:pt>
                <c:pt idx="16585">
                  <c:v>soccer</c:v>
                </c:pt>
                <c:pt idx="16586">
                  <c:v>soccer</c:v>
                </c:pt>
                <c:pt idx="16587">
                  <c:v>soccer</c:v>
                </c:pt>
                <c:pt idx="16588">
                  <c:v>soccer</c:v>
                </c:pt>
                <c:pt idx="16589">
                  <c:v>technology</c:v>
                </c:pt>
                <c:pt idx="16590">
                  <c:v>technology</c:v>
                </c:pt>
                <c:pt idx="16591">
                  <c:v>technology</c:v>
                </c:pt>
                <c:pt idx="16592">
                  <c:v>technology</c:v>
                </c:pt>
                <c:pt idx="16593">
                  <c:v>technology</c:v>
                </c:pt>
                <c:pt idx="16594">
                  <c:v>technology</c:v>
                </c:pt>
                <c:pt idx="16595">
                  <c:v>technology</c:v>
                </c:pt>
                <c:pt idx="16596">
                  <c:v>technology</c:v>
                </c:pt>
                <c:pt idx="16597">
                  <c:v>technology</c:v>
                </c:pt>
                <c:pt idx="16598">
                  <c:v>technology</c:v>
                </c:pt>
                <c:pt idx="16599">
                  <c:v>technology</c:v>
                </c:pt>
                <c:pt idx="16600">
                  <c:v>tennis</c:v>
                </c:pt>
                <c:pt idx="16601">
                  <c:v>tennis</c:v>
                </c:pt>
                <c:pt idx="16602">
                  <c:v>tennis</c:v>
                </c:pt>
                <c:pt idx="16603">
                  <c:v>tennis</c:v>
                </c:pt>
                <c:pt idx="16604">
                  <c:v>tennis</c:v>
                </c:pt>
                <c:pt idx="16605">
                  <c:v>tennis</c:v>
                </c:pt>
                <c:pt idx="16606">
                  <c:v>tennis</c:v>
                </c:pt>
                <c:pt idx="16607">
                  <c:v>tennis</c:v>
                </c:pt>
                <c:pt idx="16608">
                  <c:v>tennis</c:v>
                </c:pt>
                <c:pt idx="16609">
                  <c:v>tennis</c:v>
                </c:pt>
                <c:pt idx="16610">
                  <c:v>tennis</c:v>
                </c:pt>
                <c:pt idx="16611">
                  <c:v>tennis</c:v>
                </c:pt>
                <c:pt idx="16612">
                  <c:v>tennis</c:v>
                </c:pt>
                <c:pt idx="16613">
                  <c:v>tennis</c:v>
                </c:pt>
                <c:pt idx="16614">
                  <c:v>tennis</c:v>
                </c:pt>
                <c:pt idx="16615">
                  <c:v>tennis</c:v>
                </c:pt>
                <c:pt idx="16616">
                  <c:v>tennis</c:v>
                </c:pt>
                <c:pt idx="16617">
                  <c:v>tennis</c:v>
                </c:pt>
                <c:pt idx="16618">
                  <c:v>tennis</c:v>
                </c:pt>
                <c:pt idx="16619">
                  <c:v>tennis</c:v>
                </c:pt>
                <c:pt idx="16620">
                  <c:v>tennis</c:v>
                </c:pt>
                <c:pt idx="16621">
                  <c:v>tennis</c:v>
                </c:pt>
                <c:pt idx="16622">
                  <c:v>culture</c:v>
                </c:pt>
                <c:pt idx="16623">
                  <c:v>culture</c:v>
                </c:pt>
                <c:pt idx="16624">
                  <c:v>culture</c:v>
                </c:pt>
                <c:pt idx="16625">
                  <c:v>culture</c:v>
                </c:pt>
                <c:pt idx="16626">
                  <c:v>culture</c:v>
                </c:pt>
                <c:pt idx="16627">
                  <c:v>culture</c:v>
                </c:pt>
                <c:pt idx="16628">
                  <c:v>culture</c:v>
                </c:pt>
                <c:pt idx="16629">
                  <c:v>culture</c:v>
                </c:pt>
                <c:pt idx="16630">
                  <c:v>culture</c:v>
                </c:pt>
                <c:pt idx="16631">
                  <c:v>culture</c:v>
                </c:pt>
                <c:pt idx="16632">
                  <c:v>culture</c:v>
                </c:pt>
                <c:pt idx="16633">
                  <c:v>culture</c:v>
                </c:pt>
                <c:pt idx="16634">
                  <c:v>culture</c:v>
                </c:pt>
                <c:pt idx="16635">
                  <c:v>culture</c:v>
                </c:pt>
                <c:pt idx="16636">
                  <c:v>culture</c:v>
                </c:pt>
                <c:pt idx="16637">
                  <c:v>culture</c:v>
                </c:pt>
                <c:pt idx="16638">
                  <c:v>culture</c:v>
                </c:pt>
                <c:pt idx="16639">
                  <c:v>culture</c:v>
                </c:pt>
                <c:pt idx="16640">
                  <c:v>culture</c:v>
                </c:pt>
                <c:pt idx="16641">
                  <c:v>culture</c:v>
                </c:pt>
                <c:pt idx="16642">
                  <c:v>culture</c:v>
                </c:pt>
                <c:pt idx="16643">
                  <c:v>culture</c:v>
                </c:pt>
                <c:pt idx="16644">
                  <c:v>culture</c:v>
                </c:pt>
                <c:pt idx="16645">
                  <c:v>culture</c:v>
                </c:pt>
                <c:pt idx="16646">
                  <c:v>culture</c:v>
                </c:pt>
                <c:pt idx="16647">
                  <c:v>culture</c:v>
                </c:pt>
                <c:pt idx="16648">
                  <c:v>culture</c:v>
                </c:pt>
                <c:pt idx="16649">
                  <c:v>culture</c:v>
                </c:pt>
                <c:pt idx="16650">
                  <c:v>culture</c:v>
                </c:pt>
                <c:pt idx="16651">
                  <c:v>culture</c:v>
                </c:pt>
                <c:pt idx="16652">
                  <c:v>culture</c:v>
                </c:pt>
                <c:pt idx="16653">
                  <c:v>fitness</c:v>
                </c:pt>
                <c:pt idx="16654">
                  <c:v>fitness</c:v>
                </c:pt>
                <c:pt idx="16655">
                  <c:v>fitness</c:v>
                </c:pt>
                <c:pt idx="16656">
                  <c:v>fitness</c:v>
                </c:pt>
                <c:pt idx="16657">
                  <c:v>fitness</c:v>
                </c:pt>
                <c:pt idx="16658">
                  <c:v>fitness</c:v>
                </c:pt>
                <c:pt idx="16659">
                  <c:v>dogs</c:v>
                </c:pt>
                <c:pt idx="16660">
                  <c:v>dogs</c:v>
                </c:pt>
                <c:pt idx="16661">
                  <c:v>dogs</c:v>
                </c:pt>
                <c:pt idx="16662">
                  <c:v>dogs</c:v>
                </c:pt>
                <c:pt idx="16663">
                  <c:v>dogs</c:v>
                </c:pt>
                <c:pt idx="16664">
                  <c:v>dogs</c:v>
                </c:pt>
                <c:pt idx="16665">
                  <c:v>dogs</c:v>
                </c:pt>
                <c:pt idx="16666">
                  <c:v>dogs</c:v>
                </c:pt>
                <c:pt idx="16667">
                  <c:v>dogs</c:v>
                </c:pt>
                <c:pt idx="16668">
                  <c:v>dogs</c:v>
                </c:pt>
                <c:pt idx="16669">
                  <c:v>dogs</c:v>
                </c:pt>
                <c:pt idx="16670">
                  <c:v>dogs</c:v>
                </c:pt>
                <c:pt idx="16671">
                  <c:v>dogs</c:v>
                </c:pt>
                <c:pt idx="16672">
                  <c:v>dogs</c:v>
                </c:pt>
                <c:pt idx="16673">
                  <c:v>dogs</c:v>
                </c:pt>
                <c:pt idx="16674">
                  <c:v>dogs</c:v>
                </c:pt>
                <c:pt idx="16675">
                  <c:v>dogs</c:v>
                </c:pt>
                <c:pt idx="16676">
                  <c:v>dogs</c:v>
                </c:pt>
                <c:pt idx="16677">
                  <c:v>dogs</c:v>
                </c:pt>
                <c:pt idx="16678">
                  <c:v>dogs</c:v>
                </c:pt>
                <c:pt idx="16679">
                  <c:v>dogs</c:v>
                </c:pt>
                <c:pt idx="16680">
                  <c:v>dogs</c:v>
                </c:pt>
                <c:pt idx="16681">
                  <c:v>dogs</c:v>
                </c:pt>
                <c:pt idx="16682">
                  <c:v>dogs</c:v>
                </c:pt>
                <c:pt idx="16683">
                  <c:v>travel</c:v>
                </c:pt>
                <c:pt idx="16684">
                  <c:v>technology</c:v>
                </c:pt>
                <c:pt idx="16685">
                  <c:v>technology</c:v>
                </c:pt>
                <c:pt idx="16686">
                  <c:v>technology</c:v>
                </c:pt>
                <c:pt idx="16687">
                  <c:v>technology</c:v>
                </c:pt>
                <c:pt idx="16688">
                  <c:v>technology</c:v>
                </c:pt>
                <c:pt idx="16689">
                  <c:v>technology</c:v>
                </c:pt>
                <c:pt idx="16690">
                  <c:v>technology</c:v>
                </c:pt>
                <c:pt idx="16691">
                  <c:v>technology</c:v>
                </c:pt>
                <c:pt idx="16692">
                  <c:v>technology</c:v>
                </c:pt>
                <c:pt idx="16693">
                  <c:v>technology</c:v>
                </c:pt>
                <c:pt idx="16694">
                  <c:v>technology</c:v>
                </c:pt>
                <c:pt idx="16695">
                  <c:v>technology</c:v>
                </c:pt>
                <c:pt idx="16696">
                  <c:v>technology</c:v>
                </c:pt>
                <c:pt idx="16697">
                  <c:v>technology</c:v>
                </c:pt>
                <c:pt idx="16698">
                  <c:v>technology</c:v>
                </c:pt>
                <c:pt idx="16699">
                  <c:v>technology</c:v>
                </c:pt>
                <c:pt idx="16700">
                  <c:v>technology</c:v>
                </c:pt>
                <c:pt idx="16701">
                  <c:v>technology</c:v>
                </c:pt>
                <c:pt idx="16702">
                  <c:v>cooking</c:v>
                </c:pt>
                <c:pt idx="16703">
                  <c:v>cooking</c:v>
                </c:pt>
                <c:pt idx="16704">
                  <c:v>cooking</c:v>
                </c:pt>
                <c:pt idx="16705">
                  <c:v>cooking</c:v>
                </c:pt>
                <c:pt idx="16706">
                  <c:v>cooking</c:v>
                </c:pt>
                <c:pt idx="16707">
                  <c:v>cooking</c:v>
                </c:pt>
                <c:pt idx="16708">
                  <c:v>cooking</c:v>
                </c:pt>
                <c:pt idx="16709">
                  <c:v>cooking</c:v>
                </c:pt>
                <c:pt idx="16710">
                  <c:v>cooking</c:v>
                </c:pt>
                <c:pt idx="16711">
                  <c:v>cooking</c:v>
                </c:pt>
                <c:pt idx="16712">
                  <c:v>cooking</c:v>
                </c:pt>
                <c:pt idx="16713">
                  <c:v>cooking</c:v>
                </c:pt>
                <c:pt idx="16714">
                  <c:v>cooking</c:v>
                </c:pt>
                <c:pt idx="16715">
                  <c:v>cooking</c:v>
                </c:pt>
                <c:pt idx="16716">
                  <c:v>cooking</c:v>
                </c:pt>
                <c:pt idx="16717">
                  <c:v>cooking</c:v>
                </c:pt>
                <c:pt idx="16718">
                  <c:v>cooking</c:v>
                </c:pt>
                <c:pt idx="16719">
                  <c:v>cooking</c:v>
                </c:pt>
                <c:pt idx="16720">
                  <c:v>cooking</c:v>
                </c:pt>
                <c:pt idx="16721">
                  <c:v>cooking</c:v>
                </c:pt>
                <c:pt idx="16722">
                  <c:v>animals</c:v>
                </c:pt>
                <c:pt idx="16723">
                  <c:v>animals</c:v>
                </c:pt>
                <c:pt idx="16724">
                  <c:v>animals</c:v>
                </c:pt>
                <c:pt idx="16725">
                  <c:v>animals</c:v>
                </c:pt>
                <c:pt idx="16726">
                  <c:v>animals</c:v>
                </c:pt>
                <c:pt idx="16727">
                  <c:v>animals</c:v>
                </c:pt>
                <c:pt idx="16728">
                  <c:v>animals</c:v>
                </c:pt>
                <c:pt idx="16729">
                  <c:v>animals</c:v>
                </c:pt>
                <c:pt idx="16730">
                  <c:v>animals</c:v>
                </c:pt>
                <c:pt idx="16731">
                  <c:v>animals</c:v>
                </c:pt>
                <c:pt idx="16732">
                  <c:v>animals</c:v>
                </c:pt>
                <c:pt idx="16733">
                  <c:v>animals</c:v>
                </c:pt>
                <c:pt idx="16734">
                  <c:v>animals</c:v>
                </c:pt>
                <c:pt idx="16735">
                  <c:v>animals</c:v>
                </c:pt>
                <c:pt idx="16736">
                  <c:v>animals</c:v>
                </c:pt>
                <c:pt idx="16737">
                  <c:v>animals</c:v>
                </c:pt>
                <c:pt idx="16738">
                  <c:v>animals</c:v>
                </c:pt>
                <c:pt idx="16739">
                  <c:v>animals</c:v>
                </c:pt>
                <c:pt idx="16740">
                  <c:v>animals</c:v>
                </c:pt>
                <c:pt idx="16741">
                  <c:v>animals</c:v>
                </c:pt>
                <c:pt idx="16742">
                  <c:v>animals</c:v>
                </c:pt>
                <c:pt idx="16743">
                  <c:v>animals</c:v>
                </c:pt>
                <c:pt idx="16744">
                  <c:v>animals</c:v>
                </c:pt>
                <c:pt idx="16745">
                  <c:v>animals</c:v>
                </c:pt>
                <c:pt idx="16746">
                  <c:v>animals</c:v>
                </c:pt>
                <c:pt idx="16747">
                  <c:v>animals</c:v>
                </c:pt>
                <c:pt idx="16748">
                  <c:v>animals</c:v>
                </c:pt>
                <c:pt idx="16749">
                  <c:v>animals</c:v>
                </c:pt>
                <c:pt idx="16750">
                  <c:v>animals</c:v>
                </c:pt>
                <c:pt idx="16751">
                  <c:v>animals</c:v>
                </c:pt>
                <c:pt idx="16752">
                  <c:v>animals</c:v>
                </c:pt>
                <c:pt idx="16753">
                  <c:v>animals</c:v>
                </c:pt>
                <c:pt idx="16754">
                  <c:v>animals</c:v>
                </c:pt>
                <c:pt idx="16755">
                  <c:v>animals</c:v>
                </c:pt>
                <c:pt idx="16756">
                  <c:v>cooking</c:v>
                </c:pt>
                <c:pt idx="16757">
                  <c:v>cooking</c:v>
                </c:pt>
                <c:pt idx="16758">
                  <c:v>cooking</c:v>
                </c:pt>
                <c:pt idx="16759">
                  <c:v>cooking</c:v>
                </c:pt>
                <c:pt idx="16760">
                  <c:v>cooking</c:v>
                </c:pt>
                <c:pt idx="16761">
                  <c:v>cooking</c:v>
                </c:pt>
                <c:pt idx="16762">
                  <c:v>cooking</c:v>
                </c:pt>
                <c:pt idx="16763">
                  <c:v>cooking</c:v>
                </c:pt>
                <c:pt idx="16764">
                  <c:v>cooking</c:v>
                </c:pt>
                <c:pt idx="16765">
                  <c:v>cooking</c:v>
                </c:pt>
                <c:pt idx="16766">
                  <c:v>cooking</c:v>
                </c:pt>
                <c:pt idx="16767">
                  <c:v>cooking</c:v>
                </c:pt>
                <c:pt idx="16768">
                  <c:v>cooking</c:v>
                </c:pt>
                <c:pt idx="16769">
                  <c:v>cooking</c:v>
                </c:pt>
                <c:pt idx="16770">
                  <c:v>cooking</c:v>
                </c:pt>
                <c:pt idx="16771">
                  <c:v>cooking</c:v>
                </c:pt>
                <c:pt idx="16772">
                  <c:v>cooking</c:v>
                </c:pt>
                <c:pt idx="16773">
                  <c:v>cooking</c:v>
                </c:pt>
                <c:pt idx="16774">
                  <c:v>cooking</c:v>
                </c:pt>
                <c:pt idx="16775">
                  <c:v>cooking</c:v>
                </c:pt>
                <c:pt idx="16776">
                  <c:v>cooking</c:v>
                </c:pt>
                <c:pt idx="16777">
                  <c:v>cooking</c:v>
                </c:pt>
                <c:pt idx="16778">
                  <c:v>cooking</c:v>
                </c:pt>
                <c:pt idx="16779">
                  <c:v>cooking</c:v>
                </c:pt>
                <c:pt idx="16780">
                  <c:v>cooking</c:v>
                </c:pt>
                <c:pt idx="16781">
                  <c:v>cooking</c:v>
                </c:pt>
                <c:pt idx="16782">
                  <c:v>cooking</c:v>
                </c:pt>
                <c:pt idx="16783">
                  <c:v>cooking</c:v>
                </c:pt>
                <c:pt idx="16784">
                  <c:v>cooking</c:v>
                </c:pt>
                <c:pt idx="16785">
                  <c:v>cooking</c:v>
                </c:pt>
                <c:pt idx="16786">
                  <c:v>cooking</c:v>
                </c:pt>
                <c:pt idx="16787">
                  <c:v>cooking</c:v>
                </c:pt>
                <c:pt idx="16788">
                  <c:v>cooking</c:v>
                </c:pt>
                <c:pt idx="16789">
                  <c:v>cooking</c:v>
                </c:pt>
                <c:pt idx="16790">
                  <c:v>cooking</c:v>
                </c:pt>
                <c:pt idx="16791">
                  <c:v>cooking</c:v>
                </c:pt>
                <c:pt idx="16792">
                  <c:v>cooking</c:v>
                </c:pt>
                <c:pt idx="16793">
                  <c:v>cooking</c:v>
                </c:pt>
                <c:pt idx="16794">
                  <c:v>cooking</c:v>
                </c:pt>
                <c:pt idx="16795">
                  <c:v>cooking</c:v>
                </c:pt>
                <c:pt idx="16796">
                  <c:v>cooking</c:v>
                </c:pt>
                <c:pt idx="16797">
                  <c:v>cooking</c:v>
                </c:pt>
                <c:pt idx="16798">
                  <c:v>cooking</c:v>
                </c:pt>
                <c:pt idx="16799">
                  <c:v>food</c:v>
                </c:pt>
                <c:pt idx="16800">
                  <c:v>food</c:v>
                </c:pt>
                <c:pt idx="16801">
                  <c:v>food</c:v>
                </c:pt>
                <c:pt idx="16802">
                  <c:v>food</c:v>
                </c:pt>
                <c:pt idx="16803">
                  <c:v>food</c:v>
                </c:pt>
                <c:pt idx="16804">
                  <c:v>food</c:v>
                </c:pt>
                <c:pt idx="16805">
                  <c:v>food</c:v>
                </c:pt>
                <c:pt idx="16806">
                  <c:v>food</c:v>
                </c:pt>
                <c:pt idx="16807">
                  <c:v>food</c:v>
                </c:pt>
                <c:pt idx="16808">
                  <c:v>food</c:v>
                </c:pt>
                <c:pt idx="16809">
                  <c:v>food</c:v>
                </c:pt>
                <c:pt idx="16810">
                  <c:v>food</c:v>
                </c:pt>
                <c:pt idx="16811">
                  <c:v>food</c:v>
                </c:pt>
                <c:pt idx="16812">
                  <c:v>food</c:v>
                </c:pt>
                <c:pt idx="16813">
                  <c:v>food</c:v>
                </c:pt>
                <c:pt idx="16814">
                  <c:v>food</c:v>
                </c:pt>
                <c:pt idx="16815">
                  <c:v>food</c:v>
                </c:pt>
                <c:pt idx="16816">
                  <c:v>food</c:v>
                </c:pt>
                <c:pt idx="16817">
                  <c:v>food</c:v>
                </c:pt>
                <c:pt idx="16818">
                  <c:v>food</c:v>
                </c:pt>
                <c:pt idx="16819">
                  <c:v>food</c:v>
                </c:pt>
                <c:pt idx="16820">
                  <c:v>food</c:v>
                </c:pt>
                <c:pt idx="16821">
                  <c:v>food</c:v>
                </c:pt>
                <c:pt idx="16822">
                  <c:v>food</c:v>
                </c:pt>
                <c:pt idx="16823">
                  <c:v>food</c:v>
                </c:pt>
                <c:pt idx="16824">
                  <c:v>food</c:v>
                </c:pt>
                <c:pt idx="16825">
                  <c:v>food</c:v>
                </c:pt>
                <c:pt idx="16826">
                  <c:v>food</c:v>
                </c:pt>
                <c:pt idx="16827">
                  <c:v>food</c:v>
                </c:pt>
                <c:pt idx="16828">
                  <c:v>food</c:v>
                </c:pt>
                <c:pt idx="16829">
                  <c:v>food</c:v>
                </c:pt>
                <c:pt idx="16830">
                  <c:v>food</c:v>
                </c:pt>
                <c:pt idx="16831">
                  <c:v>fitness</c:v>
                </c:pt>
                <c:pt idx="16832">
                  <c:v>fitness</c:v>
                </c:pt>
                <c:pt idx="16833">
                  <c:v>fitness</c:v>
                </c:pt>
                <c:pt idx="16834">
                  <c:v>fitness</c:v>
                </c:pt>
                <c:pt idx="16835">
                  <c:v>studying</c:v>
                </c:pt>
                <c:pt idx="16836">
                  <c:v>studying</c:v>
                </c:pt>
                <c:pt idx="16837">
                  <c:v>studying</c:v>
                </c:pt>
                <c:pt idx="16838">
                  <c:v>studying</c:v>
                </c:pt>
                <c:pt idx="16839">
                  <c:v>studying</c:v>
                </c:pt>
                <c:pt idx="16840">
                  <c:v>studying</c:v>
                </c:pt>
                <c:pt idx="16841">
                  <c:v>studying</c:v>
                </c:pt>
                <c:pt idx="16842">
                  <c:v>studying</c:v>
                </c:pt>
                <c:pt idx="16843">
                  <c:v>tennis</c:v>
                </c:pt>
                <c:pt idx="16844">
                  <c:v>tennis</c:v>
                </c:pt>
                <c:pt idx="16845">
                  <c:v>tennis</c:v>
                </c:pt>
                <c:pt idx="16846">
                  <c:v>tennis</c:v>
                </c:pt>
                <c:pt idx="16847">
                  <c:v>tennis</c:v>
                </c:pt>
                <c:pt idx="16848">
                  <c:v>tennis</c:v>
                </c:pt>
                <c:pt idx="16849">
                  <c:v>fitness</c:v>
                </c:pt>
                <c:pt idx="16850">
                  <c:v>fitness</c:v>
                </c:pt>
                <c:pt idx="16851">
                  <c:v>fitness</c:v>
                </c:pt>
                <c:pt idx="16852">
                  <c:v>fitness</c:v>
                </c:pt>
                <c:pt idx="16853">
                  <c:v>fitness</c:v>
                </c:pt>
                <c:pt idx="16854">
                  <c:v>fitness</c:v>
                </c:pt>
                <c:pt idx="16855">
                  <c:v>fitness</c:v>
                </c:pt>
                <c:pt idx="16856">
                  <c:v>fitness</c:v>
                </c:pt>
                <c:pt idx="16857">
                  <c:v>fitness</c:v>
                </c:pt>
                <c:pt idx="16858">
                  <c:v>fitness</c:v>
                </c:pt>
                <c:pt idx="16859">
                  <c:v>fitness</c:v>
                </c:pt>
                <c:pt idx="16860">
                  <c:v>fitness</c:v>
                </c:pt>
                <c:pt idx="16861">
                  <c:v>fitness</c:v>
                </c:pt>
                <c:pt idx="16862">
                  <c:v>fitness</c:v>
                </c:pt>
                <c:pt idx="16863">
                  <c:v>fitness</c:v>
                </c:pt>
                <c:pt idx="16864">
                  <c:v>fitness</c:v>
                </c:pt>
                <c:pt idx="16865">
                  <c:v>fitness</c:v>
                </c:pt>
                <c:pt idx="16866">
                  <c:v>fitness</c:v>
                </c:pt>
                <c:pt idx="16867">
                  <c:v>fitness</c:v>
                </c:pt>
                <c:pt idx="16868">
                  <c:v>fitness</c:v>
                </c:pt>
                <c:pt idx="16869">
                  <c:v>fitness</c:v>
                </c:pt>
                <c:pt idx="16870">
                  <c:v>fitness</c:v>
                </c:pt>
                <c:pt idx="16871">
                  <c:v>fitness</c:v>
                </c:pt>
                <c:pt idx="16872">
                  <c:v>fitness</c:v>
                </c:pt>
                <c:pt idx="16873">
                  <c:v>fitness</c:v>
                </c:pt>
                <c:pt idx="16874">
                  <c:v>fitness</c:v>
                </c:pt>
                <c:pt idx="16875">
                  <c:v>fitness</c:v>
                </c:pt>
                <c:pt idx="16876">
                  <c:v>fitness</c:v>
                </c:pt>
                <c:pt idx="16877">
                  <c:v>fitness</c:v>
                </c:pt>
                <c:pt idx="16878">
                  <c:v>fitness</c:v>
                </c:pt>
                <c:pt idx="16879">
                  <c:v>fitness</c:v>
                </c:pt>
                <c:pt idx="16880">
                  <c:v>fitness</c:v>
                </c:pt>
                <c:pt idx="16881">
                  <c:v>fitness</c:v>
                </c:pt>
                <c:pt idx="16882">
                  <c:v>studying</c:v>
                </c:pt>
                <c:pt idx="16883">
                  <c:v>studying</c:v>
                </c:pt>
                <c:pt idx="16884">
                  <c:v>studying</c:v>
                </c:pt>
                <c:pt idx="16885">
                  <c:v>studying</c:v>
                </c:pt>
                <c:pt idx="16886">
                  <c:v>studying</c:v>
                </c:pt>
                <c:pt idx="16887">
                  <c:v>studying</c:v>
                </c:pt>
                <c:pt idx="16888">
                  <c:v>studying</c:v>
                </c:pt>
                <c:pt idx="16889">
                  <c:v>studying</c:v>
                </c:pt>
                <c:pt idx="16890">
                  <c:v>studying</c:v>
                </c:pt>
                <c:pt idx="16891">
                  <c:v>studying</c:v>
                </c:pt>
                <c:pt idx="16892">
                  <c:v>studying</c:v>
                </c:pt>
                <c:pt idx="16893">
                  <c:v>studying</c:v>
                </c:pt>
                <c:pt idx="16894">
                  <c:v>studying</c:v>
                </c:pt>
                <c:pt idx="16895">
                  <c:v>studying</c:v>
                </c:pt>
                <c:pt idx="16896">
                  <c:v>studying</c:v>
                </c:pt>
                <c:pt idx="16897">
                  <c:v>studying</c:v>
                </c:pt>
                <c:pt idx="16898">
                  <c:v>studying</c:v>
                </c:pt>
                <c:pt idx="16899">
                  <c:v>studying</c:v>
                </c:pt>
                <c:pt idx="16900">
                  <c:v>studying</c:v>
                </c:pt>
                <c:pt idx="16901">
                  <c:v>studying</c:v>
                </c:pt>
                <c:pt idx="16902">
                  <c:v>studying</c:v>
                </c:pt>
                <c:pt idx="16903">
                  <c:v>studying</c:v>
                </c:pt>
                <c:pt idx="16904">
                  <c:v>studying</c:v>
                </c:pt>
                <c:pt idx="16905">
                  <c:v>studying</c:v>
                </c:pt>
                <c:pt idx="16906">
                  <c:v>studying</c:v>
                </c:pt>
                <c:pt idx="16907">
                  <c:v>studying</c:v>
                </c:pt>
                <c:pt idx="16908">
                  <c:v>studying</c:v>
                </c:pt>
                <c:pt idx="16909">
                  <c:v>studying</c:v>
                </c:pt>
                <c:pt idx="16910">
                  <c:v>studying</c:v>
                </c:pt>
                <c:pt idx="16911">
                  <c:v>studying</c:v>
                </c:pt>
                <c:pt idx="16912">
                  <c:v>studying</c:v>
                </c:pt>
                <c:pt idx="16913">
                  <c:v>studying</c:v>
                </c:pt>
                <c:pt idx="16914">
                  <c:v>studying</c:v>
                </c:pt>
                <c:pt idx="16915">
                  <c:v>studying</c:v>
                </c:pt>
                <c:pt idx="16916">
                  <c:v>studying</c:v>
                </c:pt>
                <c:pt idx="16917">
                  <c:v>studying</c:v>
                </c:pt>
                <c:pt idx="16918">
                  <c:v>studying</c:v>
                </c:pt>
                <c:pt idx="16919">
                  <c:v>studying</c:v>
                </c:pt>
                <c:pt idx="16920">
                  <c:v>studying</c:v>
                </c:pt>
                <c:pt idx="16921">
                  <c:v>studying</c:v>
                </c:pt>
                <c:pt idx="16922">
                  <c:v>studying</c:v>
                </c:pt>
                <c:pt idx="16923">
                  <c:v>studying</c:v>
                </c:pt>
                <c:pt idx="16924">
                  <c:v>studying</c:v>
                </c:pt>
                <c:pt idx="16925">
                  <c:v>studying</c:v>
                </c:pt>
                <c:pt idx="16926">
                  <c:v>studying</c:v>
                </c:pt>
                <c:pt idx="16927">
                  <c:v>studying</c:v>
                </c:pt>
                <c:pt idx="16928">
                  <c:v>education</c:v>
                </c:pt>
                <c:pt idx="16929">
                  <c:v>education</c:v>
                </c:pt>
                <c:pt idx="16930">
                  <c:v>education</c:v>
                </c:pt>
                <c:pt idx="16931">
                  <c:v>education</c:v>
                </c:pt>
                <c:pt idx="16932">
                  <c:v>education</c:v>
                </c:pt>
                <c:pt idx="16933">
                  <c:v>education</c:v>
                </c:pt>
                <c:pt idx="16934">
                  <c:v>education</c:v>
                </c:pt>
                <c:pt idx="16935">
                  <c:v>education</c:v>
                </c:pt>
                <c:pt idx="16936">
                  <c:v>education</c:v>
                </c:pt>
                <c:pt idx="16937">
                  <c:v>education</c:v>
                </c:pt>
                <c:pt idx="16938">
                  <c:v>education</c:v>
                </c:pt>
                <c:pt idx="16939">
                  <c:v>education</c:v>
                </c:pt>
                <c:pt idx="16940">
                  <c:v>education</c:v>
                </c:pt>
                <c:pt idx="16941">
                  <c:v>education</c:v>
                </c:pt>
                <c:pt idx="16942">
                  <c:v>education</c:v>
                </c:pt>
                <c:pt idx="16943">
                  <c:v>education</c:v>
                </c:pt>
                <c:pt idx="16944">
                  <c:v>education</c:v>
                </c:pt>
                <c:pt idx="16945">
                  <c:v>education</c:v>
                </c:pt>
                <c:pt idx="16946">
                  <c:v>education</c:v>
                </c:pt>
                <c:pt idx="16947">
                  <c:v>education</c:v>
                </c:pt>
                <c:pt idx="16948">
                  <c:v>education</c:v>
                </c:pt>
                <c:pt idx="16949">
                  <c:v>education</c:v>
                </c:pt>
                <c:pt idx="16950">
                  <c:v>education</c:v>
                </c:pt>
                <c:pt idx="16951">
                  <c:v>cooking</c:v>
                </c:pt>
                <c:pt idx="16952">
                  <c:v>cooking</c:v>
                </c:pt>
                <c:pt idx="16953">
                  <c:v>cooking</c:v>
                </c:pt>
                <c:pt idx="16954">
                  <c:v>cooking</c:v>
                </c:pt>
                <c:pt idx="16955">
                  <c:v>cooking</c:v>
                </c:pt>
                <c:pt idx="16956">
                  <c:v>cooking</c:v>
                </c:pt>
                <c:pt idx="16957">
                  <c:v>cooking</c:v>
                </c:pt>
                <c:pt idx="16958">
                  <c:v>cooking</c:v>
                </c:pt>
                <c:pt idx="16959">
                  <c:v>cooking</c:v>
                </c:pt>
                <c:pt idx="16960">
                  <c:v>cooking</c:v>
                </c:pt>
                <c:pt idx="16961">
                  <c:v>cooking</c:v>
                </c:pt>
                <c:pt idx="16962">
                  <c:v>cooking</c:v>
                </c:pt>
                <c:pt idx="16963">
                  <c:v>cooking</c:v>
                </c:pt>
                <c:pt idx="16964">
                  <c:v>cooking</c:v>
                </c:pt>
                <c:pt idx="16965">
                  <c:v>cooking</c:v>
                </c:pt>
                <c:pt idx="16966">
                  <c:v>cooking</c:v>
                </c:pt>
                <c:pt idx="16967">
                  <c:v>cooking</c:v>
                </c:pt>
                <c:pt idx="16968">
                  <c:v>cooking</c:v>
                </c:pt>
                <c:pt idx="16969">
                  <c:v>cooking</c:v>
                </c:pt>
                <c:pt idx="16970">
                  <c:v>cooking</c:v>
                </c:pt>
                <c:pt idx="16971">
                  <c:v>cooking</c:v>
                </c:pt>
                <c:pt idx="16972">
                  <c:v>cooking</c:v>
                </c:pt>
                <c:pt idx="16973">
                  <c:v>cooking</c:v>
                </c:pt>
                <c:pt idx="16974">
                  <c:v>cooking</c:v>
                </c:pt>
                <c:pt idx="16975">
                  <c:v>cooking</c:v>
                </c:pt>
                <c:pt idx="16976">
                  <c:v>cooking</c:v>
                </c:pt>
                <c:pt idx="16977">
                  <c:v>cooking</c:v>
                </c:pt>
                <c:pt idx="16978">
                  <c:v>cooking</c:v>
                </c:pt>
                <c:pt idx="16979">
                  <c:v>cooking</c:v>
                </c:pt>
                <c:pt idx="16980">
                  <c:v>cooking</c:v>
                </c:pt>
                <c:pt idx="16981">
                  <c:v>cooking</c:v>
                </c:pt>
                <c:pt idx="16982">
                  <c:v>cooking</c:v>
                </c:pt>
                <c:pt idx="16983">
                  <c:v>cooking</c:v>
                </c:pt>
                <c:pt idx="16984">
                  <c:v>cooking</c:v>
                </c:pt>
                <c:pt idx="16985">
                  <c:v>cooking</c:v>
                </c:pt>
                <c:pt idx="16986">
                  <c:v>cooking</c:v>
                </c:pt>
                <c:pt idx="16987">
                  <c:v>cooking</c:v>
                </c:pt>
                <c:pt idx="16988">
                  <c:v>cooking</c:v>
                </c:pt>
                <c:pt idx="16989">
                  <c:v>cooking</c:v>
                </c:pt>
                <c:pt idx="16990">
                  <c:v>cooking</c:v>
                </c:pt>
                <c:pt idx="16991">
                  <c:v>cooking</c:v>
                </c:pt>
                <c:pt idx="16992">
                  <c:v>cooking</c:v>
                </c:pt>
                <c:pt idx="16993">
                  <c:v>cooking</c:v>
                </c:pt>
                <c:pt idx="16994">
                  <c:v>cooking</c:v>
                </c:pt>
                <c:pt idx="16995">
                  <c:v>cooking</c:v>
                </c:pt>
                <c:pt idx="16996">
                  <c:v>cooking</c:v>
                </c:pt>
                <c:pt idx="16997">
                  <c:v>cooking</c:v>
                </c:pt>
                <c:pt idx="16998">
                  <c:v>animals</c:v>
                </c:pt>
                <c:pt idx="16999">
                  <c:v>animals</c:v>
                </c:pt>
                <c:pt idx="17000">
                  <c:v>animals</c:v>
                </c:pt>
                <c:pt idx="17001">
                  <c:v>animals</c:v>
                </c:pt>
                <c:pt idx="17002">
                  <c:v>animals</c:v>
                </c:pt>
                <c:pt idx="17003">
                  <c:v>animals</c:v>
                </c:pt>
                <c:pt idx="17004">
                  <c:v>animals</c:v>
                </c:pt>
                <c:pt idx="17005">
                  <c:v>animals</c:v>
                </c:pt>
                <c:pt idx="17006">
                  <c:v>animals</c:v>
                </c:pt>
                <c:pt idx="17007">
                  <c:v>animals</c:v>
                </c:pt>
                <c:pt idx="17008">
                  <c:v>animals</c:v>
                </c:pt>
                <c:pt idx="17009">
                  <c:v>animals</c:v>
                </c:pt>
                <c:pt idx="17010">
                  <c:v>animals</c:v>
                </c:pt>
                <c:pt idx="17011">
                  <c:v>animals</c:v>
                </c:pt>
                <c:pt idx="17012">
                  <c:v>animals</c:v>
                </c:pt>
                <c:pt idx="17013">
                  <c:v>animals</c:v>
                </c:pt>
                <c:pt idx="17014">
                  <c:v>animals</c:v>
                </c:pt>
                <c:pt idx="17015">
                  <c:v>travel</c:v>
                </c:pt>
                <c:pt idx="17016">
                  <c:v>travel</c:v>
                </c:pt>
                <c:pt idx="17017">
                  <c:v>travel</c:v>
                </c:pt>
                <c:pt idx="17018">
                  <c:v>travel</c:v>
                </c:pt>
                <c:pt idx="17019">
                  <c:v>travel</c:v>
                </c:pt>
                <c:pt idx="17020">
                  <c:v>travel</c:v>
                </c:pt>
                <c:pt idx="17021">
                  <c:v>travel</c:v>
                </c:pt>
                <c:pt idx="17022">
                  <c:v>travel</c:v>
                </c:pt>
                <c:pt idx="17023">
                  <c:v>travel</c:v>
                </c:pt>
                <c:pt idx="17024">
                  <c:v>travel</c:v>
                </c:pt>
                <c:pt idx="17025">
                  <c:v>travel</c:v>
                </c:pt>
                <c:pt idx="17026">
                  <c:v>travel</c:v>
                </c:pt>
                <c:pt idx="17027">
                  <c:v>travel</c:v>
                </c:pt>
                <c:pt idx="17028">
                  <c:v>travel</c:v>
                </c:pt>
                <c:pt idx="17029">
                  <c:v>travel</c:v>
                </c:pt>
                <c:pt idx="17030">
                  <c:v>travel</c:v>
                </c:pt>
                <c:pt idx="17031">
                  <c:v>travel</c:v>
                </c:pt>
                <c:pt idx="17032">
                  <c:v>travel</c:v>
                </c:pt>
                <c:pt idx="17033">
                  <c:v>travel</c:v>
                </c:pt>
                <c:pt idx="17034">
                  <c:v>travel</c:v>
                </c:pt>
                <c:pt idx="17035">
                  <c:v>travel</c:v>
                </c:pt>
                <c:pt idx="17036">
                  <c:v>travel</c:v>
                </c:pt>
                <c:pt idx="17037">
                  <c:v>travel</c:v>
                </c:pt>
                <c:pt idx="17038">
                  <c:v>travel</c:v>
                </c:pt>
                <c:pt idx="17039">
                  <c:v>travel</c:v>
                </c:pt>
                <c:pt idx="17040">
                  <c:v>travel</c:v>
                </c:pt>
                <c:pt idx="17041">
                  <c:v>travel</c:v>
                </c:pt>
                <c:pt idx="17042">
                  <c:v>travel</c:v>
                </c:pt>
                <c:pt idx="17043">
                  <c:v>travel</c:v>
                </c:pt>
                <c:pt idx="17044">
                  <c:v>travel</c:v>
                </c:pt>
                <c:pt idx="17045">
                  <c:v>travel</c:v>
                </c:pt>
                <c:pt idx="17046">
                  <c:v>travel</c:v>
                </c:pt>
                <c:pt idx="17047">
                  <c:v>travel</c:v>
                </c:pt>
                <c:pt idx="17048">
                  <c:v>travel</c:v>
                </c:pt>
                <c:pt idx="17049">
                  <c:v>technology</c:v>
                </c:pt>
                <c:pt idx="17050">
                  <c:v>technology</c:v>
                </c:pt>
                <c:pt idx="17051">
                  <c:v>technology</c:v>
                </c:pt>
                <c:pt idx="17052">
                  <c:v>technology</c:v>
                </c:pt>
                <c:pt idx="17053">
                  <c:v>technology</c:v>
                </c:pt>
                <c:pt idx="17054">
                  <c:v>technology</c:v>
                </c:pt>
                <c:pt idx="17055">
                  <c:v>technology</c:v>
                </c:pt>
                <c:pt idx="17056">
                  <c:v>technology</c:v>
                </c:pt>
                <c:pt idx="17057">
                  <c:v>technology</c:v>
                </c:pt>
                <c:pt idx="17058">
                  <c:v>technology</c:v>
                </c:pt>
                <c:pt idx="17059">
                  <c:v>technology</c:v>
                </c:pt>
                <c:pt idx="17060">
                  <c:v>technology</c:v>
                </c:pt>
                <c:pt idx="17061">
                  <c:v>technology</c:v>
                </c:pt>
                <c:pt idx="17062">
                  <c:v>technology</c:v>
                </c:pt>
                <c:pt idx="17063">
                  <c:v>technology</c:v>
                </c:pt>
                <c:pt idx="17064">
                  <c:v>technology</c:v>
                </c:pt>
                <c:pt idx="17065">
                  <c:v>technology</c:v>
                </c:pt>
                <c:pt idx="17066">
                  <c:v>technology</c:v>
                </c:pt>
                <c:pt idx="17067">
                  <c:v>technology</c:v>
                </c:pt>
                <c:pt idx="17068">
                  <c:v>technology</c:v>
                </c:pt>
                <c:pt idx="17069">
                  <c:v>technology</c:v>
                </c:pt>
                <c:pt idx="17070">
                  <c:v>technology</c:v>
                </c:pt>
                <c:pt idx="17071">
                  <c:v>technology</c:v>
                </c:pt>
                <c:pt idx="17072">
                  <c:v>technology</c:v>
                </c:pt>
                <c:pt idx="17073">
                  <c:v>technology</c:v>
                </c:pt>
                <c:pt idx="17074">
                  <c:v>technology</c:v>
                </c:pt>
                <c:pt idx="17075">
                  <c:v>culture</c:v>
                </c:pt>
                <c:pt idx="17076">
                  <c:v>culture</c:v>
                </c:pt>
                <c:pt idx="17077">
                  <c:v>culture</c:v>
                </c:pt>
                <c:pt idx="17078">
                  <c:v>culture</c:v>
                </c:pt>
                <c:pt idx="17079">
                  <c:v>culture</c:v>
                </c:pt>
                <c:pt idx="17080">
                  <c:v>culture</c:v>
                </c:pt>
                <c:pt idx="17081">
                  <c:v>culture</c:v>
                </c:pt>
                <c:pt idx="17082">
                  <c:v>culture</c:v>
                </c:pt>
                <c:pt idx="17083">
                  <c:v>culture</c:v>
                </c:pt>
                <c:pt idx="17084">
                  <c:v>culture</c:v>
                </c:pt>
                <c:pt idx="17085">
                  <c:v>culture</c:v>
                </c:pt>
                <c:pt idx="17086">
                  <c:v>culture</c:v>
                </c:pt>
                <c:pt idx="17087">
                  <c:v>culture</c:v>
                </c:pt>
                <c:pt idx="17088">
                  <c:v>culture</c:v>
                </c:pt>
                <c:pt idx="17089">
                  <c:v>culture</c:v>
                </c:pt>
                <c:pt idx="17090">
                  <c:v>culture</c:v>
                </c:pt>
                <c:pt idx="17091">
                  <c:v>culture</c:v>
                </c:pt>
                <c:pt idx="17092">
                  <c:v>culture</c:v>
                </c:pt>
                <c:pt idx="17093">
                  <c:v>culture</c:v>
                </c:pt>
                <c:pt idx="17094">
                  <c:v>science</c:v>
                </c:pt>
                <c:pt idx="17095">
                  <c:v>science</c:v>
                </c:pt>
                <c:pt idx="17096">
                  <c:v>science</c:v>
                </c:pt>
                <c:pt idx="17097">
                  <c:v>science</c:v>
                </c:pt>
                <c:pt idx="17098">
                  <c:v>science</c:v>
                </c:pt>
                <c:pt idx="17099">
                  <c:v>science</c:v>
                </c:pt>
                <c:pt idx="17100">
                  <c:v>science</c:v>
                </c:pt>
                <c:pt idx="17101">
                  <c:v>science</c:v>
                </c:pt>
                <c:pt idx="17102">
                  <c:v>science</c:v>
                </c:pt>
                <c:pt idx="17103">
                  <c:v>science</c:v>
                </c:pt>
                <c:pt idx="17104">
                  <c:v>science</c:v>
                </c:pt>
                <c:pt idx="17105">
                  <c:v>science</c:v>
                </c:pt>
                <c:pt idx="17106">
                  <c:v>science</c:v>
                </c:pt>
                <c:pt idx="17107">
                  <c:v>science</c:v>
                </c:pt>
                <c:pt idx="17108">
                  <c:v>science</c:v>
                </c:pt>
                <c:pt idx="17109">
                  <c:v>science</c:v>
                </c:pt>
                <c:pt idx="17110">
                  <c:v>science</c:v>
                </c:pt>
                <c:pt idx="17111">
                  <c:v>science</c:v>
                </c:pt>
                <c:pt idx="17112">
                  <c:v>science</c:v>
                </c:pt>
                <c:pt idx="17113">
                  <c:v>science</c:v>
                </c:pt>
                <c:pt idx="17114">
                  <c:v>science</c:v>
                </c:pt>
                <c:pt idx="17115">
                  <c:v>science</c:v>
                </c:pt>
                <c:pt idx="17116">
                  <c:v>science</c:v>
                </c:pt>
                <c:pt idx="17117">
                  <c:v>science</c:v>
                </c:pt>
                <c:pt idx="17118">
                  <c:v>science</c:v>
                </c:pt>
                <c:pt idx="17119">
                  <c:v>science</c:v>
                </c:pt>
                <c:pt idx="17120">
                  <c:v>science</c:v>
                </c:pt>
                <c:pt idx="17121">
                  <c:v>science</c:v>
                </c:pt>
                <c:pt idx="17122">
                  <c:v>science</c:v>
                </c:pt>
                <c:pt idx="17123">
                  <c:v>science</c:v>
                </c:pt>
                <c:pt idx="17124">
                  <c:v>science</c:v>
                </c:pt>
                <c:pt idx="17125">
                  <c:v>science</c:v>
                </c:pt>
                <c:pt idx="17126">
                  <c:v>science</c:v>
                </c:pt>
                <c:pt idx="17127">
                  <c:v>science</c:v>
                </c:pt>
                <c:pt idx="17128">
                  <c:v>science</c:v>
                </c:pt>
                <c:pt idx="17129">
                  <c:v>science</c:v>
                </c:pt>
                <c:pt idx="17130">
                  <c:v>science</c:v>
                </c:pt>
                <c:pt idx="17131">
                  <c:v>science</c:v>
                </c:pt>
                <c:pt idx="17132">
                  <c:v>studying</c:v>
                </c:pt>
                <c:pt idx="17133">
                  <c:v>studying</c:v>
                </c:pt>
                <c:pt idx="17134">
                  <c:v>studying</c:v>
                </c:pt>
                <c:pt idx="17135">
                  <c:v>studying</c:v>
                </c:pt>
                <c:pt idx="17136">
                  <c:v>studying</c:v>
                </c:pt>
                <c:pt idx="17137">
                  <c:v>studying</c:v>
                </c:pt>
                <c:pt idx="17138">
                  <c:v>studying</c:v>
                </c:pt>
                <c:pt idx="17139">
                  <c:v>studying</c:v>
                </c:pt>
                <c:pt idx="17140">
                  <c:v>studying</c:v>
                </c:pt>
                <c:pt idx="17141">
                  <c:v>studying</c:v>
                </c:pt>
                <c:pt idx="17142">
                  <c:v>studying</c:v>
                </c:pt>
                <c:pt idx="17143">
                  <c:v>studying</c:v>
                </c:pt>
                <c:pt idx="17144">
                  <c:v>studying</c:v>
                </c:pt>
                <c:pt idx="17145">
                  <c:v>studying</c:v>
                </c:pt>
                <c:pt idx="17146">
                  <c:v>studying</c:v>
                </c:pt>
                <c:pt idx="17147">
                  <c:v>studying</c:v>
                </c:pt>
                <c:pt idx="17148">
                  <c:v>studying</c:v>
                </c:pt>
                <c:pt idx="17149">
                  <c:v>studying</c:v>
                </c:pt>
                <c:pt idx="17150">
                  <c:v>studying</c:v>
                </c:pt>
                <c:pt idx="17151">
                  <c:v>studying</c:v>
                </c:pt>
                <c:pt idx="17152">
                  <c:v>studying</c:v>
                </c:pt>
                <c:pt idx="17153">
                  <c:v>studying</c:v>
                </c:pt>
                <c:pt idx="17154">
                  <c:v>studying</c:v>
                </c:pt>
                <c:pt idx="17155">
                  <c:v>studying</c:v>
                </c:pt>
                <c:pt idx="17156">
                  <c:v>studying</c:v>
                </c:pt>
                <c:pt idx="17157">
                  <c:v>studying</c:v>
                </c:pt>
                <c:pt idx="17158">
                  <c:v>studying</c:v>
                </c:pt>
                <c:pt idx="17159">
                  <c:v>studying</c:v>
                </c:pt>
                <c:pt idx="17160">
                  <c:v>studying</c:v>
                </c:pt>
                <c:pt idx="17161">
                  <c:v>studying</c:v>
                </c:pt>
                <c:pt idx="17162">
                  <c:v>studying</c:v>
                </c:pt>
                <c:pt idx="17163">
                  <c:v>studying</c:v>
                </c:pt>
                <c:pt idx="17164">
                  <c:v>studying</c:v>
                </c:pt>
                <c:pt idx="17165">
                  <c:v>studying</c:v>
                </c:pt>
                <c:pt idx="17166">
                  <c:v>studying</c:v>
                </c:pt>
                <c:pt idx="17167">
                  <c:v>studying</c:v>
                </c:pt>
                <c:pt idx="17168">
                  <c:v>science</c:v>
                </c:pt>
                <c:pt idx="17169">
                  <c:v>science</c:v>
                </c:pt>
                <c:pt idx="17170">
                  <c:v>science</c:v>
                </c:pt>
                <c:pt idx="17171">
                  <c:v>science</c:v>
                </c:pt>
                <c:pt idx="17172">
                  <c:v>science</c:v>
                </c:pt>
                <c:pt idx="17173">
                  <c:v>science</c:v>
                </c:pt>
                <c:pt idx="17174">
                  <c:v>science</c:v>
                </c:pt>
                <c:pt idx="17175">
                  <c:v>science</c:v>
                </c:pt>
                <c:pt idx="17176">
                  <c:v>science</c:v>
                </c:pt>
                <c:pt idx="17177">
                  <c:v>science</c:v>
                </c:pt>
                <c:pt idx="17178">
                  <c:v>science</c:v>
                </c:pt>
                <c:pt idx="17179">
                  <c:v>science</c:v>
                </c:pt>
                <c:pt idx="17180">
                  <c:v>science</c:v>
                </c:pt>
                <c:pt idx="17181">
                  <c:v>science</c:v>
                </c:pt>
                <c:pt idx="17182">
                  <c:v>science</c:v>
                </c:pt>
                <c:pt idx="17183">
                  <c:v>science</c:v>
                </c:pt>
                <c:pt idx="17184">
                  <c:v>science</c:v>
                </c:pt>
                <c:pt idx="17185">
                  <c:v>science</c:v>
                </c:pt>
                <c:pt idx="17186">
                  <c:v>science</c:v>
                </c:pt>
                <c:pt idx="17187">
                  <c:v>science</c:v>
                </c:pt>
                <c:pt idx="17188">
                  <c:v>science</c:v>
                </c:pt>
                <c:pt idx="17189">
                  <c:v>science</c:v>
                </c:pt>
                <c:pt idx="17190">
                  <c:v>science</c:v>
                </c:pt>
                <c:pt idx="17191">
                  <c:v>science</c:v>
                </c:pt>
                <c:pt idx="17192">
                  <c:v>science</c:v>
                </c:pt>
                <c:pt idx="17193">
                  <c:v>science</c:v>
                </c:pt>
                <c:pt idx="17194">
                  <c:v>science</c:v>
                </c:pt>
                <c:pt idx="17195">
                  <c:v>science</c:v>
                </c:pt>
                <c:pt idx="17196">
                  <c:v>science</c:v>
                </c:pt>
                <c:pt idx="17197">
                  <c:v>science</c:v>
                </c:pt>
                <c:pt idx="17198">
                  <c:v>science</c:v>
                </c:pt>
                <c:pt idx="17199">
                  <c:v>science</c:v>
                </c:pt>
                <c:pt idx="17200">
                  <c:v>science</c:v>
                </c:pt>
                <c:pt idx="17201">
                  <c:v>science</c:v>
                </c:pt>
                <c:pt idx="17202">
                  <c:v>education</c:v>
                </c:pt>
                <c:pt idx="17203">
                  <c:v>education</c:v>
                </c:pt>
                <c:pt idx="17204">
                  <c:v>education</c:v>
                </c:pt>
                <c:pt idx="17205">
                  <c:v>animals</c:v>
                </c:pt>
                <c:pt idx="17206">
                  <c:v>animals</c:v>
                </c:pt>
                <c:pt idx="17207">
                  <c:v>animals</c:v>
                </c:pt>
                <c:pt idx="17208">
                  <c:v>animals</c:v>
                </c:pt>
                <c:pt idx="17209">
                  <c:v>animals</c:v>
                </c:pt>
                <c:pt idx="17210">
                  <c:v>animals</c:v>
                </c:pt>
                <c:pt idx="17211">
                  <c:v>animals</c:v>
                </c:pt>
                <c:pt idx="17212">
                  <c:v>animals</c:v>
                </c:pt>
                <c:pt idx="17213">
                  <c:v>animals</c:v>
                </c:pt>
                <c:pt idx="17214">
                  <c:v>animals</c:v>
                </c:pt>
                <c:pt idx="17215">
                  <c:v>animals</c:v>
                </c:pt>
                <c:pt idx="17216">
                  <c:v>animals</c:v>
                </c:pt>
                <c:pt idx="17217">
                  <c:v>animals</c:v>
                </c:pt>
                <c:pt idx="17218">
                  <c:v>animals</c:v>
                </c:pt>
                <c:pt idx="17219">
                  <c:v>animals</c:v>
                </c:pt>
                <c:pt idx="17220">
                  <c:v>animals</c:v>
                </c:pt>
                <c:pt idx="17221">
                  <c:v>animals</c:v>
                </c:pt>
                <c:pt idx="17222">
                  <c:v>animals</c:v>
                </c:pt>
                <c:pt idx="17223">
                  <c:v>animals</c:v>
                </c:pt>
                <c:pt idx="17224">
                  <c:v>animals</c:v>
                </c:pt>
                <c:pt idx="17225">
                  <c:v>animals</c:v>
                </c:pt>
                <c:pt idx="17226">
                  <c:v>animals</c:v>
                </c:pt>
                <c:pt idx="17227">
                  <c:v>animals</c:v>
                </c:pt>
                <c:pt idx="17228">
                  <c:v>animals</c:v>
                </c:pt>
                <c:pt idx="17229">
                  <c:v>animals</c:v>
                </c:pt>
                <c:pt idx="17230">
                  <c:v>animals</c:v>
                </c:pt>
                <c:pt idx="17231">
                  <c:v>animals</c:v>
                </c:pt>
                <c:pt idx="17232">
                  <c:v>animals</c:v>
                </c:pt>
                <c:pt idx="17233">
                  <c:v>animals</c:v>
                </c:pt>
                <c:pt idx="17234">
                  <c:v>animals</c:v>
                </c:pt>
                <c:pt idx="17235">
                  <c:v>animals</c:v>
                </c:pt>
                <c:pt idx="17236">
                  <c:v>animals</c:v>
                </c:pt>
                <c:pt idx="17237">
                  <c:v>animals</c:v>
                </c:pt>
                <c:pt idx="17238">
                  <c:v>animals</c:v>
                </c:pt>
                <c:pt idx="17239">
                  <c:v>animals</c:v>
                </c:pt>
                <c:pt idx="17240">
                  <c:v>animals</c:v>
                </c:pt>
                <c:pt idx="17241">
                  <c:v>animals</c:v>
                </c:pt>
                <c:pt idx="17242">
                  <c:v>animals</c:v>
                </c:pt>
                <c:pt idx="17243">
                  <c:v>animals</c:v>
                </c:pt>
                <c:pt idx="17244">
                  <c:v>animals</c:v>
                </c:pt>
                <c:pt idx="17245">
                  <c:v>animals</c:v>
                </c:pt>
                <c:pt idx="17246">
                  <c:v>animals</c:v>
                </c:pt>
                <c:pt idx="17247">
                  <c:v>animals</c:v>
                </c:pt>
                <c:pt idx="17248">
                  <c:v>animals</c:v>
                </c:pt>
                <c:pt idx="17249">
                  <c:v>animals</c:v>
                </c:pt>
                <c:pt idx="17250">
                  <c:v>animals</c:v>
                </c:pt>
                <c:pt idx="17251">
                  <c:v>fitness</c:v>
                </c:pt>
                <c:pt idx="17252">
                  <c:v>fitness</c:v>
                </c:pt>
                <c:pt idx="17253">
                  <c:v>fitness</c:v>
                </c:pt>
                <c:pt idx="17254">
                  <c:v>fitness</c:v>
                </c:pt>
                <c:pt idx="17255">
                  <c:v>fitness</c:v>
                </c:pt>
                <c:pt idx="17256">
                  <c:v>fitness</c:v>
                </c:pt>
                <c:pt idx="17257">
                  <c:v>fitness</c:v>
                </c:pt>
                <c:pt idx="17258">
                  <c:v>fitness</c:v>
                </c:pt>
                <c:pt idx="17259">
                  <c:v>fitness</c:v>
                </c:pt>
                <c:pt idx="17260">
                  <c:v>fitness</c:v>
                </c:pt>
                <c:pt idx="17261">
                  <c:v>fitness</c:v>
                </c:pt>
                <c:pt idx="17262">
                  <c:v>fitness</c:v>
                </c:pt>
                <c:pt idx="17263">
                  <c:v>fitness</c:v>
                </c:pt>
                <c:pt idx="17264">
                  <c:v>fitness</c:v>
                </c:pt>
                <c:pt idx="17265">
                  <c:v>fitness</c:v>
                </c:pt>
                <c:pt idx="17266">
                  <c:v>fitness</c:v>
                </c:pt>
                <c:pt idx="17267">
                  <c:v>fitness</c:v>
                </c:pt>
                <c:pt idx="17268">
                  <c:v>fitness</c:v>
                </c:pt>
                <c:pt idx="17269">
                  <c:v>fitness</c:v>
                </c:pt>
                <c:pt idx="17270">
                  <c:v>fitness</c:v>
                </c:pt>
                <c:pt idx="17271">
                  <c:v>fitness</c:v>
                </c:pt>
                <c:pt idx="17272">
                  <c:v>fitness</c:v>
                </c:pt>
                <c:pt idx="17273">
                  <c:v>fitness</c:v>
                </c:pt>
                <c:pt idx="17274">
                  <c:v>fitness</c:v>
                </c:pt>
                <c:pt idx="17275">
                  <c:v>fitness</c:v>
                </c:pt>
                <c:pt idx="17276">
                  <c:v>fitness</c:v>
                </c:pt>
                <c:pt idx="17277">
                  <c:v>fitness</c:v>
                </c:pt>
                <c:pt idx="17278">
                  <c:v>fitness</c:v>
                </c:pt>
                <c:pt idx="17279">
                  <c:v>fitness</c:v>
                </c:pt>
                <c:pt idx="17280">
                  <c:v>fitness</c:v>
                </c:pt>
                <c:pt idx="17281">
                  <c:v>fitness</c:v>
                </c:pt>
                <c:pt idx="17282">
                  <c:v>fitness</c:v>
                </c:pt>
                <c:pt idx="17283">
                  <c:v>fitness</c:v>
                </c:pt>
                <c:pt idx="17284">
                  <c:v>fitness</c:v>
                </c:pt>
                <c:pt idx="17285">
                  <c:v>fitness</c:v>
                </c:pt>
                <c:pt idx="17286">
                  <c:v>fitness</c:v>
                </c:pt>
                <c:pt idx="17287">
                  <c:v>fitness</c:v>
                </c:pt>
                <c:pt idx="17288">
                  <c:v>fitness</c:v>
                </c:pt>
                <c:pt idx="17289">
                  <c:v>fitness</c:v>
                </c:pt>
                <c:pt idx="17290">
                  <c:v>culture</c:v>
                </c:pt>
                <c:pt idx="17291">
                  <c:v>culture</c:v>
                </c:pt>
                <c:pt idx="17292">
                  <c:v>culture</c:v>
                </c:pt>
                <c:pt idx="17293">
                  <c:v>culture</c:v>
                </c:pt>
                <c:pt idx="17294">
                  <c:v>culture</c:v>
                </c:pt>
                <c:pt idx="17295">
                  <c:v>culture</c:v>
                </c:pt>
                <c:pt idx="17296">
                  <c:v>culture</c:v>
                </c:pt>
                <c:pt idx="17297">
                  <c:v>culture</c:v>
                </c:pt>
                <c:pt idx="17298">
                  <c:v>culture</c:v>
                </c:pt>
                <c:pt idx="17299">
                  <c:v>culture</c:v>
                </c:pt>
                <c:pt idx="17300">
                  <c:v>culture</c:v>
                </c:pt>
                <c:pt idx="17301">
                  <c:v>culture</c:v>
                </c:pt>
                <c:pt idx="17302">
                  <c:v>culture</c:v>
                </c:pt>
                <c:pt idx="17303">
                  <c:v>culture</c:v>
                </c:pt>
                <c:pt idx="17304">
                  <c:v>culture</c:v>
                </c:pt>
                <c:pt idx="17305">
                  <c:v>culture</c:v>
                </c:pt>
                <c:pt idx="17306">
                  <c:v>culture</c:v>
                </c:pt>
                <c:pt idx="17307">
                  <c:v>culture</c:v>
                </c:pt>
                <c:pt idx="17308">
                  <c:v>culture</c:v>
                </c:pt>
                <c:pt idx="17309">
                  <c:v>culture</c:v>
                </c:pt>
                <c:pt idx="17310">
                  <c:v>culture</c:v>
                </c:pt>
                <c:pt idx="17311">
                  <c:v>culture</c:v>
                </c:pt>
                <c:pt idx="17312">
                  <c:v>culture</c:v>
                </c:pt>
                <c:pt idx="17313">
                  <c:v>culture</c:v>
                </c:pt>
                <c:pt idx="17314">
                  <c:v>culture</c:v>
                </c:pt>
                <c:pt idx="17315">
                  <c:v>culture</c:v>
                </c:pt>
                <c:pt idx="17316">
                  <c:v>culture</c:v>
                </c:pt>
                <c:pt idx="17317">
                  <c:v>culture</c:v>
                </c:pt>
                <c:pt idx="17318">
                  <c:v>culture</c:v>
                </c:pt>
                <c:pt idx="17319">
                  <c:v>culture</c:v>
                </c:pt>
                <c:pt idx="17320">
                  <c:v>culture</c:v>
                </c:pt>
                <c:pt idx="17321">
                  <c:v>culture</c:v>
                </c:pt>
                <c:pt idx="17322">
                  <c:v>culture</c:v>
                </c:pt>
                <c:pt idx="17323">
                  <c:v>culture</c:v>
                </c:pt>
                <c:pt idx="17324">
                  <c:v>culture</c:v>
                </c:pt>
                <c:pt idx="17325">
                  <c:v>culture</c:v>
                </c:pt>
                <c:pt idx="17326">
                  <c:v>culture</c:v>
                </c:pt>
                <c:pt idx="17327">
                  <c:v>culture</c:v>
                </c:pt>
                <c:pt idx="17328">
                  <c:v>culture</c:v>
                </c:pt>
                <c:pt idx="17329">
                  <c:v>culture</c:v>
                </c:pt>
                <c:pt idx="17330">
                  <c:v>culture</c:v>
                </c:pt>
                <c:pt idx="17331">
                  <c:v>culture</c:v>
                </c:pt>
                <c:pt idx="17332">
                  <c:v>culture</c:v>
                </c:pt>
                <c:pt idx="17333">
                  <c:v>culture</c:v>
                </c:pt>
                <c:pt idx="17334">
                  <c:v>culture</c:v>
                </c:pt>
                <c:pt idx="17335">
                  <c:v>culture</c:v>
                </c:pt>
                <c:pt idx="17336">
                  <c:v>culture</c:v>
                </c:pt>
                <c:pt idx="17337">
                  <c:v>culture</c:v>
                </c:pt>
                <c:pt idx="17338">
                  <c:v>veganism</c:v>
                </c:pt>
                <c:pt idx="17339">
                  <c:v>veganism</c:v>
                </c:pt>
                <c:pt idx="17340">
                  <c:v>veganism</c:v>
                </c:pt>
                <c:pt idx="17341">
                  <c:v>veganism</c:v>
                </c:pt>
                <c:pt idx="17342">
                  <c:v>veganism</c:v>
                </c:pt>
                <c:pt idx="17343">
                  <c:v>veganism</c:v>
                </c:pt>
                <c:pt idx="17344">
                  <c:v>veganism</c:v>
                </c:pt>
                <c:pt idx="17345">
                  <c:v>veganism</c:v>
                </c:pt>
                <c:pt idx="17346">
                  <c:v>veganism</c:v>
                </c:pt>
                <c:pt idx="17347">
                  <c:v>veganism</c:v>
                </c:pt>
                <c:pt idx="17348">
                  <c:v>veganism</c:v>
                </c:pt>
                <c:pt idx="17349">
                  <c:v>veganism</c:v>
                </c:pt>
                <c:pt idx="17350">
                  <c:v>veganism</c:v>
                </c:pt>
                <c:pt idx="17351">
                  <c:v>veganism</c:v>
                </c:pt>
                <c:pt idx="17352">
                  <c:v>veganism</c:v>
                </c:pt>
                <c:pt idx="17353">
                  <c:v>veganism</c:v>
                </c:pt>
                <c:pt idx="17354">
                  <c:v>cooking</c:v>
                </c:pt>
                <c:pt idx="17355">
                  <c:v>cooking</c:v>
                </c:pt>
                <c:pt idx="17356">
                  <c:v>cooking</c:v>
                </c:pt>
                <c:pt idx="17357">
                  <c:v>cooking</c:v>
                </c:pt>
                <c:pt idx="17358">
                  <c:v>cooking</c:v>
                </c:pt>
                <c:pt idx="17359">
                  <c:v>cooking</c:v>
                </c:pt>
                <c:pt idx="17360">
                  <c:v>cooking</c:v>
                </c:pt>
                <c:pt idx="17361">
                  <c:v>cooking</c:v>
                </c:pt>
                <c:pt idx="17362">
                  <c:v>cooking</c:v>
                </c:pt>
                <c:pt idx="17363">
                  <c:v>cooking</c:v>
                </c:pt>
                <c:pt idx="17364">
                  <c:v>cooking</c:v>
                </c:pt>
                <c:pt idx="17365">
                  <c:v>cooking</c:v>
                </c:pt>
                <c:pt idx="17366">
                  <c:v>cooking</c:v>
                </c:pt>
                <c:pt idx="17367">
                  <c:v>cooking</c:v>
                </c:pt>
                <c:pt idx="17368">
                  <c:v>cooking</c:v>
                </c:pt>
                <c:pt idx="17369">
                  <c:v>education</c:v>
                </c:pt>
                <c:pt idx="17370">
                  <c:v>veganism</c:v>
                </c:pt>
                <c:pt idx="17371">
                  <c:v>veganism</c:v>
                </c:pt>
                <c:pt idx="17372">
                  <c:v>veganism</c:v>
                </c:pt>
                <c:pt idx="17373">
                  <c:v>veganism</c:v>
                </c:pt>
                <c:pt idx="17374">
                  <c:v>veganism</c:v>
                </c:pt>
                <c:pt idx="17375">
                  <c:v>veganism</c:v>
                </c:pt>
                <c:pt idx="17376">
                  <c:v>veganism</c:v>
                </c:pt>
                <c:pt idx="17377">
                  <c:v>veganism</c:v>
                </c:pt>
                <c:pt idx="17378">
                  <c:v>veganism</c:v>
                </c:pt>
                <c:pt idx="17379">
                  <c:v>veganism</c:v>
                </c:pt>
                <c:pt idx="17380">
                  <c:v>veganism</c:v>
                </c:pt>
                <c:pt idx="17381">
                  <c:v>veganism</c:v>
                </c:pt>
                <c:pt idx="17382">
                  <c:v>veganism</c:v>
                </c:pt>
                <c:pt idx="17383">
                  <c:v>veganism</c:v>
                </c:pt>
                <c:pt idx="17384">
                  <c:v>veganism</c:v>
                </c:pt>
                <c:pt idx="17385">
                  <c:v>veganism</c:v>
                </c:pt>
                <c:pt idx="17386">
                  <c:v>veganism</c:v>
                </c:pt>
                <c:pt idx="17387">
                  <c:v>veganism</c:v>
                </c:pt>
                <c:pt idx="17388">
                  <c:v>veganism</c:v>
                </c:pt>
                <c:pt idx="17389">
                  <c:v>veganism</c:v>
                </c:pt>
                <c:pt idx="17390">
                  <c:v>veganism</c:v>
                </c:pt>
                <c:pt idx="17391">
                  <c:v>veganism</c:v>
                </c:pt>
                <c:pt idx="17392">
                  <c:v>veganism</c:v>
                </c:pt>
                <c:pt idx="17393">
                  <c:v>veganism</c:v>
                </c:pt>
                <c:pt idx="17394">
                  <c:v>veganism</c:v>
                </c:pt>
                <c:pt idx="17395">
                  <c:v>veganism</c:v>
                </c:pt>
                <c:pt idx="17396">
                  <c:v>veganism</c:v>
                </c:pt>
                <c:pt idx="17397">
                  <c:v>veganism</c:v>
                </c:pt>
                <c:pt idx="17398">
                  <c:v>veganism</c:v>
                </c:pt>
                <c:pt idx="17399">
                  <c:v>veganism</c:v>
                </c:pt>
                <c:pt idx="17400">
                  <c:v>veganism</c:v>
                </c:pt>
                <c:pt idx="17401">
                  <c:v>veganism</c:v>
                </c:pt>
                <c:pt idx="17402">
                  <c:v>veganism</c:v>
                </c:pt>
                <c:pt idx="17403">
                  <c:v>veganism</c:v>
                </c:pt>
                <c:pt idx="17404">
                  <c:v>veganism</c:v>
                </c:pt>
                <c:pt idx="17405">
                  <c:v>veganism</c:v>
                </c:pt>
                <c:pt idx="17406">
                  <c:v>veganism</c:v>
                </c:pt>
                <c:pt idx="17407">
                  <c:v>veganism</c:v>
                </c:pt>
                <c:pt idx="17408">
                  <c:v>veganism</c:v>
                </c:pt>
                <c:pt idx="17409">
                  <c:v>veganism</c:v>
                </c:pt>
                <c:pt idx="17410">
                  <c:v>veganism</c:v>
                </c:pt>
                <c:pt idx="17411">
                  <c:v>veganism</c:v>
                </c:pt>
                <c:pt idx="17412">
                  <c:v>veganism</c:v>
                </c:pt>
                <c:pt idx="17413">
                  <c:v>veganism</c:v>
                </c:pt>
                <c:pt idx="17414">
                  <c:v>veganism</c:v>
                </c:pt>
                <c:pt idx="17415">
                  <c:v>veganism</c:v>
                </c:pt>
                <c:pt idx="17416">
                  <c:v>technology</c:v>
                </c:pt>
                <c:pt idx="17417">
                  <c:v>technology</c:v>
                </c:pt>
                <c:pt idx="17418">
                  <c:v>technology</c:v>
                </c:pt>
                <c:pt idx="17419">
                  <c:v>technology</c:v>
                </c:pt>
                <c:pt idx="17420">
                  <c:v>technology</c:v>
                </c:pt>
                <c:pt idx="17421">
                  <c:v>technology</c:v>
                </c:pt>
                <c:pt idx="17422">
                  <c:v>technology</c:v>
                </c:pt>
                <c:pt idx="17423">
                  <c:v>technology</c:v>
                </c:pt>
                <c:pt idx="17424">
                  <c:v>technology</c:v>
                </c:pt>
                <c:pt idx="17425">
                  <c:v>technology</c:v>
                </c:pt>
                <c:pt idx="17426">
                  <c:v>technology</c:v>
                </c:pt>
                <c:pt idx="17427">
                  <c:v>technology</c:v>
                </c:pt>
                <c:pt idx="17428">
                  <c:v>technology</c:v>
                </c:pt>
                <c:pt idx="17429">
                  <c:v>technology</c:v>
                </c:pt>
                <c:pt idx="17430">
                  <c:v>technology</c:v>
                </c:pt>
                <c:pt idx="17431">
                  <c:v>technology</c:v>
                </c:pt>
                <c:pt idx="17432">
                  <c:v>technology</c:v>
                </c:pt>
                <c:pt idx="17433">
                  <c:v>technology</c:v>
                </c:pt>
                <c:pt idx="17434">
                  <c:v>technology</c:v>
                </c:pt>
                <c:pt idx="17435">
                  <c:v>technology</c:v>
                </c:pt>
                <c:pt idx="17436">
                  <c:v>technology</c:v>
                </c:pt>
                <c:pt idx="17437">
                  <c:v>technology</c:v>
                </c:pt>
                <c:pt idx="17438">
                  <c:v>technology</c:v>
                </c:pt>
                <c:pt idx="17439">
                  <c:v>technology</c:v>
                </c:pt>
                <c:pt idx="17440">
                  <c:v>technology</c:v>
                </c:pt>
                <c:pt idx="17441">
                  <c:v>technology</c:v>
                </c:pt>
                <c:pt idx="17442">
                  <c:v>technology</c:v>
                </c:pt>
                <c:pt idx="17443">
                  <c:v>technology</c:v>
                </c:pt>
                <c:pt idx="17444">
                  <c:v>technology</c:v>
                </c:pt>
                <c:pt idx="17445">
                  <c:v>technology</c:v>
                </c:pt>
                <c:pt idx="17446">
                  <c:v>technology</c:v>
                </c:pt>
                <c:pt idx="17447">
                  <c:v>technology</c:v>
                </c:pt>
                <c:pt idx="17448">
                  <c:v>technology</c:v>
                </c:pt>
                <c:pt idx="17449">
                  <c:v>technology</c:v>
                </c:pt>
                <c:pt idx="17450">
                  <c:v>technology</c:v>
                </c:pt>
                <c:pt idx="17451">
                  <c:v>technology</c:v>
                </c:pt>
                <c:pt idx="17452">
                  <c:v>technology</c:v>
                </c:pt>
                <c:pt idx="17453">
                  <c:v>technology</c:v>
                </c:pt>
                <c:pt idx="17454">
                  <c:v>technology</c:v>
                </c:pt>
                <c:pt idx="17455">
                  <c:v>technology</c:v>
                </c:pt>
                <c:pt idx="17456">
                  <c:v>technology</c:v>
                </c:pt>
                <c:pt idx="17457">
                  <c:v>technology</c:v>
                </c:pt>
                <c:pt idx="17458">
                  <c:v>technology</c:v>
                </c:pt>
                <c:pt idx="17459">
                  <c:v>technology</c:v>
                </c:pt>
                <c:pt idx="17460">
                  <c:v>veganism</c:v>
                </c:pt>
                <c:pt idx="17461">
                  <c:v>veganism</c:v>
                </c:pt>
                <c:pt idx="17462">
                  <c:v>veganism</c:v>
                </c:pt>
                <c:pt idx="17463">
                  <c:v>veganism</c:v>
                </c:pt>
                <c:pt idx="17464">
                  <c:v>veganism</c:v>
                </c:pt>
                <c:pt idx="17465">
                  <c:v>veganism</c:v>
                </c:pt>
                <c:pt idx="17466">
                  <c:v>veganism</c:v>
                </c:pt>
                <c:pt idx="17467">
                  <c:v>veganism</c:v>
                </c:pt>
                <c:pt idx="17468">
                  <c:v>veganism</c:v>
                </c:pt>
                <c:pt idx="17469">
                  <c:v>veganism</c:v>
                </c:pt>
                <c:pt idx="17470">
                  <c:v>veganism</c:v>
                </c:pt>
                <c:pt idx="17471">
                  <c:v>veganism</c:v>
                </c:pt>
                <c:pt idx="17472">
                  <c:v>veganism</c:v>
                </c:pt>
                <c:pt idx="17473">
                  <c:v>veganism</c:v>
                </c:pt>
                <c:pt idx="17474">
                  <c:v>veganism</c:v>
                </c:pt>
                <c:pt idx="17475">
                  <c:v>veganism</c:v>
                </c:pt>
                <c:pt idx="17476">
                  <c:v>veganism</c:v>
                </c:pt>
                <c:pt idx="17477">
                  <c:v>veganism</c:v>
                </c:pt>
                <c:pt idx="17478">
                  <c:v>veganism</c:v>
                </c:pt>
                <c:pt idx="17479">
                  <c:v>veganism</c:v>
                </c:pt>
                <c:pt idx="17480">
                  <c:v>veganism</c:v>
                </c:pt>
                <c:pt idx="17481">
                  <c:v>veganism</c:v>
                </c:pt>
                <c:pt idx="17482">
                  <c:v>veganism</c:v>
                </c:pt>
                <c:pt idx="17483">
                  <c:v>veganism</c:v>
                </c:pt>
                <c:pt idx="17484">
                  <c:v>veganism</c:v>
                </c:pt>
                <c:pt idx="17485">
                  <c:v>veganism</c:v>
                </c:pt>
                <c:pt idx="17486">
                  <c:v>veganism</c:v>
                </c:pt>
                <c:pt idx="17487">
                  <c:v>veganism</c:v>
                </c:pt>
                <c:pt idx="17488">
                  <c:v>veganism</c:v>
                </c:pt>
                <c:pt idx="17489">
                  <c:v>veganism</c:v>
                </c:pt>
                <c:pt idx="17490">
                  <c:v>veganism</c:v>
                </c:pt>
                <c:pt idx="17491">
                  <c:v>veganism</c:v>
                </c:pt>
                <c:pt idx="17492">
                  <c:v>veganism</c:v>
                </c:pt>
                <c:pt idx="17493">
                  <c:v>veganism</c:v>
                </c:pt>
                <c:pt idx="17494">
                  <c:v>veganism</c:v>
                </c:pt>
                <c:pt idx="17495">
                  <c:v>veganism</c:v>
                </c:pt>
                <c:pt idx="17496">
                  <c:v>veganism</c:v>
                </c:pt>
                <c:pt idx="17497">
                  <c:v>veganism</c:v>
                </c:pt>
                <c:pt idx="17498">
                  <c:v>veganism</c:v>
                </c:pt>
                <c:pt idx="17499">
                  <c:v>veganism</c:v>
                </c:pt>
                <c:pt idx="17500">
                  <c:v>veganism</c:v>
                </c:pt>
                <c:pt idx="17501">
                  <c:v>veganism</c:v>
                </c:pt>
                <c:pt idx="17502">
                  <c:v>animals</c:v>
                </c:pt>
                <c:pt idx="17503">
                  <c:v>animals</c:v>
                </c:pt>
                <c:pt idx="17504">
                  <c:v>animals</c:v>
                </c:pt>
                <c:pt idx="17505">
                  <c:v>animals</c:v>
                </c:pt>
                <c:pt idx="17506">
                  <c:v>animals</c:v>
                </c:pt>
                <c:pt idx="17507">
                  <c:v>animals</c:v>
                </c:pt>
                <c:pt idx="17508">
                  <c:v>animals</c:v>
                </c:pt>
                <c:pt idx="17509">
                  <c:v>animals</c:v>
                </c:pt>
                <c:pt idx="17510">
                  <c:v>animals</c:v>
                </c:pt>
                <c:pt idx="17511">
                  <c:v>animals</c:v>
                </c:pt>
                <c:pt idx="17512">
                  <c:v>animals</c:v>
                </c:pt>
                <c:pt idx="17513">
                  <c:v>animals</c:v>
                </c:pt>
                <c:pt idx="17514">
                  <c:v>animals</c:v>
                </c:pt>
                <c:pt idx="17515">
                  <c:v>animals</c:v>
                </c:pt>
                <c:pt idx="17516">
                  <c:v>animals</c:v>
                </c:pt>
                <c:pt idx="17517">
                  <c:v>animals</c:v>
                </c:pt>
                <c:pt idx="17518">
                  <c:v>animals</c:v>
                </c:pt>
                <c:pt idx="17519">
                  <c:v>animals</c:v>
                </c:pt>
                <c:pt idx="17520">
                  <c:v>animals</c:v>
                </c:pt>
                <c:pt idx="17521">
                  <c:v>animals</c:v>
                </c:pt>
                <c:pt idx="17522">
                  <c:v>animals</c:v>
                </c:pt>
                <c:pt idx="17523">
                  <c:v>animals</c:v>
                </c:pt>
                <c:pt idx="17524">
                  <c:v>animals</c:v>
                </c:pt>
                <c:pt idx="17525">
                  <c:v>animals</c:v>
                </c:pt>
                <c:pt idx="17526">
                  <c:v>animals</c:v>
                </c:pt>
                <c:pt idx="17527">
                  <c:v>animals</c:v>
                </c:pt>
                <c:pt idx="17528">
                  <c:v>animals</c:v>
                </c:pt>
                <c:pt idx="17529">
                  <c:v>animals</c:v>
                </c:pt>
                <c:pt idx="17530">
                  <c:v>animals</c:v>
                </c:pt>
                <c:pt idx="17531">
                  <c:v>science</c:v>
                </c:pt>
                <c:pt idx="17532">
                  <c:v>science</c:v>
                </c:pt>
                <c:pt idx="17533">
                  <c:v>science</c:v>
                </c:pt>
                <c:pt idx="17534">
                  <c:v>science</c:v>
                </c:pt>
                <c:pt idx="17535">
                  <c:v>science</c:v>
                </c:pt>
                <c:pt idx="17536">
                  <c:v>science</c:v>
                </c:pt>
                <c:pt idx="17537">
                  <c:v>science</c:v>
                </c:pt>
                <c:pt idx="17538">
                  <c:v>science</c:v>
                </c:pt>
                <c:pt idx="17539">
                  <c:v>science</c:v>
                </c:pt>
                <c:pt idx="17540">
                  <c:v>science</c:v>
                </c:pt>
                <c:pt idx="17541">
                  <c:v>science</c:v>
                </c:pt>
                <c:pt idx="17542">
                  <c:v>science</c:v>
                </c:pt>
                <c:pt idx="17543">
                  <c:v>science</c:v>
                </c:pt>
                <c:pt idx="17544">
                  <c:v>science</c:v>
                </c:pt>
                <c:pt idx="17545">
                  <c:v>science</c:v>
                </c:pt>
                <c:pt idx="17546">
                  <c:v>science</c:v>
                </c:pt>
                <c:pt idx="17547">
                  <c:v>science</c:v>
                </c:pt>
                <c:pt idx="17548">
                  <c:v>science</c:v>
                </c:pt>
                <c:pt idx="17549">
                  <c:v>science</c:v>
                </c:pt>
                <c:pt idx="17550">
                  <c:v>science</c:v>
                </c:pt>
                <c:pt idx="17551">
                  <c:v>science</c:v>
                </c:pt>
                <c:pt idx="17552">
                  <c:v>science</c:v>
                </c:pt>
                <c:pt idx="17553">
                  <c:v>science</c:v>
                </c:pt>
                <c:pt idx="17554">
                  <c:v>science</c:v>
                </c:pt>
                <c:pt idx="17555">
                  <c:v>science</c:v>
                </c:pt>
                <c:pt idx="17556">
                  <c:v>science</c:v>
                </c:pt>
                <c:pt idx="17557">
                  <c:v>science</c:v>
                </c:pt>
                <c:pt idx="17558">
                  <c:v>science</c:v>
                </c:pt>
                <c:pt idx="17559">
                  <c:v>science</c:v>
                </c:pt>
                <c:pt idx="17560">
                  <c:v>science</c:v>
                </c:pt>
                <c:pt idx="17561">
                  <c:v>science</c:v>
                </c:pt>
                <c:pt idx="17562">
                  <c:v>science</c:v>
                </c:pt>
                <c:pt idx="17563">
                  <c:v>science</c:v>
                </c:pt>
                <c:pt idx="17564">
                  <c:v>science</c:v>
                </c:pt>
                <c:pt idx="17565">
                  <c:v>science</c:v>
                </c:pt>
                <c:pt idx="17566">
                  <c:v>public speaking</c:v>
                </c:pt>
                <c:pt idx="17567">
                  <c:v>public speaking</c:v>
                </c:pt>
                <c:pt idx="17568">
                  <c:v>public speaking</c:v>
                </c:pt>
                <c:pt idx="17569">
                  <c:v>public speaking</c:v>
                </c:pt>
                <c:pt idx="17570">
                  <c:v>public speaking</c:v>
                </c:pt>
                <c:pt idx="17571">
                  <c:v>public speaking</c:v>
                </c:pt>
                <c:pt idx="17572">
                  <c:v>public speaking</c:v>
                </c:pt>
                <c:pt idx="17573">
                  <c:v>public speaking</c:v>
                </c:pt>
                <c:pt idx="17574">
                  <c:v>public speaking</c:v>
                </c:pt>
                <c:pt idx="17575">
                  <c:v>public speaking</c:v>
                </c:pt>
                <c:pt idx="17576">
                  <c:v>public speaking</c:v>
                </c:pt>
                <c:pt idx="17577">
                  <c:v>public speaking</c:v>
                </c:pt>
                <c:pt idx="17578">
                  <c:v>public speaking</c:v>
                </c:pt>
                <c:pt idx="17579">
                  <c:v>public speaking</c:v>
                </c:pt>
                <c:pt idx="17580">
                  <c:v>public speaking</c:v>
                </c:pt>
                <c:pt idx="17581">
                  <c:v>public speaking</c:v>
                </c:pt>
                <c:pt idx="17582">
                  <c:v>public speaking</c:v>
                </c:pt>
                <c:pt idx="17583">
                  <c:v>public speaking</c:v>
                </c:pt>
                <c:pt idx="17584">
                  <c:v>public speaking</c:v>
                </c:pt>
                <c:pt idx="17585">
                  <c:v>public speaking</c:v>
                </c:pt>
                <c:pt idx="17586">
                  <c:v>public speaking</c:v>
                </c:pt>
                <c:pt idx="17587">
                  <c:v>public speaking</c:v>
                </c:pt>
                <c:pt idx="17588">
                  <c:v>public speaking</c:v>
                </c:pt>
                <c:pt idx="17589">
                  <c:v>public speaking</c:v>
                </c:pt>
                <c:pt idx="17590">
                  <c:v>public speaking</c:v>
                </c:pt>
                <c:pt idx="17591">
                  <c:v>public speaking</c:v>
                </c:pt>
                <c:pt idx="17592">
                  <c:v>public speaking</c:v>
                </c:pt>
                <c:pt idx="17593">
                  <c:v>public speaking</c:v>
                </c:pt>
                <c:pt idx="17594">
                  <c:v>public speaking</c:v>
                </c:pt>
                <c:pt idx="17595">
                  <c:v>public speaking</c:v>
                </c:pt>
                <c:pt idx="17596">
                  <c:v>public speaking</c:v>
                </c:pt>
                <c:pt idx="17597">
                  <c:v>public speaking</c:v>
                </c:pt>
                <c:pt idx="17598">
                  <c:v>public speaking</c:v>
                </c:pt>
                <c:pt idx="17599">
                  <c:v>public speaking</c:v>
                </c:pt>
                <c:pt idx="17600">
                  <c:v>public speaking</c:v>
                </c:pt>
                <c:pt idx="17601">
                  <c:v>public speaking</c:v>
                </c:pt>
                <c:pt idx="17602">
                  <c:v>education</c:v>
                </c:pt>
                <c:pt idx="17603">
                  <c:v>education</c:v>
                </c:pt>
                <c:pt idx="17604">
                  <c:v>education</c:v>
                </c:pt>
                <c:pt idx="17605">
                  <c:v>education</c:v>
                </c:pt>
                <c:pt idx="17606">
                  <c:v>education</c:v>
                </c:pt>
                <c:pt idx="17607">
                  <c:v>education</c:v>
                </c:pt>
                <c:pt idx="17608">
                  <c:v>education</c:v>
                </c:pt>
                <c:pt idx="17609">
                  <c:v>education</c:v>
                </c:pt>
                <c:pt idx="17610">
                  <c:v>education</c:v>
                </c:pt>
                <c:pt idx="17611">
                  <c:v>education</c:v>
                </c:pt>
                <c:pt idx="17612">
                  <c:v>education</c:v>
                </c:pt>
                <c:pt idx="17613">
                  <c:v>education</c:v>
                </c:pt>
                <c:pt idx="17614">
                  <c:v>education</c:v>
                </c:pt>
                <c:pt idx="17615">
                  <c:v>education</c:v>
                </c:pt>
                <c:pt idx="17616">
                  <c:v>education</c:v>
                </c:pt>
                <c:pt idx="17617">
                  <c:v>education</c:v>
                </c:pt>
                <c:pt idx="17618">
                  <c:v>education</c:v>
                </c:pt>
                <c:pt idx="17619">
                  <c:v>education</c:v>
                </c:pt>
                <c:pt idx="17620">
                  <c:v>education</c:v>
                </c:pt>
                <c:pt idx="17621">
                  <c:v>education</c:v>
                </c:pt>
                <c:pt idx="17622">
                  <c:v>education</c:v>
                </c:pt>
                <c:pt idx="17623">
                  <c:v>education</c:v>
                </c:pt>
                <c:pt idx="17624">
                  <c:v>education</c:v>
                </c:pt>
                <c:pt idx="17625">
                  <c:v>education</c:v>
                </c:pt>
                <c:pt idx="17626">
                  <c:v>education</c:v>
                </c:pt>
                <c:pt idx="17627">
                  <c:v>education</c:v>
                </c:pt>
                <c:pt idx="17628">
                  <c:v>education</c:v>
                </c:pt>
                <c:pt idx="17629">
                  <c:v>education</c:v>
                </c:pt>
                <c:pt idx="17630">
                  <c:v>education</c:v>
                </c:pt>
                <c:pt idx="17631">
                  <c:v>education</c:v>
                </c:pt>
                <c:pt idx="17632">
                  <c:v>education</c:v>
                </c:pt>
                <c:pt idx="17633">
                  <c:v>education</c:v>
                </c:pt>
                <c:pt idx="17634">
                  <c:v>education</c:v>
                </c:pt>
                <c:pt idx="17635">
                  <c:v>education</c:v>
                </c:pt>
                <c:pt idx="17636">
                  <c:v>education</c:v>
                </c:pt>
                <c:pt idx="17637">
                  <c:v>soccer</c:v>
                </c:pt>
                <c:pt idx="17638">
                  <c:v>soccer</c:v>
                </c:pt>
                <c:pt idx="17639">
                  <c:v>soccer</c:v>
                </c:pt>
                <c:pt idx="17640">
                  <c:v>soccer</c:v>
                </c:pt>
                <c:pt idx="17641">
                  <c:v>soccer</c:v>
                </c:pt>
                <c:pt idx="17642">
                  <c:v>soccer</c:v>
                </c:pt>
                <c:pt idx="17643">
                  <c:v>soccer</c:v>
                </c:pt>
                <c:pt idx="17644">
                  <c:v>soccer</c:v>
                </c:pt>
                <c:pt idx="17645">
                  <c:v>soccer</c:v>
                </c:pt>
                <c:pt idx="17646">
                  <c:v>soccer</c:v>
                </c:pt>
                <c:pt idx="17647">
                  <c:v>soccer</c:v>
                </c:pt>
                <c:pt idx="17648">
                  <c:v>soccer</c:v>
                </c:pt>
                <c:pt idx="17649">
                  <c:v>soccer</c:v>
                </c:pt>
                <c:pt idx="17650">
                  <c:v>soccer</c:v>
                </c:pt>
                <c:pt idx="17651">
                  <c:v>soccer</c:v>
                </c:pt>
                <c:pt idx="17652">
                  <c:v>soccer</c:v>
                </c:pt>
                <c:pt idx="17653">
                  <c:v>soccer</c:v>
                </c:pt>
                <c:pt idx="17654">
                  <c:v>soccer</c:v>
                </c:pt>
                <c:pt idx="17655">
                  <c:v>soccer</c:v>
                </c:pt>
                <c:pt idx="17656">
                  <c:v>soccer</c:v>
                </c:pt>
                <c:pt idx="17657">
                  <c:v>soccer</c:v>
                </c:pt>
                <c:pt idx="17658">
                  <c:v>soccer</c:v>
                </c:pt>
                <c:pt idx="17659">
                  <c:v>soccer</c:v>
                </c:pt>
                <c:pt idx="17660">
                  <c:v>soccer</c:v>
                </c:pt>
                <c:pt idx="17661">
                  <c:v>soccer</c:v>
                </c:pt>
                <c:pt idx="17662">
                  <c:v>soccer</c:v>
                </c:pt>
                <c:pt idx="17663">
                  <c:v>soccer</c:v>
                </c:pt>
                <c:pt idx="17664">
                  <c:v>soccer</c:v>
                </c:pt>
                <c:pt idx="17665">
                  <c:v>soccer</c:v>
                </c:pt>
                <c:pt idx="17666">
                  <c:v>cooking</c:v>
                </c:pt>
                <c:pt idx="17667">
                  <c:v>cooking</c:v>
                </c:pt>
                <c:pt idx="17668">
                  <c:v>cooking</c:v>
                </c:pt>
                <c:pt idx="17669">
                  <c:v>cooking</c:v>
                </c:pt>
                <c:pt idx="17670">
                  <c:v>cooking</c:v>
                </c:pt>
                <c:pt idx="17671">
                  <c:v>public speaking</c:v>
                </c:pt>
                <c:pt idx="17672">
                  <c:v>public speaking</c:v>
                </c:pt>
                <c:pt idx="17673">
                  <c:v>public speaking</c:v>
                </c:pt>
                <c:pt idx="17674">
                  <c:v>cooking</c:v>
                </c:pt>
                <c:pt idx="17675">
                  <c:v>cooking</c:v>
                </c:pt>
                <c:pt idx="17676">
                  <c:v>cooking</c:v>
                </c:pt>
                <c:pt idx="17677">
                  <c:v>cooking</c:v>
                </c:pt>
                <c:pt idx="17678">
                  <c:v>cooking</c:v>
                </c:pt>
                <c:pt idx="17679">
                  <c:v>cooking</c:v>
                </c:pt>
                <c:pt idx="17680">
                  <c:v>cooking</c:v>
                </c:pt>
                <c:pt idx="17681">
                  <c:v>cooking</c:v>
                </c:pt>
                <c:pt idx="17682">
                  <c:v>cooking</c:v>
                </c:pt>
                <c:pt idx="17683">
                  <c:v>cooking</c:v>
                </c:pt>
                <c:pt idx="17684">
                  <c:v>cooking</c:v>
                </c:pt>
                <c:pt idx="17685">
                  <c:v>cooking</c:v>
                </c:pt>
                <c:pt idx="17686">
                  <c:v>cooking</c:v>
                </c:pt>
                <c:pt idx="17687">
                  <c:v>cooking</c:v>
                </c:pt>
                <c:pt idx="17688">
                  <c:v>cooking</c:v>
                </c:pt>
                <c:pt idx="17689">
                  <c:v>cooking</c:v>
                </c:pt>
                <c:pt idx="17690">
                  <c:v>cooking</c:v>
                </c:pt>
                <c:pt idx="17691">
                  <c:v>cooking</c:v>
                </c:pt>
                <c:pt idx="17692">
                  <c:v>cooking</c:v>
                </c:pt>
                <c:pt idx="17693">
                  <c:v>cooking</c:v>
                </c:pt>
                <c:pt idx="17694">
                  <c:v>cooking</c:v>
                </c:pt>
                <c:pt idx="17695">
                  <c:v>cooking</c:v>
                </c:pt>
                <c:pt idx="17696">
                  <c:v>cooking</c:v>
                </c:pt>
                <c:pt idx="17697">
                  <c:v>cooking</c:v>
                </c:pt>
                <c:pt idx="17698">
                  <c:v>cooking</c:v>
                </c:pt>
                <c:pt idx="17699">
                  <c:v>cooking</c:v>
                </c:pt>
                <c:pt idx="17700">
                  <c:v>cooking</c:v>
                </c:pt>
                <c:pt idx="17701">
                  <c:v>cooking</c:v>
                </c:pt>
                <c:pt idx="17702">
                  <c:v>cooking</c:v>
                </c:pt>
                <c:pt idx="17703">
                  <c:v>cooking</c:v>
                </c:pt>
                <c:pt idx="17704">
                  <c:v>cooking</c:v>
                </c:pt>
                <c:pt idx="17705">
                  <c:v>cooking</c:v>
                </c:pt>
                <c:pt idx="17706">
                  <c:v>cooking</c:v>
                </c:pt>
                <c:pt idx="17707">
                  <c:v>cooking</c:v>
                </c:pt>
                <c:pt idx="17708">
                  <c:v>cooking</c:v>
                </c:pt>
                <c:pt idx="17709">
                  <c:v>cooking</c:v>
                </c:pt>
                <c:pt idx="17710">
                  <c:v>cooking</c:v>
                </c:pt>
                <c:pt idx="17711">
                  <c:v>travel</c:v>
                </c:pt>
                <c:pt idx="17712">
                  <c:v>travel</c:v>
                </c:pt>
                <c:pt idx="17713">
                  <c:v>travel</c:v>
                </c:pt>
                <c:pt idx="17714">
                  <c:v>travel</c:v>
                </c:pt>
                <c:pt idx="17715">
                  <c:v>travel</c:v>
                </c:pt>
                <c:pt idx="17716">
                  <c:v>travel</c:v>
                </c:pt>
                <c:pt idx="17717">
                  <c:v>travel</c:v>
                </c:pt>
                <c:pt idx="17718">
                  <c:v>travel</c:v>
                </c:pt>
                <c:pt idx="17719">
                  <c:v>travel</c:v>
                </c:pt>
                <c:pt idx="17720">
                  <c:v>travel</c:v>
                </c:pt>
                <c:pt idx="17721">
                  <c:v>travel</c:v>
                </c:pt>
                <c:pt idx="17722">
                  <c:v>travel</c:v>
                </c:pt>
                <c:pt idx="17723">
                  <c:v>travel</c:v>
                </c:pt>
                <c:pt idx="17724">
                  <c:v>travel</c:v>
                </c:pt>
                <c:pt idx="17725">
                  <c:v>travel</c:v>
                </c:pt>
                <c:pt idx="17726">
                  <c:v>culture</c:v>
                </c:pt>
                <c:pt idx="17727">
                  <c:v>culture</c:v>
                </c:pt>
                <c:pt idx="17728">
                  <c:v>culture</c:v>
                </c:pt>
                <c:pt idx="17729">
                  <c:v>culture</c:v>
                </c:pt>
                <c:pt idx="17730">
                  <c:v>culture</c:v>
                </c:pt>
                <c:pt idx="17731">
                  <c:v>culture</c:v>
                </c:pt>
                <c:pt idx="17732">
                  <c:v>culture</c:v>
                </c:pt>
                <c:pt idx="17733">
                  <c:v>culture</c:v>
                </c:pt>
                <c:pt idx="17734">
                  <c:v>culture</c:v>
                </c:pt>
                <c:pt idx="17735">
                  <c:v>culture</c:v>
                </c:pt>
                <c:pt idx="17736">
                  <c:v>culture</c:v>
                </c:pt>
                <c:pt idx="17737">
                  <c:v>culture</c:v>
                </c:pt>
                <c:pt idx="17738">
                  <c:v>culture</c:v>
                </c:pt>
                <c:pt idx="17739">
                  <c:v>culture</c:v>
                </c:pt>
                <c:pt idx="17740">
                  <c:v>culture</c:v>
                </c:pt>
                <c:pt idx="17741">
                  <c:v>culture</c:v>
                </c:pt>
                <c:pt idx="17742">
                  <c:v>culture</c:v>
                </c:pt>
                <c:pt idx="17743">
                  <c:v>culture</c:v>
                </c:pt>
                <c:pt idx="17744">
                  <c:v>culture</c:v>
                </c:pt>
                <c:pt idx="17745">
                  <c:v>culture</c:v>
                </c:pt>
                <c:pt idx="17746">
                  <c:v>culture</c:v>
                </c:pt>
                <c:pt idx="17747">
                  <c:v>travel</c:v>
                </c:pt>
                <c:pt idx="17748">
                  <c:v>travel</c:v>
                </c:pt>
                <c:pt idx="17749">
                  <c:v>travel</c:v>
                </c:pt>
                <c:pt idx="17750">
                  <c:v>travel</c:v>
                </c:pt>
                <c:pt idx="17751">
                  <c:v>travel</c:v>
                </c:pt>
                <c:pt idx="17752">
                  <c:v>travel</c:v>
                </c:pt>
                <c:pt idx="17753">
                  <c:v>travel</c:v>
                </c:pt>
                <c:pt idx="17754">
                  <c:v>travel</c:v>
                </c:pt>
                <c:pt idx="17755">
                  <c:v>travel</c:v>
                </c:pt>
                <c:pt idx="17756">
                  <c:v>fitness</c:v>
                </c:pt>
                <c:pt idx="17757">
                  <c:v>fitness</c:v>
                </c:pt>
                <c:pt idx="17758">
                  <c:v>fitness</c:v>
                </c:pt>
                <c:pt idx="17759">
                  <c:v>fitness</c:v>
                </c:pt>
                <c:pt idx="17760">
                  <c:v>fitness</c:v>
                </c:pt>
                <c:pt idx="17761">
                  <c:v>fitness</c:v>
                </c:pt>
                <c:pt idx="17762">
                  <c:v>fitness</c:v>
                </c:pt>
                <c:pt idx="17763">
                  <c:v>fitness</c:v>
                </c:pt>
                <c:pt idx="17764">
                  <c:v>fitness</c:v>
                </c:pt>
                <c:pt idx="17765">
                  <c:v>fitness</c:v>
                </c:pt>
                <c:pt idx="17766">
                  <c:v>fitness</c:v>
                </c:pt>
                <c:pt idx="17767">
                  <c:v>fitness</c:v>
                </c:pt>
                <c:pt idx="17768">
                  <c:v>fitness</c:v>
                </c:pt>
                <c:pt idx="17769">
                  <c:v>fitness</c:v>
                </c:pt>
                <c:pt idx="17770">
                  <c:v>fitness</c:v>
                </c:pt>
                <c:pt idx="17771">
                  <c:v>fitness</c:v>
                </c:pt>
                <c:pt idx="17772">
                  <c:v>fitness</c:v>
                </c:pt>
                <c:pt idx="17773">
                  <c:v>fitness</c:v>
                </c:pt>
                <c:pt idx="17774">
                  <c:v>fitness</c:v>
                </c:pt>
                <c:pt idx="17775">
                  <c:v>fitness</c:v>
                </c:pt>
                <c:pt idx="17776">
                  <c:v>fitness</c:v>
                </c:pt>
                <c:pt idx="17777">
                  <c:v>fitness</c:v>
                </c:pt>
                <c:pt idx="17778">
                  <c:v>fitness</c:v>
                </c:pt>
                <c:pt idx="17779">
                  <c:v>fitness</c:v>
                </c:pt>
                <c:pt idx="17780">
                  <c:v>fitness</c:v>
                </c:pt>
                <c:pt idx="17781">
                  <c:v>fitness</c:v>
                </c:pt>
                <c:pt idx="17782">
                  <c:v>fitness</c:v>
                </c:pt>
                <c:pt idx="17783">
                  <c:v>fitness</c:v>
                </c:pt>
                <c:pt idx="17784">
                  <c:v>fitness</c:v>
                </c:pt>
                <c:pt idx="17785">
                  <c:v>fitness</c:v>
                </c:pt>
                <c:pt idx="17786">
                  <c:v>fitness</c:v>
                </c:pt>
                <c:pt idx="17787">
                  <c:v>fitness</c:v>
                </c:pt>
                <c:pt idx="17788">
                  <c:v>fitness</c:v>
                </c:pt>
                <c:pt idx="17789">
                  <c:v>fitness</c:v>
                </c:pt>
                <c:pt idx="17790">
                  <c:v>fitness</c:v>
                </c:pt>
                <c:pt idx="17791">
                  <c:v>fitness</c:v>
                </c:pt>
                <c:pt idx="17792">
                  <c:v>fitness</c:v>
                </c:pt>
                <c:pt idx="17793">
                  <c:v>fitness</c:v>
                </c:pt>
                <c:pt idx="17794">
                  <c:v>culture</c:v>
                </c:pt>
                <c:pt idx="17795">
                  <c:v>culture</c:v>
                </c:pt>
                <c:pt idx="17796">
                  <c:v>culture</c:v>
                </c:pt>
                <c:pt idx="17797">
                  <c:v>culture</c:v>
                </c:pt>
                <c:pt idx="17798">
                  <c:v>culture</c:v>
                </c:pt>
                <c:pt idx="17799">
                  <c:v>culture</c:v>
                </c:pt>
                <c:pt idx="17800">
                  <c:v>culture</c:v>
                </c:pt>
                <c:pt idx="17801">
                  <c:v>culture</c:v>
                </c:pt>
                <c:pt idx="17802">
                  <c:v>culture</c:v>
                </c:pt>
                <c:pt idx="17803">
                  <c:v>culture</c:v>
                </c:pt>
                <c:pt idx="17804">
                  <c:v>culture</c:v>
                </c:pt>
                <c:pt idx="17805">
                  <c:v>culture</c:v>
                </c:pt>
                <c:pt idx="17806">
                  <c:v>culture</c:v>
                </c:pt>
                <c:pt idx="17807">
                  <c:v>culture</c:v>
                </c:pt>
                <c:pt idx="17808">
                  <c:v>culture</c:v>
                </c:pt>
                <c:pt idx="17809">
                  <c:v>culture</c:v>
                </c:pt>
                <c:pt idx="17810">
                  <c:v>culture</c:v>
                </c:pt>
                <c:pt idx="17811">
                  <c:v>culture</c:v>
                </c:pt>
                <c:pt idx="17812">
                  <c:v>culture</c:v>
                </c:pt>
                <c:pt idx="17813">
                  <c:v>culture</c:v>
                </c:pt>
                <c:pt idx="17814">
                  <c:v>culture</c:v>
                </c:pt>
                <c:pt idx="17815">
                  <c:v>culture</c:v>
                </c:pt>
                <c:pt idx="17816">
                  <c:v>culture</c:v>
                </c:pt>
                <c:pt idx="17817">
                  <c:v>culture</c:v>
                </c:pt>
                <c:pt idx="17818">
                  <c:v>culture</c:v>
                </c:pt>
                <c:pt idx="17819">
                  <c:v>culture</c:v>
                </c:pt>
                <c:pt idx="17820">
                  <c:v>culture</c:v>
                </c:pt>
                <c:pt idx="17821">
                  <c:v>culture</c:v>
                </c:pt>
                <c:pt idx="17822">
                  <c:v>culture</c:v>
                </c:pt>
                <c:pt idx="17823">
                  <c:v>culture</c:v>
                </c:pt>
                <c:pt idx="17824">
                  <c:v>culture</c:v>
                </c:pt>
                <c:pt idx="17825">
                  <c:v>culture</c:v>
                </c:pt>
                <c:pt idx="17826">
                  <c:v>culture</c:v>
                </c:pt>
                <c:pt idx="17827">
                  <c:v>culture</c:v>
                </c:pt>
                <c:pt idx="17828">
                  <c:v>technology</c:v>
                </c:pt>
                <c:pt idx="17829">
                  <c:v>technology</c:v>
                </c:pt>
                <c:pt idx="17830">
                  <c:v>technology</c:v>
                </c:pt>
                <c:pt idx="17831">
                  <c:v>technology</c:v>
                </c:pt>
                <c:pt idx="17832">
                  <c:v>technology</c:v>
                </c:pt>
                <c:pt idx="17833">
                  <c:v>technology</c:v>
                </c:pt>
                <c:pt idx="17834">
                  <c:v>technology</c:v>
                </c:pt>
                <c:pt idx="17835">
                  <c:v>technology</c:v>
                </c:pt>
                <c:pt idx="17836">
                  <c:v>technology</c:v>
                </c:pt>
                <c:pt idx="17837">
                  <c:v>technology</c:v>
                </c:pt>
                <c:pt idx="17838">
                  <c:v>technology</c:v>
                </c:pt>
                <c:pt idx="17839">
                  <c:v>technology</c:v>
                </c:pt>
                <c:pt idx="17840">
                  <c:v>technology</c:v>
                </c:pt>
                <c:pt idx="17841">
                  <c:v>technology</c:v>
                </c:pt>
                <c:pt idx="17842">
                  <c:v>technology</c:v>
                </c:pt>
                <c:pt idx="17843">
                  <c:v>technology</c:v>
                </c:pt>
                <c:pt idx="17844">
                  <c:v>technology</c:v>
                </c:pt>
                <c:pt idx="17845">
                  <c:v>technology</c:v>
                </c:pt>
                <c:pt idx="17846">
                  <c:v>technology</c:v>
                </c:pt>
                <c:pt idx="17847">
                  <c:v>technology</c:v>
                </c:pt>
                <c:pt idx="17848">
                  <c:v>technology</c:v>
                </c:pt>
                <c:pt idx="17849">
                  <c:v>technology</c:v>
                </c:pt>
                <c:pt idx="17850">
                  <c:v>technology</c:v>
                </c:pt>
                <c:pt idx="17851">
                  <c:v>technology</c:v>
                </c:pt>
                <c:pt idx="17852">
                  <c:v>technology</c:v>
                </c:pt>
                <c:pt idx="17853">
                  <c:v>technology</c:v>
                </c:pt>
                <c:pt idx="17854">
                  <c:v>technology</c:v>
                </c:pt>
                <c:pt idx="17855">
                  <c:v>technology</c:v>
                </c:pt>
                <c:pt idx="17856">
                  <c:v>technology</c:v>
                </c:pt>
                <c:pt idx="17857">
                  <c:v>technology</c:v>
                </c:pt>
                <c:pt idx="17858">
                  <c:v>technology</c:v>
                </c:pt>
                <c:pt idx="17859">
                  <c:v>technology</c:v>
                </c:pt>
                <c:pt idx="17860">
                  <c:v>cooking</c:v>
                </c:pt>
                <c:pt idx="17861">
                  <c:v>cooking</c:v>
                </c:pt>
                <c:pt idx="17862">
                  <c:v>cooking</c:v>
                </c:pt>
                <c:pt idx="17863">
                  <c:v>cooking</c:v>
                </c:pt>
                <c:pt idx="17864">
                  <c:v>cooking</c:v>
                </c:pt>
                <c:pt idx="17865">
                  <c:v>cooking</c:v>
                </c:pt>
                <c:pt idx="17866">
                  <c:v>cooking</c:v>
                </c:pt>
                <c:pt idx="17867">
                  <c:v>cooking</c:v>
                </c:pt>
                <c:pt idx="17868">
                  <c:v>cooking</c:v>
                </c:pt>
                <c:pt idx="17869">
                  <c:v>cooking</c:v>
                </c:pt>
                <c:pt idx="17870">
                  <c:v>cooking</c:v>
                </c:pt>
                <c:pt idx="17871">
                  <c:v>cooking</c:v>
                </c:pt>
                <c:pt idx="17872">
                  <c:v>cooking</c:v>
                </c:pt>
                <c:pt idx="17873">
                  <c:v>cooking</c:v>
                </c:pt>
                <c:pt idx="17874">
                  <c:v>cooking</c:v>
                </c:pt>
                <c:pt idx="17875">
                  <c:v>cooking</c:v>
                </c:pt>
                <c:pt idx="17876">
                  <c:v>cooking</c:v>
                </c:pt>
                <c:pt idx="17877">
                  <c:v>cooking</c:v>
                </c:pt>
                <c:pt idx="17878">
                  <c:v>cooking</c:v>
                </c:pt>
                <c:pt idx="17879">
                  <c:v>cooking</c:v>
                </c:pt>
                <c:pt idx="17880">
                  <c:v>cooking</c:v>
                </c:pt>
                <c:pt idx="17881">
                  <c:v>cooking</c:v>
                </c:pt>
                <c:pt idx="17882">
                  <c:v>cooking</c:v>
                </c:pt>
                <c:pt idx="17883">
                  <c:v>cooking</c:v>
                </c:pt>
                <c:pt idx="17884">
                  <c:v>cooking</c:v>
                </c:pt>
                <c:pt idx="17885">
                  <c:v>cooking</c:v>
                </c:pt>
                <c:pt idx="17886">
                  <c:v>cooking</c:v>
                </c:pt>
                <c:pt idx="17887">
                  <c:v>cooking</c:v>
                </c:pt>
                <c:pt idx="17888">
                  <c:v>cooking</c:v>
                </c:pt>
                <c:pt idx="17889">
                  <c:v>cooking</c:v>
                </c:pt>
                <c:pt idx="17890">
                  <c:v>cooking</c:v>
                </c:pt>
                <c:pt idx="17891">
                  <c:v>cooking</c:v>
                </c:pt>
                <c:pt idx="17892">
                  <c:v>cooking</c:v>
                </c:pt>
                <c:pt idx="17893">
                  <c:v>cooking</c:v>
                </c:pt>
                <c:pt idx="17894">
                  <c:v>cooking</c:v>
                </c:pt>
                <c:pt idx="17895">
                  <c:v>cooking</c:v>
                </c:pt>
                <c:pt idx="17896">
                  <c:v>cooking</c:v>
                </c:pt>
                <c:pt idx="17897">
                  <c:v>cooking</c:v>
                </c:pt>
                <c:pt idx="17898">
                  <c:v>cooking</c:v>
                </c:pt>
                <c:pt idx="17899">
                  <c:v>cooking</c:v>
                </c:pt>
                <c:pt idx="17900">
                  <c:v>cooking</c:v>
                </c:pt>
                <c:pt idx="17901">
                  <c:v>cooking</c:v>
                </c:pt>
                <c:pt idx="17902">
                  <c:v>cooking</c:v>
                </c:pt>
                <c:pt idx="17903">
                  <c:v>cooking</c:v>
                </c:pt>
                <c:pt idx="17904">
                  <c:v>cooking</c:v>
                </c:pt>
                <c:pt idx="17905">
                  <c:v>cooking</c:v>
                </c:pt>
                <c:pt idx="17906">
                  <c:v>cooking</c:v>
                </c:pt>
                <c:pt idx="17907">
                  <c:v>animals</c:v>
                </c:pt>
                <c:pt idx="17908">
                  <c:v>animals</c:v>
                </c:pt>
                <c:pt idx="17909">
                  <c:v>animals</c:v>
                </c:pt>
                <c:pt idx="17910">
                  <c:v>animals</c:v>
                </c:pt>
                <c:pt idx="17911">
                  <c:v>animals</c:v>
                </c:pt>
                <c:pt idx="17912">
                  <c:v>animals</c:v>
                </c:pt>
                <c:pt idx="17913">
                  <c:v>animals</c:v>
                </c:pt>
                <c:pt idx="17914">
                  <c:v>animals</c:v>
                </c:pt>
                <c:pt idx="17915">
                  <c:v>animals</c:v>
                </c:pt>
                <c:pt idx="17916">
                  <c:v>animals</c:v>
                </c:pt>
                <c:pt idx="17917">
                  <c:v>animals</c:v>
                </c:pt>
                <c:pt idx="17918">
                  <c:v>animals</c:v>
                </c:pt>
                <c:pt idx="17919">
                  <c:v>animals</c:v>
                </c:pt>
                <c:pt idx="17920">
                  <c:v>animals</c:v>
                </c:pt>
                <c:pt idx="17921">
                  <c:v>animals</c:v>
                </c:pt>
                <c:pt idx="17922">
                  <c:v>animals</c:v>
                </c:pt>
                <c:pt idx="17923">
                  <c:v>animals</c:v>
                </c:pt>
                <c:pt idx="17924">
                  <c:v>animals</c:v>
                </c:pt>
                <c:pt idx="17925">
                  <c:v>animals</c:v>
                </c:pt>
                <c:pt idx="17926">
                  <c:v>animals</c:v>
                </c:pt>
                <c:pt idx="17927">
                  <c:v>education</c:v>
                </c:pt>
                <c:pt idx="17928">
                  <c:v>education</c:v>
                </c:pt>
                <c:pt idx="17929">
                  <c:v>education</c:v>
                </c:pt>
                <c:pt idx="17930">
                  <c:v>education</c:v>
                </c:pt>
                <c:pt idx="17931">
                  <c:v>education</c:v>
                </c:pt>
                <c:pt idx="17932">
                  <c:v>education</c:v>
                </c:pt>
                <c:pt idx="17933">
                  <c:v>education</c:v>
                </c:pt>
                <c:pt idx="17934">
                  <c:v>education</c:v>
                </c:pt>
                <c:pt idx="17935">
                  <c:v>education</c:v>
                </c:pt>
                <c:pt idx="17936">
                  <c:v>education</c:v>
                </c:pt>
                <c:pt idx="17937">
                  <c:v>education</c:v>
                </c:pt>
                <c:pt idx="17938">
                  <c:v>education</c:v>
                </c:pt>
                <c:pt idx="17939">
                  <c:v>education</c:v>
                </c:pt>
                <c:pt idx="17940">
                  <c:v>education</c:v>
                </c:pt>
                <c:pt idx="17941">
                  <c:v>education</c:v>
                </c:pt>
                <c:pt idx="17942">
                  <c:v>education</c:v>
                </c:pt>
                <c:pt idx="17943">
                  <c:v>education</c:v>
                </c:pt>
                <c:pt idx="17944">
                  <c:v>education</c:v>
                </c:pt>
                <c:pt idx="17945">
                  <c:v>education</c:v>
                </c:pt>
                <c:pt idx="17946">
                  <c:v>education</c:v>
                </c:pt>
                <c:pt idx="17947">
                  <c:v>education</c:v>
                </c:pt>
                <c:pt idx="17948">
                  <c:v>education</c:v>
                </c:pt>
                <c:pt idx="17949">
                  <c:v>education</c:v>
                </c:pt>
                <c:pt idx="17950">
                  <c:v>education</c:v>
                </c:pt>
                <c:pt idx="17951">
                  <c:v>education</c:v>
                </c:pt>
                <c:pt idx="17952">
                  <c:v>technology</c:v>
                </c:pt>
                <c:pt idx="17953">
                  <c:v>technology</c:v>
                </c:pt>
                <c:pt idx="17954">
                  <c:v>technology</c:v>
                </c:pt>
                <c:pt idx="17955">
                  <c:v>technology</c:v>
                </c:pt>
                <c:pt idx="17956">
                  <c:v>technology</c:v>
                </c:pt>
                <c:pt idx="17957">
                  <c:v>technology</c:v>
                </c:pt>
                <c:pt idx="17958">
                  <c:v>technology</c:v>
                </c:pt>
                <c:pt idx="17959">
                  <c:v>technology</c:v>
                </c:pt>
                <c:pt idx="17960">
                  <c:v>technology</c:v>
                </c:pt>
                <c:pt idx="17961">
                  <c:v>technology</c:v>
                </c:pt>
                <c:pt idx="17962">
                  <c:v>technology</c:v>
                </c:pt>
                <c:pt idx="17963">
                  <c:v>technology</c:v>
                </c:pt>
                <c:pt idx="17964">
                  <c:v>technology</c:v>
                </c:pt>
                <c:pt idx="17965">
                  <c:v>technology</c:v>
                </c:pt>
                <c:pt idx="17966">
                  <c:v>technology</c:v>
                </c:pt>
                <c:pt idx="17967">
                  <c:v>technology</c:v>
                </c:pt>
                <c:pt idx="17968">
                  <c:v>technology</c:v>
                </c:pt>
                <c:pt idx="17969">
                  <c:v>technology</c:v>
                </c:pt>
                <c:pt idx="17970">
                  <c:v>technology</c:v>
                </c:pt>
                <c:pt idx="17971">
                  <c:v>technology</c:v>
                </c:pt>
                <c:pt idx="17972">
                  <c:v>technology</c:v>
                </c:pt>
                <c:pt idx="17973">
                  <c:v>technology</c:v>
                </c:pt>
                <c:pt idx="17974">
                  <c:v>technology</c:v>
                </c:pt>
                <c:pt idx="17975">
                  <c:v>technology</c:v>
                </c:pt>
                <c:pt idx="17976">
                  <c:v>technology</c:v>
                </c:pt>
                <c:pt idx="17977">
                  <c:v>healthy eating</c:v>
                </c:pt>
                <c:pt idx="17978">
                  <c:v>healthy eating</c:v>
                </c:pt>
                <c:pt idx="17979">
                  <c:v>travel</c:v>
                </c:pt>
                <c:pt idx="17980">
                  <c:v>travel</c:v>
                </c:pt>
                <c:pt idx="17981">
                  <c:v>travel</c:v>
                </c:pt>
                <c:pt idx="17982">
                  <c:v>travel</c:v>
                </c:pt>
                <c:pt idx="17983">
                  <c:v>travel</c:v>
                </c:pt>
                <c:pt idx="17984">
                  <c:v>travel</c:v>
                </c:pt>
                <c:pt idx="17985">
                  <c:v>travel</c:v>
                </c:pt>
                <c:pt idx="17986">
                  <c:v>travel</c:v>
                </c:pt>
                <c:pt idx="17987">
                  <c:v>travel</c:v>
                </c:pt>
                <c:pt idx="17988">
                  <c:v>travel</c:v>
                </c:pt>
                <c:pt idx="17989">
                  <c:v>travel</c:v>
                </c:pt>
                <c:pt idx="17990">
                  <c:v>travel</c:v>
                </c:pt>
                <c:pt idx="17991">
                  <c:v>travel</c:v>
                </c:pt>
                <c:pt idx="17992">
                  <c:v>science</c:v>
                </c:pt>
                <c:pt idx="17993">
                  <c:v>science</c:v>
                </c:pt>
                <c:pt idx="17994">
                  <c:v>science</c:v>
                </c:pt>
                <c:pt idx="17995">
                  <c:v>science</c:v>
                </c:pt>
                <c:pt idx="17996">
                  <c:v>science</c:v>
                </c:pt>
                <c:pt idx="17997">
                  <c:v>science</c:v>
                </c:pt>
                <c:pt idx="17998">
                  <c:v>science</c:v>
                </c:pt>
                <c:pt idx="17999">
                  <c:v>science</c:v>
                </c:pt>
                <c:pt idx="18000">
                  <c:v>science</c:v>
                </c:pt>
                <c:pt idx="18001">
                  <c:v>science</c:v>
                </c:pt>
                <c:pt idx="18002">
                  <c:v>science</c:v>
                </c:pt>
                <c:pt idx="18003">
                  <c:v>science</c:v>
                </c:pt>
                <c:pt idx="18004">
                  <c:v>science</c:v>
                </c:pt>
                <c:pt idx="18005">
                  <c:v>science</c:v>
                </c:pt>
                <c:pt idx="18006">
                  <c:v>science</c:v>
                </c:pt>
                <c:pt idx="18007">
                  <c:v>science</c:v>
                </c:pt>
                <c:pt idx="18008">
                  <c:v>science</c:v>
                </c:pt>
                <c:pt idx="18009">
                  <c:v>science</c:v>
                </c:pt>
                <c:pt idx="18010">
                  <c:v>science</c:v>
                </c:pt>
                <c:pt idx="18011">
                  <c:v>science</c:v>
                </c:pt>
                <c:pt idx="18012">
                  <c:v>science</c:v>
                </c:pt>
                <c:pt idx="18013">
                  <c:v>science</c:v>
                </c:pt>
                <c:pt idx="18014">
                  <c:v>science</c:v>
                </c:pt>
                <c:pt idx="18015">
                  <c:v>science</c:v>
                </c:pt>
                <c:pt idx="18016">
                  <c:v>science</c:v>
                </c:pt>
                <c:pt idx="18017">
                  <c:v>science</c:v>
                </c:pt>
                <c:pt idx="18018">
                  <c:v>science</c:v>
                </c:pt>
                <c:pt idx="18019">
                  <c:v>science</c:v>
                </c:pt>
                <c:pt idx="18020">
                  <c:v>science</c:v>
                </c:pt>
                <c:pt idx="18021">
                  <c:v>science</c:v>
                </c:pt>
                <c:pt idx="18022">
                  <c:v>science</c:v>
                </c:pt>
                <c:pt idx="18023">
                  <c:v>science</c:v>
                </c:pt>
                <c:pt idx="18024">
                  <c:v>science</c:v>
                </c:pt>
                <c:pt idx="18025">
                  <c:v>science</c:v>
                </c:pt>
                <c:pt idx="18026">
                  <c:v>tennis</c:v>
                </c:pt>
                <c:pt idx="18027">
                  <c:v>tennis</c:v>
                </c:pt>
                <c:pt idx="18028">
                  <c:v>tennis</c:v>
                </c:pt>
                <c:pt idx="18029">
                  <c:v>tennis</c:v>
                </c:pt>
                <c:pt idx="18030">
                  <c:v>tennis</c:v>
                </c:pt>
                <c:pt idx="18031">
                  <c:v>tennis</c:v>
                </c:pt>
                <c:pt idx="18032">
                  <c:v>tennis</c:v>
                </c:pt>
                <c:pt idx="18033">
                  <c:v>tennis</c:v>
                </c:pt>
                <c:pt idx="18034">
                  <c:v>tennis</c:v>
                </c:pt>
                <c:pt idx="18035">
                  <c:v>tennis</c:v>
                </c:pt>
                <c:pt idx="18036">
                  <c:v>tennis</c:v>
                </c:pt>
                <c:pt idx="18037">
                  <c:v>tennis</c:v>
                </c:pt>
                <c:pt idx="18038">
                  <c:v>tennis</c:v>
                </c:pt>
                <c:pt idx="18039">
                  <c:v>tennis</c:v>
                </c:pt>
                <c:pt idx="18040">
                  <c:v>tennis</c:v>
                </c:pt>
                <c:pt idx="18041">
                  <c:v>tennis</c:v>
                </c:pt>
                <c:pt idx="18042">
                  <c:v>tennis</c:v>
                </c:pt>
                <c:pt idx="18043">
                  <c:v>tennis</c:v>
                </c:pt>
                <c:pt idx="18044">
                  <c:v>tennis</c:v>
                </c:pt>
                <c:pt idx="18045">
                  <c:v>tennis</c:v>
                </c:pt>
                <c:pt idx="18046">
                  <c:v>tennis</c:v>
                </c:pt>
                <c:pt idx="18047">
                  <c:v>education</c:v>
                </c:pt>
                <c:pt idx="18048">
                  <c:v>education</c:v>
                </c:pt>
                <c:pt idx="18049">
                  <c:v>education</c:v>
                </c:pt>
                <c:pt idx="18050">
                  <c:v>education</c:v>
                </c:pt>
                <c:pt idx="18051">
                  <c:v>education</c:v>
                </c:pt>
                <c:pt idx="18052">
                  <c:v>education</c:v>
                </c:pt>
                <c:pt idx="18053">
                  <c:v>education</c:v>
                </c:pt>
                <c:pt idx="18054">
                  <c:v>education</c:v>
                </c:pt>
                <c:pt idx="18055">
                  <c:v>education</c:v>
                </c:pt>
                <c:pt idx="18056">
                  <c:v>education</c:v>
                </c:pt>
                <c:pt idx="18057">
                  <c:v>education</c:v>
                </c:pt>
                <c:pt idx="18058">
                  <c:v>education</c:v>
                </c:pt>
                <c:pt idx="18059">
                  <c:v>education</c:v>
                </c:pt>
                <c:pt idx="18060">
                  <c:v>education</c:v>
                </c:pt>
                <c:pt idx="18061">
                  <c:v>education</c:v>
                </c:pt>
                <c:pt idx="18062">
                  <c:v>education</c:v>
                </c:pt>
                <c:pt idx="18063">
                  <c:v>education</c:v>
                </c:pt>
                <c:pt idx="18064">
                  <c:v>education</c:v>
                </c:pt>
                <c:pt idx="18065">
                  <c:v>education</c:v>
                </c:pt>
                <c:pt idx="18066">
                  <c:v>education</c:v>
                </c:pt>
                <c:pt idx="18067">
                  <c:v>education</c:v>
                </c:pt>
                <c:pt idx="18068">
                  <c:v>education</c:v>
                </c:pt>
                <c:pt idx="18069">
                  <c:v>education</c:v>
                </c:pt>
                <c:pt idx="18070">
                  <c:v>education</c:v>
                </c:pt>
                <c:pt idx="18071">
                  <c:v>education</c:v>
                </c:pt>
                <c:pt idx="18072">
                  <c:v>education</c:v>
                </c:pt>
                <c:pt idx="18073">
                  <c:v>education</c:v>
                </c:pt>
                <c:pt idx="18074">
                  <c:v>education</c:v>
                </c:pt>
                <c:pt idx="18075">
                  <c:v>education</c:v>
                </c:pt>
                <c:pt idx="18076">
                  <c:v>education</c:v>
                </c:pt>
                <c:pt idx="18077">
                  <c:v>education</c:v>
                </c:pt>
                <c:pt idx="18078">
                  <c:v>education</c:v>
                </c:pt>
                <c:pt idx="18079">
                  <c:v>healthy eating</c:v>
                </c:pt>
                <c:pt idx="18080">
                  <c:v>healthy eating</c:v>
                </c:pt>
                <c:pt idx="18081">
                  <c:v>healthy eating</c:v>
                </c:pt>
                <c:pt idx="18082">
                  <c:v>healthy eating</c:v>
                </c:pt>
                <c:pt idx="18083">
                  <c:v>healthy eating</c:v>
                </c:pt>
                <c:pt idx="18084">
                  <c:v>healthy eating</c:v>
                </c:pt>
                <c:pt idx="18085">
                  <c:v>healthy eating</c:v>
                </c:pt>
                <c:pt idx="18086">
                  <c:v>healthy eating</c:v>
                </c:pt>
                <c:pt idx="18087">
                  <c:v>healthy eating</c:v>
                </c:pt>
                <c:pt idx="18088">
                  <c:v>healthy eating</c:v>
                </c:pt>
                <c:pt idx="18089">
                  <c:v>healthy eating</c:v>
                </c:pt>
                <c:pt idx="18090">
                  <c:v>healthy eating</c:v>
                </c:pt>
                <c:pt idx="18091">
                  <c:v>healthy eating</c:v>
                </c:pt>
                <c:pt idx="18092">
                  <c:v>healthy eating</c:v>
                </c:pt>
                <c:pt idx="18093">
                  <c:v>healthy eating</c:v>
                </c:pt>
                <c:pt idx="18094">
                  <c:v>healthy eating</c:v>
                </c:pt>
                <c:pt idx="18095">
                  <c:v>healthy eating</c:v>
                </c:pt>
                <c:pt idx="18096">
                  <c:v>healthy eating</c:v>
                </c:pt>
                <c:pt idx="18097">
                  <c:v>healthy eating</c:v>
                </c:pt>
                <c:pt idx="18098">
                  <c:v>healthy eating</c:v>
                </c:pt>
                <c:pt idx="18099">
                  <c:v>education</c:v>
                </c:pt>
                <c:pt idx="18100">
                  <c:v>education</c:v>
                </c:pt>
                <c:pt idx="18101">
                  <c:v>education</c:v>
                </c:pt>
                <c:pt idx="18102">
                  <c:v>education</c:v>
                </c:pt>
                <c:pt idx="18103">
                  <c:v>education</c:v>
                </c:pt>
                <c:pt idx="18104">
                  <c:v>education</c:v>
                </c:pt>
                <c:pt idx="18105">
                  <c:v>education</c:v>
                </c:pt>
                <c:pt idx="18106">
                  <c:v>education</c:v>
                </c:pt>
                <c:pt idx="18107">
                  <c:v>education</c:v>
                </c:pt>
                <c:pt idx="18108">
                  <c:v>education</c:v>
                </c:pt>
                <c:pt idx="18109">
                  <c:v>education</c:v>
                </c:pt>
                <c:pt idx="18110">
                  <c:v>education</c:v>
                </c:pt>
                <c:pt idx="18111">
                  <c:v>education</c:v>
                </c:pt>
                <c:pt idx="18112">
                  <c:v>education</c:v>
                </c:pt>
                <c:pt idx="18113">
                  <c:v>education</c:v>
                </c:pt>
                <c:pt idx="18114">
                  <c:v>education</c:v>
                </c:pt>
                <c:pt idx="18115">
                  <c:v>education</c:v>
                </c:pt>
                <c:pt idx="18116">
                  <c:v>education</c:v>
                </c:pt>
                <c:pt idx="18117">
                  <c:v>education</c:v>
                </c:pt>
                <c:pt idx="18118">
                  <c:v>education</c:v>
                </c:pt>
                <c:pt idx="18119">
                  <c:v>education</c:v>
                </c:pt>
                <c:pt idx="18120">
                  <c:v>education</c:v>
                </c:pt>
                <c:pt idx="18121">
                  <c:v>education</c:v>
                </c:pt>
                <c:pt idx="18122">
                  <c:v>education</c:v>
                </c:pt>
                <c:pt idx="18123">
                  <c:v>education</c:v>
                </c:pt>
                <c:pt idx="18124">
                  <c:v>education</c:v>
                </c:pt>
                <c:pt idx="18125">
                  <c:v>education</c:v>
                </c:pt>
                <c:pt idx="18126">
                  <c:v>education</c:v>
                </c:pt>
                <c:pt idx="18127">
                  <c:v>education</c:v>
                </c:pt>
                <c:pt idx="18128">
                  <c:v>education</c:v>
                </c:pt>
                <c:pt idx="18129">
                  <c:v>education</c:v>
                </c:pt>
                <c:pt idx="18130">
                  <c:v>education</c:v>
                </c:pt>
                <c:pt idx="18131">
                  <c:v>education</c:v>
                </c:pt>
                <c:pt idx="18132">
                  <c:v>education</c:v>
                </c:pt>
                <c:pt idx="18133">
                  <c:v>technology</c:v>
                </c:pt>
                <c:pt idx="18134">
                  <c:v>technology</c:v>
                </c:pt>
                <c:pt idx="18135">
                  <c:v>technology</c:v>
                </c:pt>
                <c:pt idx="18136">
                  <c:v>technology</c:v>
                </c:pt>
                <c:pt idx="18137">
                  <c:v>technology</c:v>
                </c:pt>
                <c:pt idx="18138">
                  <c:v>technology</c:v>
                </c:pt>
                <c:pt idx="18139">
                  <c:v>technology</c:v>
                </c:pt>
                <c:pt idx="18140">
                  <c:v>technology</c:v>
                </c:pt>
                <c:pt idx="18141">
                  <c:v>technology</c:v>
                </c:pt>
                <c:pt idx="18142">
                  <c:v>technology</c:v>
                </c:pt>
                <c:pt idx="18143">
                  <c:v>technology</c:v>
                </c:pt>
                <c:pt idx="18144">
                  <c:v>technology</c:v>
                </c:pt>
                <c:pt idx="18145">
                  <c:v>technology</c:v>
                </c:pt>
                <c:pt idx="18146">
                  <c:v>technology</c:v>
                </c:pt>
                <c:pt idx="18147">
                  <c:v>technology</c:v>
                </c:pt>
                <c:pt idx="18148">
                  <c:v>technology</c:v>
                </c:pt>
                <c:pt idx="18149">
                  <c:v>technology</c:v>
                </c:pt>
                <c:pt idx="18150">
                  <c:v>technology</c:v>
                </c:pt>
                <c:pt idx="18151">
                  <c:v>technology</c:v>
                </c:pt>
                <c:pt idx="18152">
                  <c:v>technology</c:v>
                </c:pt>
                <c:pt idx="18153">
                  <c:v>technology</c:v>
                </c:pt>
                <c:pt idx="18154">
                  <c:v>technology</c:v>
                </c:pt>
                <c:pt idx="18155">
                  <c:v>technology</c:v>
                </c:pt>
                <c:pt idx="18156">
                  <c:v>technology</c:v>
                </c:pt>
                <c:pt idx="18157">
                  <c:v>technology</c:v>
                </c:pt>
                <c:pt idx="18158">
                  <c:v>technology</c:v>
                </c:pt>
                <c:pt idx="18159">
                  <c:v>technology</c:v>
                </c:pt>
                <c:pt idx="18160">
                  <c:v>technology</c:v>
                </c:pt>
                <c:pt idx="18161">
                  <c:v>technology</c:v>
                </c:pt>
                <c:pt idx="18162">
                  <c:v>technology</c:v>
                </c:pt>
                <c:pt idx="18163">
                  <c:v>technology</c:v>
                </c:pt>
                <c:pt idx="18164">
                  <c:v>technology</c:v>
                </c:pt>
                <c:pt idx="18165">
                  <c:v>technology</c:v>
                </c:pt>
                <c:pt idx="18166">
                  <c:v>technology</c:v>
                </c:pt>
                <c:pt idx="18167">
                  <c:v>technology</c:v>
                </c:pt>
                <c:pt idx="18168">
                  <c:v>technology</c:v>
                </c:pt>
                <c:pt idx="18169">
                  <c:v>technology</c:v>
                </c:pt>
                <c:pt idx="18170">
                  <c:v>technology</c:v>
                </c:pt>
                <c:pt idx="18171">
                  <c:v>technology</c:v>
                </c:pt>
                <c:pt idx="18172">
                  <c:v>technology</c:v>
                </c:pt>
                <c:pt idx="18173">
                  <c:v>technology</c:v>
                </c:pt>
                <c:pt idx="18174">
                  <c:v>technology</c:v>
                </c:pt>
                <c:pt idx="18175">
                  <c:v>education</c:v>
                </c:pt>
                <c:pt idx="18176">
                  <c:v>education</c:v>
                </c:pt>
                <c:pt idx="18177">
                  <c:v>education</c:v>
                </c:pt>
                <c:pt idx="18178">
                  <c:v>education</c:v>
                </c:pt>
                <c:pt idx="18179">
                  <c:v>education</c:v>
                </c:pt>
                <c:pt idx="18180">
                  <c:v>education</c:v>
                </c:pt>
                <c:pt idx="18181">
                  <c:v>education</c:v>
                </c:pt>
                <c:pt idx="18182">
                  <c:v>education</c:v>
                </c:pt>
                <c:pt idx="18183">
                  <c:v>education</c:v>
                </c:pt>
                <c:pt idx="18184">
                  <c:v>education</c:v>
                </c:pt>
                <c:pt idx="18185">
                  <c:v>education</c:v>
                </c:pt>
                <c:pt idx="18186">
                  <c:v>education</c:v>
                </c:pt>
                <c:pt idx="18187">
                  <c:v>education</c:v>
                </c:pt>
                <c:pt idx="18188">
                  <c:v>education</c:v>
                </c:pt>
                <c:pt idx="18189">
                  <c:v>education</c:v>
                </c:pt>
                <c:pt idx="18190">
                  <c:v>education</c:v>
                </c:pt>
                <c:pt idx="18191">
                  <c:v>education</c:v>
                </c:pt>
                <c:pt idx="18192">
                  <c:v>education</c:v>
                </c:pt>
                <c:pt idx="18193">
                  <c:v>education</c:v>
                </c:pt>
                <c:pt idx="18194">
                  <c:v>education</c:v>
                </c:pt>
                <c:pt idx="18195">
                  <c:v>education</c:v>
                </c:pt>
                <c:pt idx="18196">
                  <c:v>education</c:v>
                </c:pt>
                <c:pt idx="18197">
                  <c:v>education</c:v>
                </c:pt>
                <c:pt idx="18198">
                  <c:v>education</c:v>
                </c:pt>
                <c:pt idx="18199">
                  <c:v>education</c:v>
                </c:pt>
                <c:pt idx="18200">
                  <c:v>education</c:v>
                </c:pt>
                <c:pt idx="18201">
                  <c:v>education</c:v>
                </c:pt>
                <c:pt idx="18202">
                  <c:v>education</c:v>
                </c:pt>
                <c:pt idx="18203">
                  <c:v>education</c:v>
                </c:pt>
                <c:pt idx="18204">
                  <c:v>education</c:v>
                </c:pt>
                <c:pt idx="18205">
                  <c:v>education</c:v>
                </c:pt>
                <c:pt idx="18206">
                  <c:v>travel</c:v>
                </c:pt>
                <c:pt idx="18207">
                  <c:v>travel</c:v>
                </c:pt>
                <c:pt idx="18208">
                  <c:v>travel</c:v>
                </c:pt>
                <c:pt idx="18209">
                  <c:v>travel</c:v>
                </c:pt>
                <c:pt idx="18210">
                  <c:v>travel</c:v>
                </c:pt>
                <c:pt idx="18211">
                  <c:v>travel</c:v>
                </c:pt>
                <c:pt idx="18212">
                  <c:v>travel</c:v>
                </c:pt>
                <c:pt idx="18213">
                  <c:v>travel</c:v>
                </c:pt>
                <c:pt idx="18214">
                  <c:v>travel</c:v>
                </c:pt>
                <c:pt idx="18215">
                  <c:v>travel</c:v>
                </c:pt>
                <c:pt idx="18216">
                  <c:v>travel</c:v>
                </c:pt>
                <c:pt idx="18217">
                  <c:v>travel</c:v>
                </c:pt>
                <c:pt idx="18218">
                  <c:v>travel</c:v>
                </c:pt>
                <c:pt idx="18219">
                  <c:v>travel</c:v>
                </c:pt>
                <c:pt idx="18220">
                  <c:v>travel</c:v>
                </c:pt>
                <c:pt idx="18221">
                  <c:v>travel</c:v>
                </c:pt>
                <c:pt idx="18222">
                  <c:v>soccer</c:v>
                </c:pt>
                <c:pt idx="18223">
                  <c:v>soccer</c:v>
                </c:pt>
                <c:pt idx="18224">
                  <c:v>soccer</c:v>
                </c:pt>
                <c:pt idx="18225">
                  <c:v>soccer</c:v>
                </c:pt>
                <c:pt idx="18226">
                  <c:v>soccer</c:v>
                </c:pt>
                <c:pt idx="18227">
                  <c:v>soccer</c:v>
                </c:pt>
                <c:pt idx="18228">
                  <c:v>soccer</c:v>
                </c:pt>
                <c:pt idx="18229">
                  <c:v>dogs</c:v>
                </c:pt>
                <c:pt idx="18230">
                  <c:v>dogs</c:v>
                </c:pt>
                <c:pt idx="18231">
                  <c:v>dogs</c:v>
                </c:pt>
                <c:pt idx="18232">
                  <c:v>dogs</c:v>
                </c:pt>
                <c:pt idx="18233">
                  <c:v>dogs</c:v>
                </c:pt>
                <c:pt idx="18234">
                  <c:v>dogs</c:v>
                </c:pt>
                <c:pt idx="18235">
                  <c:v>dogs</c:v>
                </c:pt>
                <c:pt idx="18236">
                  <c:v>dogs</c:v>
                </c:pt>
                <c:pt idx="18237">
                  <c:v>dogs</c:v>
                </c:pt>
                <c:pt idx="18238">
                  <c:v>dogs</c:v>
                </c:pt>
                <c:pt idx="18239">
                  <c:v>dogs</c:v>
                </c:pt>
                <c:pt idx="18240">
                  <c:v>dogs</c:v>
                </c:pt>
                <c:pt idx="18241">
                  <c:v>dogs</c:v>
                </c:pt>
                <c:pt idx="18242">
                  <c:v>dogs</c:v>
                </c:pt>
                <c:pt idx="18243">
                  <c:v>dogs</c:v>
                </c:pt>
                <c:pt idx="18244">
                  <c:v>dogs</c:v>
                </c:pt>
                <c:pt idx="18245">
                  <c:v>dogs</c:v>
                </c:pt>
                <c:pt idx="18246">
                  <c:v>dogs</c:v>
                </c:pt>
                <c:pt idx="18247">
                  <c:v>dogs</c:v>
                </c:pt>
                <c:pt idx="18248">
                  <c:v>dogs</c:v>
                </c:pt>
                <c:pt idx="18249">
                  <c:v>dogs</c:v>
                </c:pt>
                <c:pt idx="18250">
                  <c:v>dogs</c:v>
                </c:pt>
                <c:pt idx="18251">
                  <c:v>dogs</c:v>
                </c:pt>
                <c:pt idx="18252">
                  <c:v>dogs</c:v>
                </c:pt>
                <c:pt idx="18253">
                  <c:v>dogs</c:v>
                </c:pt>
                <c:pt idx="18254">
                  <c:v>dogs</c:v>
                </c:pt>
                <c:pt idx="18255">
                  <c:v>dogs</c:v>
                </c:pt>
                <c:pt idx="18256">
                  <c:v>dogs</c:v>
                </c:pt>
                <c:pt idx="18257">
                  <c:v>dogs</c:v>
                </c:pt>
                <c:pt idx="18258">
                  <c:v>dogs</c:v>
                </c:pt>
                <c:pt idx="18259">
                  <c:v>dogs</c:v>
                </c:pt>
                <c:pt idx="18260">
                  <c:v>cooking</c:v>
                </c:pt>
                <c:pt idx="18261">
                  <c:v>cooking</c:v>
                </c:pt>
                <c:pt idx="18262">
                  <c:v>cooking</c:v>
                </c:pt>
                <c:pt idx="18263">
                  <c:v>cooking</c:v>
                </c:pt>
                <c:pt idx="18264">
                  <c:v>cooking</c:v>
                </c:pt>
                <c:pt idx="18265">
                  <c:v>cooking</c:v>
                </c:pt>
                <c:pt idx="18266">
                  <c:v>cooking</c:v>
                </c:pt>
                <c:pt idx="18267">
                  <c:v>cooking</c:v>
                </c:pt>
                <c:pt idx="18268">
                  <c:v>cooking</c:v>
                </c:pt>
                <c:pt idx="18269">
                  <c:v>cooking</c:v>
                </c:pt>
                <c:pt idx="18270">
                  <c:v>cooking</c:v>
                </c:pt>
                <c:pt idx="18271">
                  <c:v>cooking</c:v>
                </c:pt>
                <c:pt idx="18272">
                  <c:v>cooking</c:v>
                </c:pt>
                <c:pt idx="18273">
                  <c:v>cooking</c:v>
                </c:pt>
                <c:pt idx="18274">
                  <c:v>cooking</c:v>
                </c:pt>
                <c:pt idx="18275">
                  <c:v>cooking</c:v>
                </c:pt>
                <c:pt idx="18276">
                  <c:v>cooking</c:v>
                </c:pt>
                <c:pt idx="18277">
                  <c:v>cooking</c:v>
                </c:pt>
                <c:pt idx="18278">
                  <c:v>cooking</c:v>
                </c:pt>
                <c:pt idx="18279">
                  <c:v>cooking</c:v>
                </c:pt>
                <c:pt idx="18280">
                  <c:v>travel</c:v>
                </c:pt>
                <c:pt idx="18281">
                  <c:v>travel</c:v>
                </c:pt>
                <c:pt idx="18282">
                  <c:v>travel</c:v>
                </c:pt>
                <c:pt idx="18283">
                  <c:v>travel</c:v>
                </c:pt>
                <c:pt idx="18284">
                  <c:v>travel</c:v>
                </c:pt>
                <c:pt idx="18285">
                  <c:v>travel</c:v>
                </c:pt>
                <c:pt idx="18286">
                  <c:v>travel</c:v>
                </c:pt>
                <c:pt idx="18287">
                  <c:v>travel</c:v>
                </c:pt>
                <c:pt idx="18288">
                  <c:v>travel</c:v>
                </c:pt>
                <c:pt idx="18289">
                  <c:v>travel</c:v>
                </c:pt>
                <c:pt idx="18290">
                  <c:v>travel</c:v>
                </c:pt>
                <c:pt idx="18291">
                  <c:v>travel</c:v>
                </c:pt>
                <c:pt idx="18292">
                  <c:v>travel</c:v>
                </c:pt>
                <c:pt idx="18293">
                  <c:v>travel</c:v>
                </c:pt>
                <c:pt idx="18294">
                  <c:v>travel</c:v>
                </c:pt>
                <c:pt idx="18295">
                  <c:v>travel</c:v>
                </c:pt>
                <c:pt idx="18296">
                  <c:v>travel</c:v>
                </c:pt>
                <c:pt idx="18297">
                  <c:v>travel</c:v>
                </c:pt>
                <c:pt idx="18298">
                  <c:v>travel</c:v>
                </c:pt>
                <c:pt idx="18299">
                  <c:v>travel</c:v>
                </c:pt>
                <c:pt idx="18300">
                  <c:v>travel</c:v>
                </c:pt>
                <c:pt idx="18301">
                  <c:v>travel</c:v>
                </c:pt>
                <c:pt idx="18302">
                  <c:v>travel</c:v>
                </c:pt>
                <c:pt idx="18303">
                  <c:v>travel</c:v>
                </c:pt>
                <c:pt idx="18304">
                  <c:v>travel</c:v>
                </c:pt>
                <c:pt idx="18305">
                  <c:v>travel</c:v>
                </c:pt>
                <c:pt idx="18306">
                  <c:v>travel</c:v>
                </c:pt>
                <c:pt idx="18307">
                  <c:v>travel</c:v>
                </c:pt>
                <c:pt idx="18308">
                  <c:v>travel</c:v>
                </c:pt>
                <c:pt idx="18309">
                  <c:v>travel</c:v>
                </c:pt>
                <c:pt idx="18310">
                  <c:v>travel</c:v>
                </c:pt>
                <c:pt idx="18311">
                  <c:v>travel</c:v>
                </c:pt>
                <c:pt idx="18312">
                  <c:v>travel</c:v>
                </c:pt>
                <c:pt idx="18313">
                  <c:v>science</c:v>
                </c:pt>
                <c:pt idx="18314">
                  <c:v>science</c:v>
                </c:pt>
                <c:pt idx="18315">
                  <c:v>soccer</c:v>
                </c:pt>
                <c:pt idx="18316">
                  <c:v>soccer</c:v>
                </c:pt>
                <c:pt idx="18317">
                  <c:v>soccer</c:v>
                </c:pt>
                <c:pt idx="18318">
                  <c:v>soccer</c:v>
                </c:pt>
                <c:pt idx="18319">
                  <c:v>soccer</c:v>
                </c:pt>
                <c:pt idx="18320">
                  <c:v>soccer</c:v>
                </c:pt>
                <c:pt idx="18321">
                  <c:v>soccer</c:v>
                </c:pt>
                <c:pt idx="18322">
                  <c:v>soccer</c:v>
                </c:pt>
                <c:pt idx="18323">
                  <c:v>soccer</c:v>
                </c:pt>
                <c:pt idx="18324">
                  <c:v>soccer</c:v>
                </c:pt>
                <c:pt idx="18325">
                  <c:v>soccer</c:v>
                </c:pt>
                <c:pt idx="18326">
                  <c:v>soccer</c:v>
                </c:pt>
                <c:pt idx="18327">
                  <c:v>soccer</c:v>
                </c:pt>
                <c:pt idx="18328">
                  <c:v>soccer</c:v>
                </c:pt>
                <c:pt idx="18329">
                  <c:v>soccer</c:v>
                </c:pt>
                <c:pt idx="18330">
                  <c:v>soccer</c:v>
                </c:pt>
                <c:pt idx="18331">
                  <c:v>soccer</c:v>
                </c:pt>
                <c:pt idx="18332">
                  <c:v>soccer</c:v>
                </c:pt>
                <c:pt idx="18333">
                  <c:v>soccer</c:v>
                </c:pt>
                <c:pt idx="18334">
                  <c:v>soccer</c:v>
                </c:pt>
                <c:pt idx="18335">
                  <c:v>soccer</c:v>
                </c:pt>
                <c:pt idx="18336">
                  <c:v>soccer</c:v>
                </c:pt>
                <c:pt idx="18337">
                  <c:v>soccer</c:v>
                </c:pt>
                <c:pt idx="18338">
                  <c:v>soccer</c:v>
                </c:pt>
                <c:pt idx="18339">
                  <c:v>soccer</c:v>
                </c:pt>
                <c:pt idx="18340">
                  <c:v>soccer</c:v>
                </c:pt>
                <c:pt idx="18341">
                  <c:v>soccer</c:v>
                </c:pt>
                <c:pt idx="18342">
                  <c:v>soccer</c:v>
                </c:pt>
                <c:pt idx="18343">
                  <c:v>soccer</c:v>
                </c:pt>
                <c:pt idx="18344">
                  <c:v>soccer</c:v>
                </c:pt>
                <c:pt idx="18345">
                  <c:v>soccer</c:v>
                </c:pt>
                <c:pt idx="18346">
                  <c:v>soccer</c:v>
                </c:pt>
                <c:pt idx="18347">
                  <c:v>soccer</c:v>
                </c:pt>
                <c:pt idx="18348">
                  <c:v>soccer</c:v>
                </c:pt>
                <c:pt idx="18349">
                  <c:v>soccer</c:v>
                </c:pt>
                <c:pt idx="18350">
                  <c:v>soccer</c:v>
                </c:pt>
                <c:pt idx="18351">
                  <c:v>soccer</c:v>
                </c:pt>
                <c:pt idx="18352">
                  <c:v>soccer</c:v>
                </c:pt>
                <c:pt idx="18353">
                  <c:v>soccer</c:v>
                </c:pt>
                <c:pt idx="18354">
                  <c:v>soccer</c:v>
                </c:pt>
                <c:pt idx="18355">
                  <c:v>soccer</c:v>
                </c:pt>
                <c:pt idx="18356">
                  <c:v>soccer</c:v>
                </c:pt>
                <c:pt idx="18357">
                  <c:v>soccer</c:v>
                </c:pt>
                <c:pt idx="18358">
                  <c:v>soccer</c:v>
                </c:pt>
                <c:pt idx="18359">
                  <c:v>soccer</c:v>
                </c:pt>
                <c:pt idx="18360">
                  <c:v>soccer</c:v>
                </c:pt>
                <c:pt idx="18361">
                  <c:v>soccer</c:v>
                </c:pt>
                <c:pt idx="18362">
                  <c:v>soccer</c:v>
                </c:pt>
                <c:pt idx="18363">
                  <c:v>science</c:v>
                </c:pt>
                <c:pt idx="18364">
                  <c:v>science</c:v>
                </c:pt>
                <c:pt idx="18365">
                  <c:v>science</c:v>
                </c:pt>
                <c:pt idx="18366">
                  <c:v>science</c:v>
                </c:pt>
                <c:pt idx="18367">
                  <c:v>science</c:v>
                </c:pt>
                <c:pt idx="18368">
                  <c:v>science</c:v>
                </c:pt>
                <c:pt idx="18369">
                  <c:v>studying</c:v>
                </c:pt>
                <c:pt idx="18370">
                  <c:v>studying</c:v>
                </c:pt>
                <c:pt idx="18371">
                  <c:v>studying</c:v>
                </c:pt>
                <c:pt idx="18372">
                  <c:v>studying</c:v>
                </c:pt>
                <c:pt idx="18373">
                  <c:v>studying</c:v>
                </c:pt>
                <c:pt idx="18374">
                  <c:v>studying</c:v>
                </c:pt>
                <c:pt idx="18375">
                  <c:v>studying</c:v>
                </c:pt>
                <c:pt idx="18376">
                  <c:v>studying</c:v>
                </c:pt>
                <c:pt idx="18377">
                  <c:v>studying</c:v>
                </c:pt>
                <c:pt idx="18378">
                  <c:v>studying</c:v>
                </c:pt>
                <c:pt idx="18379">
                  <c:v>studying</c:v>
                </c:pt>
                <c:pt idx="18380">
                  <c:v>studying</c:v>
                </c:pt>
                <c:pt idx="18381">
                  <c:v>studying</c:v>
                </c:pt>
                <c:pt idx="18382">
                  <c:v>cooking</c:v>
                </c:pt>
                <c:pt idx="18383">
                  <c:v>cooking</c:v>
                </c:pt>
                <c:pt idx="18384">
                  <c:v>cooking</c:v>
                </c:pt>
                <c:pt idx="18385">
                  <c:v>cooking</c:v>
                </c:pt>
                <c:pt idx="18386">
                  <c:v>cooking</c:v>
                </c:pt>
                <c:pt idx="18387">
                  <c:v>cooking</c:v>
                </c:pt>
                <c:pt idx="18388">
                  <c:v>cooking</c:v>
                </c:pt>
                <c:pt idx="18389">
                  <c:v>cooking</c:v>
                </c:pt>
                <c:pt idx="18390">
                  <c:v>cooking</c:v>
                </c:pt>
                <c:pt idx="18391">
                  <c:v>cooking</c:v>
                </c:pt>
                <c:pt idx="18392">
                  <c:v>cooking</c:v>
                </c:pt>
                <c:pt idx="18393">
                  <c:v>cooking</c:v>
                </c:pt>
                <c:pt idx="18394">
                  <c:v>cooking</c:v>
                </c:pt>
                <c:pt idx="18395">
                  <c:v>cooking</c:v>
                </c:pt>
                <c:pt idx="18396">
                  <c:v>cooking</c:v>
                </c:pt>
                <c:pt idx="18397">
                  <c:v>cooking</c:v>
                </c:pt>
                <c:pt idx="18398">
                  <c:v>cooking</c:v>
                </c:pt>
                <c:pt idx="18399">
                  <c:v>cooking</c:v>
                </c:pt>
                <c:pt idx="18400">
                  <c:v>cooking</c:v>
                </c:pt>
                <c:pt idx="18401">
                  <c:v>cooking</c:v>
                </c:pt>
                <c:pt idx="18402">
                  <c:v>cooking</c:v>
                </c:pt>
                <c:pt idx="18403">
                  <c:v>cooking</c:v>
                </c:pt>
                <c:pt idx="18404">
                  <c:v>cooking</c:v>
                </c:pt>
                <c:pt idx="18405">
                  <c:v>cooking</c:v>
                </c:pt>
                <c:pt idx="18406">
                  <c:v>food</c:v>
                </c:pt>
                <c:pt idx="18407">
                  <c:v>food</c:v>
                </c:pt>
                <c:pt idx="18408">
                  <c:v>food</c:v>
                </c:pt>
                <c:pt idx="18409">
                  <c:v>food</c:v>
                </c:pt>
                <c:pt idx="18410">
                  <c:v>food</c:v>
                </c:pt>
                <c:pt idx="18411">
                  <c:v>food</c:v>
                </c:pt>
                <c:pt idx="18412">
                  <c:v>food</c:v>
                </c:pt>
                <c:pt idx="18413">
                  <c:v>food</c:v>
                </c:pt>
                <c:pt idx="18414">
                  <c:v>food</c:v>
                </c:pt>
                <c:pt idx="18415">
                  <c:v>food</c:v>
                </c:pt>
                <c:pt idx="18416">
                  <c:v>food</c:v>
                </c:pt>
                <c:pt idx="18417">
                  <c:v>food</c:v>
                </c:pt>
                <c:pt idx="18418">
                  <c:v>food</c:v>
                </c:pt>
                <c:pt idx="18419">
                  <c:v>food</c:v>
                </c:pt>
                <c:pt idx="18420">
                  <c:v>food</c:v>
                </c:pt>
                <c:pt idx="18421">
                  <c:v>food</c:v>
                </c:pt>
                <c:pt idx="18422">
                  <c:v>food</c:v>
                </c:pt>
                <c:pt idx="18423">
                  <c:v>food</c:v>
                </c:pt>
                <c:pt idx="18424">
                  <c:v>food</c:v>
                </c:pt>
                <c:pt idx="18425">
                  <c:v>food</c:v>
                </c:pt>
                <c:pt idx="18426">
                  <c:v>food</c:v>
                </c:pt>
                <c:pt idx="18427">
                  <c:v>food</c:v>
                </c:pt>
                <c:pt idx="18428">
                  <c:v>food</c:v>
                </c:pt>
                <c:pt idx="18429">
                  <c:v>food</c:v>
                </c:pt>
                <c:pt idx="18430">
                  <c:v>food</c:v>
                </c:pt>
                <c:pt idx="18431">
                  <c:v>fitness</c:v>
                </c:pt>
                <c:pt idx="18432">
                  <c:v>fitness</c:v>
                </c:pt>
                <c:pt idx="18433">
                  <c:v>fitness</c:v>
                </c:pt>
                <c:pt idx="18434">
                  <c:v>fitness</c:v>
                </c:pt>
                <c:pt idx="18435">
                  <c:v>fitness</c:v>
                </c:pt>
                <c:pt idx="18436">
                  <c:v>fitness</c:v>
                </c:pt>
                <c:pt idx="18437">
                  <c:v>fitness</c:v>
                </c:pt>
                <c:pt idx="18438">
                  <c:v>fitness</c:v>
                </c:pt>
                <c:pt idx="18439">
                  <c:v>fitness</c:v>
                </c:pt>
                <c:pt idx="18440">
                  <c:v>fitness</c:v>
                </c:pt>
                <c:pt idx="18441">
                  <c:v>fitness</c:v>
                </c:pt>
                <c:pt idx="18442">
                  <c:v>fitness</c:v>
                </c:pt>
                <c:pt idx="18443">
                  <c:v>fitness</c:v>
                </c:pt>
                <c:pt idx="18444">
                  <c:v>fitness</c:v>
                </c:pt>
                <c:pt idx="18445">
                  <c:v>fitness</c:v>
                </c:pt>
                <c:pt idx="18446">
                  <c:v>fitness</c:v>
                </c:pt>
                <c:pt idx="18447">
                  <c:v>fitness</c:v>
                </c:pt>
                <c:pt idx="18448">
                  <c:v>fitness</c:v>
                </c:pt>
                <c:pt idx="18449">
                  <c:v>fitness</c:v>
                </c:pt>
                <c:pt idx="18450">
                  <c:v>fitness</c:v>
                </c:pt>
                <c:pt idx="18451">
                  <c:v>fitness</c:v>
                </c:pt>
                <c:pt idx="18452">
                  <c:v>fitness</c:v>
                </c:pt>
                <c:pt idx="18453">
                  <c:v>fitness</c:v>
                </c:pt>
                <c:pt idx="18454">
                  <c:v>fitness</c:v>
                </c:pt>
                <c:pt idx="18455">
                  <c:v>fitness</c:v>
                </c:pt>
                <c:pt idx="18456">
                  <c:v>fitness</c:v>
                </c:pt>
                <c:pt idx="18457">
                  <c:v>fitness</c:v>
                </c:pt>
                <c:pt idx="18458">
                  <c:v>fitness</c:v>
                </c:pt>
                <c:pt idx="18459">
                  <c:v>fitness</c:v>
                </c:pt>
                <c:pt idx="18460">
                  <c:v>fitness</c:v>
                </c:pt>
                <c:pt idx="18461">
                  <c:v>fitness</c:v>
                </c:pt>
                <c:pt idx="18462">
                  <c:v>fitness</c:v>
                </c:pt>
                <c:pt idx="18463">
                  <c:v>fitness</c:v>
                </c:pt>
                <c:pt idx="18464">
                  <c:v>fitness</c:v>
                </c:pt>
                <c:pt idx="18465">
                  <c:v>fitness</c:v>
                </c:pt>
                <c:pt idx="18466">
                  <c:v>fitness</c:v>
                </c:pt>
                <c:pt idx="18467">
                  <c:v>fitness</c:v>
                </c:pt>
                <c:pt idx="18468">
                  <c:v>fitness</c:v>
                </c:pt>
                <c:pt idx="18469">
                  <c:v>fitness</c:v>
                </c:pt>
                <c:pt idx="18470">
                  <c:v>fitness</c:v>
                </c:pt>
                <c:pt idx="18471">
                  <c:v>fitness</c:v>
                </c:pt>
                <c:pt idx="18472">
                  <c:v>fitness</c:v>
                </c:pt>
                <c:pt idx="18473">
                  <c:v>fitness</c:v>
                </c:pt>
                <c:pt idx="18474">
                  <c:v>fitness</c:v>
                </c:pt>
                <c:pt idx="18475">
                  <c:v>fitness</c:v>
                </c:pt>
                <c:pt idx="18476">
                  <c:v>fitness</c:v>
                </c:pt>
                <c:pt idx="18477">
                  <c:v>fitness</c:v>
                </c:pt>
                <c:pt idx="18478">
                  <c:v>fitness</c:v>
                </c:pt>
                <c:pt idx="18479">
                  <c:v>travel</c:v>
                </c:pt>
                <c:pt idx="18480">
                  <c:v>travel</c:v>
                </c:pt>
                <c:pt idx="18481">
                  <c:v>travel</c:v>
                </c:pt>
                <c:pt idx="18482">
                  <c:v>travel</c:v>
                </c:pt>
                <c:pt idx="18483">
                  <c:v>travel</c:v>
                </c:pt>
                <c:pt idx="18484">
                  <c:v>travel</c:v>
                </c:pt>
                <c:pt idx="18485">
                  <c:v>travel</c:v>
                </c:pt>
                <c:pt idx="18486">
                  <c:v>travel</c:v>
                </c:pt>
                <c:pt idx="18487">
                  <c:v>travel</c:v>
                </c:pt>
                <c:pt idx="18488">
                  <c:v>travel</c:v>
                </c:pt>
                <c:pt idx="18489">
                  <c:v>travel</c:v>
                </c:pt>
                <c:pt idx="18490">
                  <c:v>travel</c:v>
                </c:pt>
                <c:pt idx="18491">
                  <c:v>travel</c:v>
                </c:pt>
                <c:pt idx="18492">
                  <c:v>travel</c:v>
                </c:pt>
                <c:pt idx="18493">
                  <c:v>travel</c:v>
                </c:pt>
                <c:pt idx="18494">
                  <c:v>veganism</c:v>
                </c:pt>
                <c:pt idx="18495">
                  <c:v>veganism</c:v>
                </c:pt>
                <c:pt idx="18496">
                  <c:v>veganism</c:v>
                </c:pt>
                <c:pt idx="18497">
                  <c:v>veganism</c:v>
                </c:pt>
                <c:pt idx="18498">
                  <c:v>veganism</c:v>
                </c:pt>
                <c:pt idx="18499">
                  <c:v>veganism</c:v>
                </c:pt>
                <c:pt idx="18500">
                  <c:v>veganism</c:v>
                </c:pt>
                <c:pt idx="18501">
                  <c:v>veganism</c:v>
                </c:pt>
                <c:pt idx="18502">
                  <c:v>veganism</c:v>
                </c:pt>
                <c:pt idx="18503">
                  <c:v>veganism</c:v>
                </c:pt>
                <c:pt idx="18504">
                  <c:v>veganism</c:v>
                </c:pt>
                <c:pt idx="18505">
                  <c:v>veganism</c:v>
                </c:pt>
                <c:pt idx="18506">
                  <c:v>veganism</c:v>
                </c:pt>
                <c:pt idx="18507">
                  <c:v>veganism</c:v>
                </c:pt>
                <c:pt idx="18508">
                  <c:v>veganism</c:v>
                </c:pt>
                <c:pt idx="18509">
                  <c:v>veganism</c:v>
                </c:pt>
                <c:pt idx="18510">
                  <c:v>veganism</c:v>
                </c:pt>
                <c:pt idx="18511">
                  <c:v>veganism</c:v>
                </c:pt>
                <c:pt idx="18512">
                  <c:v>veganism</c:v>
                </c:pt>
                <c:pt idx="18513">
                  <c:v>veganism</c:v>
                </c:pt>
                <c:pt idx="18514">
                  <c:v>veganism</c:v>
                </c:pt>
                <c:pt idx="18515">
                  <c:v>veganism</c:v>
                </c:pt>
                <c:pt idx="18516">
                  <c:v>veganism</c:v>
                </c:pt>
                <c:pt idx="18517">
                  <c:v>veganism</c:v>
                </c:pt>
                <c:pt idx="18518">
                  <c:v>veganism</c:v>
                </c:pt>
                <c:pt idx="18519">
                  <c:v>public speaking</c:v>
                </c:pt>
                <c:pt idx="18520">
                  <c:v>public speaking</c:v>
                </c:pt>
                <c:pt idx="18521">
                  <c:v>public speaking</c:v>
                </c:pt>
                <c:pt idx="18522">
                  <c:v>public speaking</c:v>
                </c:pt>
                <c:pt idx="18523">
                  <c:v>public speaking</c:v>
                </c:pt>
                <c:pt idx="18524">
                  <c:v>public speaking</c:v>
                </c:pt>
                <c:pt idx="18525">
                  <c:v>public speaking</c:v>
                </c:pt>
                <c:pt idx="18526">
                  <c:v>public speaking</c:v>
                </c:pt>
                <c:pt idx="18527">
                  <c:v>public speaking</c:v>
                </c:pt>
                <c:pt idx="18528">
                  <c:v>public speaking</c:v>
                </c:pt>
                <c:pt idx="18529">
                  <c:v>public speaking</c:v>
                </c:pt>
                <c:pt idx="18530">
                  <c:v>public speaking</c:v>
                </c:pt>
                <c:pt idx="18531">
                  <c:v>public speaking</c:v>
                </c:pt>
                <c:pt idx="18532">
                  <c:v>public speaking</c:v>
                </c:pt>
                <c:pt idx="18533">
                  <c:v>tennis</c:v>
                </c:pt>
                <c:pt idx="18534">
                  <c:v>tennis</c:v>
                </c:pt>
                <c:pt idx="18535">
                  <c:v>tennis</c:v>
                </c:pt>
                <c:pt idx="18536">
                  <c:v>tennis</c:v>
                </c:pt>
                <c:pt idx="18537">
                  <c:v>tennis</c:v>
                </c:pt>
                <c:pt idx="18538">
                  <c:v>tennis</c:v>
                </c:pt>
                <c:pt idx="18539">
                  <c:v>education</c:v>
                </c:pt>
                <c:pt idx="18540">
                  <c:v>education</c:v>
                </c:pt>
                <c:pt idx="18541">
                  <c:v>education</c:v>
                </c:pt>
                <c:pt idx="18542">
                  <c:v>education</c:v>
                </c:pt>
                <c:pt idx="18543">
                  <c:v>education</c:v>
                </c:pt>
                <c:pt idx="18544">
                  <c:v>education</c:v>
                </c:pt>
                <c:pt idx="18545">
                  <c:v>education</c:v>
                </c:pt>
                <c:pt idx="18546">
                  <c:v>education</c:v>
                </c:pt>
                <c:pt idx="18547">
                  <c:v>education</c:v>
                </c:pt>
                <c:pt idx="18548">
                  <c:v>education</c:v>
                </c:pt>
                <c:pt idx="18549">
                  <c:v>education</c:v>
                </c:pt>
                <c:pt idx="18550">
                  <c:v>cooking</c:v>
                </c:pt>
                <c:pt idx="18551">
                  <c:v>cooking</c:v>
                </c:pt>
                <c:pt idx="18552">
                  <c:v>cooking</c:v>
                </c:pt>
                <c:pt idx="18553">
                  <c:v>cooking</c:v>
                </c:pt>
                <c:pt idx="18554">
                  <c:v>cooking</c:v>
                </c:pt>
                <c:pt idx="18555">
                  <c:v>cooking</c:v>
                </c:pt>
                <c:pt idx="18556">
                  <c:v>cooking</c:v>
                </c:pt>
                <c:pt idx="18557">
                  <c:v>cooking</c:v>
                </c:pt>
                <c:pt idx="18558">
                  <c:v>cooking</c:v>
                </c:pt>
                <c:pt idx="18559">
                  <c:v>cooking</c:v>
                </c:pt>
                <c:pt idx="18560">
                  <c:v>cooking</c:v>
                </c:pt>
                <c:pt idx="18561">
                  <c:v>cooking</c:v>
                </c:pt>
                <c:pt idx="18562">
                  <c:v>cooking</c:v>
                </c:pt>
                <c:pt idx="18563">
                  <c:v>cooking</c:v>
                </c:pt>
                <c:pt idx="18564">
                  <c:v>cooking</c:v>
                </c:pt>
                <c:pt idx="18565">
                  <c:v>cooking</c:v>
                </c:pt>
                <c:pt idx="18566">
                  <c:v>cooking</c:v>
                </c:pt>
                <c:pt idx="18567">
                  <c:v>cooking</c:v>
                </c:pt>
                <c:pt idx="18568">
                  <c:v>cooking</c:v>
                </c:pt>
                <c:pt idx="18569">
                  <c:v>cooking</c:v>
                </c:pt>
                <c:pt idx="18570">
                  <c:v>cooking</c:v>
                </c:pt>
                <c:pt idx="18571">
                  <c:v>cooking</c:v>
                </c:pt>
                <c:pt idx="18572">
                  <c:v>cooking</c:v>
                </c:pt>
                <c:pt idx="18573">
                  <c:v>cooking</c:v>
                </c:pt>
                <c:pt idx="18574">
                  <c:v>cooking</c:v>
                </c:pt>
                <c:pt idx="18575">
                  <c:v>cooking</c:v>
                </c:pt>
                <c:pt idx="18576">
                  <c:v>cooking</c:v>
                </c:pt>
                <c:pt idx="18577">
                  <c:v>veganism</c:v>
                </c:pt>
                <c:pt idx="18578">
                  <c:v>veganism</c:v>
                </c:pt>
                <c:pt idx="18579">
                  <c:v>veganism</c:v>
                </c:pt>
                <c:pt idx="18580">
                  <c:v>veganism</c:v>
                </c:pt>
                <c:pt idx="18581">
                  <c:v>veganism</c:v>
                </c:pt>
                <c:pt idx="18582">
                  <c:v>veganism</c:v>
                </c:pt>
                <c:pt idx="18583">
                  <c:v>veganism</c:v>
                </c:pt>
                <c:pt idx="18584">
                  <c:v>veganism</c:v>
                </c:pt>
                <c:pt idx="18585">
                  <c:v>veganism</c:v>
                </c:pt>
                <c:pt idx="18586">
                  <c:v>veganism</c:v>
                </c:pt>
                <c:pt idx="18587">
                  <c:v>veganism</c:v>
                </c:pt>
                <c:pt idx="18588">
                  <c:v>veganism</c:v>
                </c:pt>
                <c:pt idx="18589">
                  <c:v>veganism</c:v>
                </c:pt>
                <c:pt idx="18590">
                  <c:v>veganism</c:v>
                </c:pt>
                <c:pt idx="18591">
                  <c:v>veganism</c:v>
                </c:pt>
                <c:pt idx="18592">
                  <c:v>veganism</c:v>
                </c:pt>
                <c:pt idx="18593">
                  <c:v>veganism</c:v>
                </c:pt>
                <c:pt idx="18594">
                  <c:v>veganism</c:v>
                </c:pt>
                <c:pt idx="18595">
                  <c:v>veganism</c:v>
                </c:pt>
                <c:pt idx="18596">
                  <c:v>veganism</c:v>
                </c:pt>
                <c:pt idx="18597">
                  <c:v>veganism</c:v>
                </c:pt>
                <c:pt idx="18598">
                  <c:v>veganism</c:v>
                </c:pt>
                <c:pt idx="18599">
                  <c:v>veganism</c:v>
                </c:pt>
                <c:pt idx="18600">
                  <c:v>veganism</c:v>
                </c:pt>
                <c:pt idx="18601">
                  <c:v>veganism</c:v>
                </c:pt>
                <c:pt idx="18602">
                  <c:v>veganism</c:v>
                </c:pt>
                <c:pt idx="18603">
                  <c:v>veganism</c:v>
                </c:pt>
                <c:pt idx="18604">
                  <c:v>veganism</c:v>
                </c:pt>
                <c:pt idx="18605">
                  <c:v>veganism</c:v>
                </c:pt>
                <c:pt idx="18606">
                  <c:v>veganism</c:v>
                </c:pt>
                <c:pt idx="18607">
                  <c:v>fitness</c:v>
                </c:pt>
                <c:pt idx="18608">
                  <c:v>fitness</c:v>
                </c:pt>
                <c:pt idx="18609">
                  <c:v>fitness</c:v>
                </c:pt>
                <c:pt idx="18610">
                  <c:v>fitness</c:v>
                </c:pt>
                <c:pt idx="18611">
                  <c:v>fitness</c:v>
                </c:pt>
                <c:pt idx="18612">
                  <c:v>fitness</c:v>
                </c:pt>
                <c:pt idx="18613">
                  <c:v>fitness</c:v>
                </c:pt>
                <c:pt idx="18614">
                  <c:v>fitness</c:v>
                </c:pt>
                <c:pt idx="18615">
                  <c:v>soccer</c:v>
                </c:pt>
                <c:pt idx="18616">
                  <c:v>soccer</c:v>
                </c:pt>
                <c:pt idx="18617">
                  <c:v>soccer</c:v>
                </c:pt>
                <c:pt idx="18618">
                  <c:v>soccer</c:v>
                </c:pt>
                <c:pt idx="18619">
                  <c:v>soccer</c:v>
                </c:pt>
                <c:pt idx="18620">
                  <c:v>soccer</c:v>
                </c:pt>
                <c:pt idx="18621">
                  <c:v>science</c:v>
                </c:pt>
                <c:pt idx="18622">
                  <c:v>science</c:v>
                </c:pt>
                <c:pt idx="18623">
                  <c:v>science</c:v>
                </c:pt>
                <c:pt idx="18624">
                  <c:v>science</c:v>
                </c:pt>
                <c:pt idx="18625">
                  <c:v>science</c:v>
                </c:pt>
                <c:pt idx="18626">
                  <c:v>science</c:v>
                </c:pt>
                <c:pt idx="18627">
                  <c:v>science</c:v>
                </c:pt>
                <c:pt idx="18628">
                  <c:v>science</c:v>
                </c:pt>
                <c:pt idx="18629">
                  <c:v>science</c:v>
                </c:pt>
                <c:pt idx="18630">
                  <c:v>science</c:v>
                </c:pt>
                <c:pt idx="18631">
                  <c:v>science</c:v>
                </c:pt>
                <c:pt idx="18632">
                  <c:v>science</c:v>
                </c:pt>
                <c:pt idx="18633">
                  <c:v>science</c:v>
                </c:pt>
                <c:pt idx="18634">
                  <c:v>science</c:v>
                </c:pt>
                <c:pt idx="18635">
                  <c:v>science</c:v>
                </c:pt>
                <c:pt idx="18636">
                  <c:v>science</c:v>
                </c:pt>
                <c:pt idx="18637">
                  <c:v>science</c:v>
                </c:pt>
                <c:pt idx="18638">
                  <c:v>science</c:v>
                </c:pt>
                <c:pt idx="18639">
                  <c:v>soccer</c:v>
                </c:pt>
                <c:pt idx="18640">
                  <c:v>soccer</c:v>
                </c:pt>
                <c:pt idx="18641">
                  <c:v>soccer</c:v>
                </c:pt>
                <c:pt idx="18642">
                  <c:v>soccer</c:v>
                </c:pt>
                <c:pt idx="18643">
                  <c:v>soccer</c:v>
                </c:pt>
                <c:pt idx="18644">
                  <c:v>soccer</c:v>
                </c:pt>
                <c:pt idx="18645">
                  <c:v>soccer</c:v>
                </c:pt>
                <c:pt idx="18646">
                  <c:v>soccer</c:v>
                </c:pt>
                <c:pt idx="18647">
                  <c:v>soccer</c:v>
                </c:pt>
                <c:pt idx="18648">
                  <c:v>soccer</c:v>
                </c:pt>
                <c:pt idx="18649">
                  <c:v>soccer</c:v>
                </c:pt>
                <c:pt idx="18650">
                  <c:v>soccer</c:v>
                </c:pt>
                <c:pt idx="18651">
                  <c:v>soccer</c:v>
                </c:pt>
                <c:pt idx="18652">
                  <c:v>soccer</c:v>
                </c:pt>
                <c:pt idx="18653">
                  <c:v>soccer</c:v>
                </c:pt>
                <c:pt idx="18654">
                  <c:v>tennis</c:v>
                </c:pt>
                <c:pt idx="18655">
                  <c:v>tennis</c:v>
                </c:pt>
                <c:pt idx="18656">
                  <c:v>tennis</c:v>
                </c:pt>
                <c:pt idx="18657">
                  <c:v>tennis</c:v>
                </c:pt>
                <c:pt idx="18658">
                  <c:v>tennis</c:v>
                </c:pt>
                <c:pt idx="18659">
                  <c:v>tennis</c:v>
                </c:pt>
                <c:pt idx="18660">
                  <c:v>tennis</c:v>
                </c:pt>
                <c:pt idx="18661">
                  <c:v>tennis</c:v>
                </c:pt>
                <c:pt idx="18662">
                  <c:v>tennis</c:v>
                </c:pt>
                <c:pt idx="18663">
                  <c:v>tennis</c:v>
                </c:pt>
                <c:pt idx="18664">
                  <c:v>tennis</c:v>
                </c:pt>
                <c:pt idx="18665">
                  <c:v>tennis</c:v>
                </c:pt>
                <c:pt idx="18666">
                  <c:v>tennis</c:v>
                </c:pt>
                <c:pt idx="18667">
                  <c:v>tennis</c:v>
                </c:pt>
                <c:pt idx="18668">
                  <c:v>tennis</c:v>
                </c:pt>
                <c:pt idx="18669">
                  <c:v>tennis</c:v>
                </c:pt>
                <c:pt idx="18670">
                  <c:v>tennis</c:v>
                </c:pt>
                <c:pt idx="18671">
                  <c:v>tennis</c:v>
                </c:pt>
                <c:pt idx="18672">
                  <c:v>tennis</c:v>
                </c:pt>
                <c:pt idx="18673">
                  <c:v>tennis</c:v>
                </c:pt>
                <c:pt idx="18674">
                  <c:v>tennis</c:v>
                </c:pt>
                <c:pt idx="18675">
                  <c:v>tennis</c:v>
                </c:pt>
                <c:pt idx="18676">
                  <c:v>tennis</c:v>
                </c:pt>
                <c:pt idx="18677">
                  <c:v>tennis</c:v>
                </c:pt>
                <c:pt idx="18678">
                  <c:v>tennis</c:v>
                </c:pt>
                <c:pt idx="18679">
                  <c:v>tennis</c:v>
                </c:pt>
                <c:pt idx="18680">
                  <c:v>tennis</c:v>
                </c:pt>
                <c:pt idx="18681">
                  <c:v>tennis</c:v>
                </c:pt>
                <c:pt idx="18682">
                  <c:v>tennis</c:v>
                </c:pt>
                <c:pt idx="18683">
                  <c:v>tennis</c:v>
                </c:pt>
                <c:pt idx="18684">
                  <c:v>tennis</c:v>
                </c:pt>
                <c:pt idx="18685">
                  <c:v>tennis</c:v>
                </c:pt>
                <c:pt idx="18686">
                  <c:v>tennis</c:v>
                </c:pt>
                <c:pt idx="18687">
                  <c:v>tennis</c:v>
                </c:pt>
                <c:pt idx="18688">
                  <c:v>tennis</c:v>
                </c:pt>
                <c:pt idx="18689">
                  <c:v>tennis</c:v>
                </c:pt>
                <c:pt idx="18690">
                  <c:v>tennis</c:v>
                </c:pt>
                <c:pt idx="18691">
                  <c:v>tennis</c:v>
                </c:pt>
                <c:pt idx="18692">
                  <c:v>tennis</c:v>
                </c:pt>
                <c:pt idx="18693">
                  <c:v>tennis</c:v>
                </c:pt>
                <c:pt idx="18694">
                  <c:v>tennis</c:v>
                </c:pt>
                <c:pt idx="18695">
                  <c:v>tennis</c:v>
                </c:pt>
                <c:pt idx="18696">
                  <c:v>travel</c:v>
                </c:pt>
                <c:pt idx="18697">
                  <c:v>travel</c:v>
                </c:pt>
                <c:pt idx="18698">
                  <c:v>travel</c:v>
                </c:pt>
                <c:pt idx="18699">
                  <c:v>travel</c:v>
                </c:pt>
                <c:pt idx="18700">
                  <c:v>travel</c:v>
                </c:pt>
                <c:pt idx="18701">
                  <c:v>veganism</c:v>
                </c:pt>
                <c:pt idx="18702">
                  <c:v>veganism</c:v>
                </c:pt>
                <c:pt idx="18703">
                  <c:v>veganism</c:v>
                </c:pt>
                <c:pt idx="18704">
                  <c:v>veganism</c:v>
                </c:pt>
                <c:pt idx="18705">
                  <c:v>veganism</c:v>
                </c:pt>
                <c:pt idx="18706">
                  <c:v>veganism</c:v>
                </c:pt>
                <c:pt idx="18707">
                  <c:v>veganism</c:v>
                </c:pt>
                <c:pt idx="18708">
                  <c:v>veganism</c:v>
                </c:pt>
                <c:pt idx="18709">
                  <c:v>veganism</c:v>
                </c:pt>
                <c:pt idx="18710">
                  <c:v>veganism</c:v>
                </c:pt>
                <c:pt idx="18711">
                  <c:v>veganism</c:v>
                </c:pt>
                <c:pt idx="18712">
                  <c:v>veganism</c:v>
                </c:pt>
                <c:pt idx="18713">
                  <c:v>veganism</c:v>
                </c:pt>
                <c:pt idx="18714">
                  <c:v>veganism</c:v>
                </c:pt>
                <c:pt idx="18715">
                  <c:v>veganism</c:v>
                </c:pt>
                <c:pt idx="18716">
                  <c:v>veganism</c:v>
                </c:pt>
                <c:pt idx="18717">
                  <c:v>veganism</c:v>
                </c:pt>
                <c:pt idx="18718">
                  <c:v>veganism</c:v>
                </c:pt>
                <c:pt idx="18719">
                  <c:v>veganism</c:v>
                </c:pt>
                <c:pt idx="18720">
                  <c:v>veganism</c:v>
                </c:pt>
                <c:pt idx="18721">
                  <c:v>veganism</c:v>
                </c:pt>
                <c:pt idx="18722">
                  <c:v>veganism</c:v>
                </c:pt>
                <c:pt idx="18723">
                  <c:v>veganism</c:v>
                </c:pt>
                <c:pt idx="18724">
                  <c:v>veganism</c:v>
                </c:pt>
                <c:pt idx="18725">
                  <c:v>veganism</c:v>
                </c:pt>
                <c:pt idx="18726">
                  <c:v>veganism</c:v>
                </c:pt>
                <c:pt idx="18727">
                  <c:v>veganism</c:v>
                </c:pt>
                <c:pt idx="18728">
                  <c:v>veganism</c:v>
                </c:pt>
                <c:pt idx="18729">
                  <c:v>veganism</c:v>
                </c:pt>
                <c:pt idx="18730">
                  <c:v>veganism</c:v>
                </c:pt>
                <c:pt idx="18731">
                  <c:v>veganism</c:v>
                </c:pt>
                <c:pt idx="18732">
                  <c:v>veganism</c:v>
                </c:pt>
                <c:pt idx="18733">
                  <c:v>veganism</c:v>
                </c:pt>
                <c:pt idx="18734">
                  <c:v>veganism</c:v>
                </c:pt>
                <c:pt idx="18735">
                  <c:v>veganism</c:v>
                </c:pt>
                <c:pt idx="18736">
                  <c:v>veganism</c:v>
                </c:pt>
                <c:pt idx="18737">
                  <c:v>science</c:v>
                </c:pt>
                <c:pt idx="18738">
                  <c:v>science</c:v>
                </c:pt>
                <c:pt idx="18739">
                  <c:v>science</c:v>
                </c:pt>
                <c:pt idx="18740">
                  <c:v>science</c:v>
                </c:pt>
                <c:pt idx="18741">
                  <c:v>science</c:v>
                </c:pt>
                <c:pt idx="18742">
                  <c:v>science</c:v>
                </c:pt>
                <c:pt idx="18743">
                  <c:v>science</c:v>
                </c:pt>
                <c:pt idx="18744">
                  <c:v>science</c:v>
                </c:pt>
                <c:pt idx="18745">
                  <c:v>science</c:v>
                </c:pt>
                <c:pt idx="18746">
                  <c:v>science</c:v>
                </c:pt>
                <c:pt idx="18747">
                  <c:v>science</c:v>
                </c:pt>
                <c:pt idx="18748">
                  <c:v>science</c:v>
                </c:pt>
                <c:pt idx="18749">
                  <c:v>culture</c:v>
                </c:pt>
                <c:pt idx="18750">
                  <c:v>culture</c:v>
                </c:pt>
                <c:pt idx="18751">
                  <c:v>culture</c:v>
                </c:pt>
                <c:pt idx="18752">
                  <c:v>culture</c:v>
                </c:pt>
                <c:pt idx="18753">
                  <c:v>culture</c:v>
                </c:pt>
                <c:pt idx="18754">
                  <c:v>culture</c:v>
                </c:pt>
                <c:pt idx="18755">
                  <c:v>culture</c:v>
                </c:pt>
                <c:pt idx="18756">
                  <c:v>culture</c:v>
                </c:pt>
                <c:pt idx="18757">
                  <c:v>culture</c:v>
                </c:pt>
                <c:pt idx="18758">
                  <c:v>culture</c:v>
                </c:pt>
                <c:pt idx="18759">
                  <c:v>culture</c:v>
                </c:pt>
                <c:pt idx="18760">
                  <c:v>tennis</c:v>
                </c:pt>
                <c:pt idx="18761">
                  <c:v>tennis</c:v>
                </c:pt>
                <c:pt idx="18762">
                  <c:v>tennis</c:v>
                </c:pt>
                <c:pt idx="18763">
                  <c:v>public speaking</c:v>
                </c:pt>
                <c:pt idx="18764">
                  <c:v>public speaking</c:v>
                </c:pt>
                <c:pt idx="18765">
                  <c:v>public speaking</c:v>
                </c:pt>
                <c:pt idx="18766">
                  <c:v>public speaking</c:v>
                </c:pt>
                <c:pt idx="18767">
                  <c:v>public speaking</c:v>
                </c:pt>
                <c:pt idx="18768">
                  <c:v>public speaking</c:v>
                </c:pt>
                <c:pt idx="18769">
                  <c:v>public speaking</c:v>
                </c:pt>
                <c:pt idx="18770">
                  <c:v>public speaking</c:v>
                </c:pt>
                <c:pt idx="18771">
                  <c:v>public speaking</c:v>
                </c:pt>
                <c:pt idx="18772">
                  <c:v>public speaking</c:v>
                </c:pt>
                <c:pt idx="18773">
                  <c:v>public speaking</c:v>
                </c:pt>
                <c:pt idx="18774">
                  <c:v>public speaking</c:v>
                </c:pt>
                <c:pt idx="18775">
                  <c:v>public speaking</c:v>
                </c:pt>
                <c:pt idx="18776">
                  <c:v>public speaking</c:v>
                </c:pt>
                <c:pt idx="18777">
                  <c:v>public speaking</c:v>
                </c:pt>
                <c:pt idx="18778">
                  <c:v>public speaking</c:v>
                </c:pt>
                <c:pt idx="18779">
                  <c:v>public speaking</c:v>
                </c:pt>
                <c:pt idx="18780">
                  <c:v>public speaking</c:v>
                </c:pt>
                <c:pt idx="18781">
                  <c:v>public speaking</c:v>
                </c:pt>
                <c:pt idx="18782">
                  <c:v>public speaking</c:v>
                </c:pt>
                <c:pt idx="18783">
                  <c:v>public speaking</c:v>
                </c:pt>
                <c:pt idx="18784">
                  <c:v>public speaking</c:v>
                </c:pt>
                <c:pt idx="18785">
                  <c:v>public speaking</c:v>
                </c:pt>
                <c:pt idx="18786">
                  <c:v>public speaking</c:v>
                </c:pt>
                <c:pt idx="18787">
                  <c:v>public speaking</c:v>
                </c:pt>
                <c:pt idx="18788">
                  <c:v>public speaking</c:v>
                </c:pt>
                <c:pt idx="18789">
                  <c:v>public speaking</c:v>
                </c:pt>
                <c:pt idx="18790">
                  <c:v>public speaking</c:v>
                </c:pt>
                <c:pt idx="18791">
                  <c:v>public speaking</c:v>
                </c:pt>
                <c:pt idx="18792">
                  <c:v>public speaking</c:v>
                </c:pt>
                <c:pt idx="18793">
                  <c:v>public speaking</c:v>
                </c:pt>
                <c:pt idx="18794">
                  <c:v>public speaking</c:v>
                </c:pt>
                <c:pt idx="18795">
                  <c:v>public speaking</c:v>
                </c:pt>
                <c:pt idx="18796">
                  <c:v>public speaking</c:v>
                </c:pt>
                <c:pt idx="18797">
                  <c:v>public speaking</c:v>
                </c:pt>
                <c:pt idx="18798">
                  <c:v>public speaking</c:v>
                </c:pt>
                <c:pt idx="18799">
                  <c:v>public speaking</c:v>
                </c:pt>
                <c:pt idx="18800">
                  <c:v>public speaking</c:v>
                </c:pt>
                <c:pt idx="18801">
                  <c:v>public speaking</c:v>
                </c:pt>
                <c:pt idx="18802">
                  <c:v>public speaking</c:v>
                </c:pt>
                <c:pt idx="18803">
                  <c:v>public speaking</c:v>
                </c:pt>
                <c:pt idx="18804">
                  <c:v>public speaking</c:v>
                </c:pt>
                <c:pt idx="18805">
                  <c:v>public speaking</c:v>
                </c:pt>
                <c:pt idx="18806">
                  <c:v>public speaking</c:v>
                </c:pt>
                <c:pt idx="18807">
                  <c:v>public speaking</c:v>
                </c:pt>
                <c:pt idx="18808">
                  <c:v>public speaking</c:v>
                </c:pt>
                <c:pt idx="18809">
                  <c:v>public speaking</c:v>
                </c:pt>
                <c:pt idx="18810">
                  <c:v>public speaking</c:v>
                </c:pt>
                <c:pt idx="18811">
                  <c:v>travel</c:v>
                </c:pt>
                <c:pt idx="18812">
                  <c:v>travel</c:v>
                </c:pt>
                <c:pt idx="18813">
                  <c:v>travel</c:v>
                </c:pt>
                <c:pt idx="18814">
                  <c:v>travel</c:v>
                </c:pt>
                <c:pt idx="18815">
                  <c:v>travel</c:v>
                </c:pt>
                <c:pt idx="18816">
                  <c:v>travel</c:v>
                </c:pt>
                <c:pt idx="18817">
                  <c:v>travel</c:v>
                </c:pt>
                <c:pt idx="18818">
                  <c:v>travel</c:v>
                </c:pt>
                <c:pt idx="18819">
                  <c:v>travel</c:v>
                </c:pt>
                <c:pt idx="18820">
                  <c:v>travel</c:v>
                </c:pt>
                <c:pt idx="18821">
                  <c:v>travel</c:v>
                </c:pt>
                <c:pt idx="18822">
                  <c:v>travel</c:v>
                </c:pt>
                <c:pt idx="18823">
                  <c:v>travel</c:v>
                </c:pt>
                <c:pt idx="18824">
                  <c:v>travel</c:v>
                </c:pt>
                <c:pt idx="18825">
                  <c:v>travel</c:v>
                </c:pt>
                <c:pt idx="18826">
                  <c:v>travel</c:v>
                </c:pt>
                <c:pt idx="18827">
                  <c:v>travel</c:v>
                </c:pt>
                <c:pt idx="18828">
                  <c:v>veganism</c:v>
                </c:pt>
                <c:pt idx="18829">
                  <c:v>veganism</c:v>
                </c:pt>
                <c:pt idx="18830">
                  <c:v>veganism</c:v>
                </c:pt>
                <c:pt idx="18831">
                  <c:v>veganism</c:v>
                </c:pt>
                <c:pt idx="18832">
                  <c:v>veganism</c:v>
                </c:pt>
                <c:pt idx="18833">
                  <c:v>veganism</c:v>
                </c:pt>
                <c:pt idx="18834">
                  <c:v>veganism</c:v>
                </c:pt>
                <c:pt idx="18835">
                  <c:v>veganism</c:v>
                </c:pt>
                <c:pt idx="18836">
                  <c:v>veganism</c:v>
                </c:pt>
                <c:pt idx="18837">
                  <c:v>veganism</c:v>
                </c:pt>
                <c:pt idx="18838">
                  <c:v>veganism</c:v>
                </c:pt>
                <c:pt idx="18839">
                  <c:v>veganism</c:v>
                </c:pt>
                <c:pt idx="18840">
                  <c:v>veganism</c:v>
                </c:pt>
                <c:pt idx="18841">
                  <c:v>veganism</c:v>
                </c:pt>
                <c:pt idx="18842">
                  <c:v>veganism</c:v>
                </c:pt>
                <c:pt idx="18843">
                  <c:v>veganism</c:v>
                </c:pt>
                <c:pt idx="18844">
                  <c:v>veganism</c:v>
                </c:pt>
                <c:pt idx="18845">
                  <c:v>veganism</c:v>
                </c:pt>
                <c:pt idx="18846">
                  <c:v>veganism</c:v>
                </c:pt>
                <c:pt idx="18847">
                  <c:v>veganism</c:v>
                </c:pt>
                <c:pt idx="18848">
                  <c:v>veganism</c:v>
                </c:pt>
                <c:pt idx="18849">
                  <c:v>veganism</c:v>
                </c:pt>
                <c:pt idx="18850">
                  <c:v>veganism</c:v>
                </c:pt>
                <c:pt idx="18851">
                  <c:v>veganism</c:v>
                </c:pt>
                <c:pt idx="18852">
                  <c:v>veganism</c:v>
                </c:pt>
                <c:pt idx="18853">
                  <c:v>veganism</c:v>
                </c:pt>
                <c:pt idx="18854">
                  <c:v>veganism</c:v>
                </c:pt>
                <c:pt idx="18855">
                  <c:v>veganism</c:v>
                </c:pt>
                <c:pt idx="18856">
                  <c:v>veganism</c:v>
                </c:pt>
                <c:pt idx="18857">
                  <c:v>veganism</c:v>
                </c:pt>
                <c:pt idx="18858">
                  <c:v>veganism</c:v>
                </c:pt>
                <c:pt idx="18859">
                  <c:v>veganism</c:v>
                </c:pt>
                <c:pt idx="18860">
                  <c:v>veganism</c:v>
                </c:pt>
                <c:pt idx="18861">
                  <c:v>veganism</c:v>
                </c:pt>
                <c:pt idx="18862">
                  <c:v>veganism</c:v>
                </c:pt>
                <c:pt idx="18863">
                  <c:v>public speaking</c:v>
                </c:pt>
                <c:pt idx="18864">
                  <c:v>public speaking</c:v>
                </c:pt>
                <c:pt idx="18865">
                  <c:v>public speaking</c:v>
                </c:pt>
                <c:pt idx="18866">
                  <c:v>public speaking</c:v>
                </c:pt>
                <c:pt idx="18867">
                  <c:v>public speaking</c:v>
                </c:pt>
                <c:pt idx="18868">
                  <c:v>public speaking</c:v>
                </c:pt>
                <c:pt idx="18869">
                  <c:v>public speaking</c:v>
                </c:pt>
                <c:pt idx="18870">
                  <c:v>public speaking</c:v>
                </c:pt>
                <c:pt idx="18871">
                  <c:v>public speaking</c:v>
                </c:pt>
                <c:pt idx="18872">
                  <c:v>science</c:v>
                </c:pt>
                <c:pt idx="18873">
                  <c:v>science</c:v>
                </c:pt>
                <c:pt idx="18874">
                  <c:v>science</c:v>
                </c:pt>
                <c:pt idx="18875">
                  <c:v>science</c:v>
                </c:pt>
                <c:pt idx="18876">
                  <c:v>science</c:v>
                </c:pt>
                <c:pt idx="18877">
                  <c:v>science</c:v>
                </c:pt>
                <c:pt idx="18878">
                  <c:v>science</c:v>
                </c:pt>
                <c:pt idx="18879">
                  <c:v>science</c:v>
                </c:pt>
                <c:pt idx="18880">
                  <c:v>science</c:v>
                </c:pt>
                <c:pt idx="18881">
                  <c:v>science</c:v>
                </c:pt>
                <c:pt idx="18882">
                  <c:v>science</c:v>
                </c:pt>
                <c:pt idx="18883">
                  <c:v>science</c:v>
                </c:pt>
                <c:pt idx="18884">
                  <c:v>science</c:v>
                </c:pt>
                <c:pt idx="18885">
                  <c:v>science</c:v>
                </c:pt>
                <c:pt idx="18886">
                  <c:v>science</c:v>
                </c:pt>
                <c:pt idx="18887">
                  <c:v>science</c:v>
                </c:pt>
                <c:pt idx="18888">
                  <c:v>science</c:v>
                </c:pt>
                <c:pt idx="18889">
                  <c:v>science</c:v>
                </c:pt>
                <c:pt idx="18890">
                  <c:v>science</c:v>
                </c:pt>
                <c:pt idx="18891">
                  <c:v>science</c:v>
                </c:pt>
                <c:pt idx="18892">
                  <c:v>science</c:v>
                </c:pt>
                <c:pt idx="18893">
                  <c:v>science</c:v>
                </c:pt>
                <c:pt idx="18894">
                  <c:v>science</c:v>
                </c:pt>
                <c:pt idx="18895">
                  <c:v>science</c:v>
                </c:pt>
                <c:pt idx="18896">
                  <c:v>science</c:v>
                </c:pt>
                <c:pt idx="18897">
                  <c:v>science</c:v>
                </c:pt>
                <c:pt idx="18898">
                  <c:v>science</c:v>
                </c:pt>
                <c:pt idx="18899">
                  <c:v>science</c:v>
                </c:pt>
                <c:pt idx="18900">
                  <c:v>science</c:v>
                </c:pt>
                <c:pt idx="18901">
                  <c:v>science</c:v>
                </c:pt>
                <c:pt idx="18902">
                  <c:v>science</c:v>
                </c:pt>
                <c:pt idx="18903">
                  <c:v>science</c:v>
                </c:pt>
                <c:pt idx="18904">
                  <c:v>science</c:v>
                </c:pt>
                <c:pt idx="18905">
                  <c:v>science</c:v>
                </c:pt>
                <c:pt idx="18906">
                  <c:v>science</c:v>
                </c:pt>
                <c:pt idx="18907">
                  <c:v>science</c:v>
                </c:pt>
                <c:pt idx="18908">
                  <c:v>animals</c:v>
                </c:pt>
                <c:pt idx="18909">
                  <c:v>animals</c:v>
                </c:pt>
                <c:pt idx="18910">
                  <c:v>animals</c:v>
                </c:pt>
                <c:pt idx="18911">
                  <c:v>animals</c:v>
                </c:pt>
                <c:pt idx="18912">
                  <c:v>animals</c:v>
                </c:pt>
                <c:pt idx="18913">
                  <c:v>animals</c:v>
                </c:pt>
                <c:pt idx="18914">
                  <c:v>animals</c:v>
                </c:pt>
                <c:pt idx="18915">
                  <c:v>animals</c:v>
                </c:pt>
                <c:pt idx="18916">
                  <c:v>animals</c:v>
                </c:pt>
                <c:pt idx="18917">
                  <c:v>animals</c:v>
                </c:pt>
                <c:pt idx="18918">
                  <c:v>animals</c:v>
                </c:pt>
                <c:pt idx="18919">
                  <c:v>animals</c:v>
                </c:pt>
                <c:pt idx="18920">
                  <c:v>animals</c:v>
                </c:pt>
                <c:pt idx="18921">
                  <c:v>animals</c:v>
                </c:pt>
                <c:pt idx="18922">
                  <c:v>animals</c:v>
                </c:pt>
                <c:pt idx="18923">
                  <c:v>animals</c:v>
                </c:pt>
                <c:pt idx="18924">
                  <c:v>animals</c:v>
                </c:pt>
                <c:pt idx="18925">
                  <c:v>animals</c:v>
                </c:pt>
                <c:pt idx="18926">
                  <c:v>animals</c:v>
                </c:pt>
                <c:pt idx="18927">
                  <c:v>education</c:v>
                </c:pt>
                <c:pt idx="18928">
                  <c:v>education</c:v>
                </c:pt>
                <c:pt idx="18929">
                  <c:v>education</c:v>
                </c:pt>
                <c:pt idx="18930">
                  <c:v>education</c:v>
                </c:pt>
                <c:pt idx="18931">
                  <c:v>education</c:v>
                </c:pt>
                <c:pt idx="18932">
                  <c:v>education</c:v>
                </c:pt>
                <c:pt idx="18933">
                  <c:v>education</c:v>
                </c:pt>
                <c:pt idx="18934">
                  <c:v>education</c:v>
                </c:pt>
                <c:pt idx="18935">
                  <c:v>education</c:v>
                </c:pt>
                <c:pt idx="18936">
                  <c:v>education</c:v>
                </c:pt>
                <c:pt idx="18937">
                  <c:v>education</c:v>
                </c:pt>
                <c:pt idx="18938">
                  <c:v>education</c:v>
                </c:pt>
                <c:pt idx="18939">
                  <c:v>education</c:v>
                </c:pt>
                <c:pt idx="18940">
                  <c:v>education</c:v>
                </c:pt>
                <c:pt idx="18941">
                  <c:v>education</c:v>
                </c:pt>
                <c:pt idx="18942">
                  <c:v>education</c:v>
                </c:pt>
                <c:pt idx="18943">
                  <c:v>education</c:v>
                </c:pt>
                <c:pt idx="18944">
                  <c:v>education</c:v>
                </c:pt>
                <c:pt idx="18945">
                  <c:v>education</c:v>
                </c:pt>
                <c:pt idx="18946">
                  <c:v>education</c:v>
                </c:pt>
                <c:pt idx="18947">
                  <c:v>education</c:v>
                </c:pt>
                <c:pt idx="18948">
                  <c:v>education</c:v>
                </c:pt>
                <c:pt idx="18949">
                  <c:v>education</c:v>
                </c:pt>
                <c:pt idx="18950">
                  <c:v>education</c:v>
                </c:pt>
                <c:pt idx="18951">
                  <c:v>education</c:v>
                </c:pt>
                <c:pt idx="18952">
                  <c:v>education</c:v>
                </c:pt>
                <c:pt idx="18953">
                  <c:v>education</c:v>
                </c:pt>
                <c:pt idx="18954">
                  <c:v>education</c:v>
                </c:pt>
                <c:pt idx="18955">
                  <c:v>education</c:v>
                </c:pt>
                <c:pt idx="18956">
                  <c:v>education</c:v>
                </c:pt>
                <c:pt idx="18957">
                  <c:v>education</c:v>
                </c:pt>
                <c:pt idx="18958">
                  <c:v>fitness</c:v>
                </c:pt>
                <c:pt idx="18959">
                  <c:v>fitness</c:v>
                </c:pt>
                <c:pt idx="18960">
                  <c:v>fitness</c:v>
                </c:pt>
                <c:pt idx="18961">
                  <c:v>fitness</c:v>
                </c:pt>
                <c:pt idx="18962">
                  <c:v>fitness</c:v>
                </c:pt>
                <c:pt idx="18963">
                  <c:v>fitness</c:v>
                </c:pt>
                <c:pt idx="18964">
                  <c:v>fitness</c:v>
                </c:pt>
                <c:pt idx="18965">
                  <c:v>fitness</c:v>
                </c:pt>
                <c:pt idx="18966">
                  <c:v>fitness</c:v>
                </c:pt>
                <c:pt idx="18967">
                  <c:v>fitness</c:v>
                </c:pt>
                <c:pt idx="18968">
                  <c:v>fitness</c:v>
                </c:pt>
                <c:pt idx="18969">
                  <c:v>fitness</c:v>
                </c:pt>
                <c:pt idx="18970">
                  <c:v>fitness</c:v>
                </c:pt>
                <c:pt idx="18971">
                  <c:v>dogs</c:v>
                </c:pt>
                <c:pt idx="18972">
                  <c:v>dogs</c:v>
                </c:pt>
                <c:pt idx="18973">
                  <c:v>dogs</c:v>
                </c:pt>
                <c:pt idx="18974">
                  <c:v>dogs</c:v>
                </c:pt>
                <c:pt idx="18975">
                  <c:v>dogs</c:v>
                </c:pt>
                <c:pt idx="18976">
                  <c:v>dogs</c:v>
                </c:pt>
                <c:pt idx="18977">
                  <c:v>dogs</c:v>
                </c:pt>
                <c:pt idx="18978">
                  <c:v>dogs</c:v>
                </c:pt>
                <c:pt idx="18979">
                  <c:v>dogs</c:v>
                </c:pt>
                <c:pt idx="18980">
                  <c:v>dogs</c:v>
                </c:pt>
                <c:pt idx="18981">
                  <c:v>dogs</c:v>
                </c:pt>
                <c:pt idx="18982">
                  <c:v>dogs</c:v>
                </c:pt>
                <c:pt idx="18983">
                  <c:v>dogs</c:v>
                </c:pt>
                <c:pt idx="18984">
                  <c:v>dogs</c:v>
                </c:pt>
                <c:pt idx="18985">
                  <c:v>dogs</c:v>
                </c:pt>
                <c:pt idx="18986">
                  <c:v>dogs</c:v>
                </c:pt>
                <c:pt idx="18987">
                  <c:v>dogs</c:v>
                </c:pt>
                <c:pt idx="18988">
                  <c:v>dogs</c:v>
                </c:pt>
                <c:pt idx="18989">
                  <c:v>dogs</c:v>
                </c:pt>
                <c:pt idx="18990">
                  <c:v>dogs</c:v>
                </c:pt>
                <c:pt idx="18991">
                  <c:v>dogs</c:v>
                </c:pt>
                <c:pt idx="18992">
                  <c:v>dogs</c:v>
                </c:pt>
                <c:pt idx="18993">
                  <c:v>dogs</c:v>
                </c:pt>
                <c:pt idx="18994">
                  <c:v>dogs</c:v>
                </c:pt>
                <c:pt idx="18995">
                  <c:v>dogs</c:v>
                </c:pt>
                <c:pt idx="18996">
                  <c:v>dogs</c:v>
                </c:pt>
                <c:pt idx="18997">
                  <c:v>dogs</c:v>
                </c:pt>
                <c:pt idx="18998">
                  <c:v>dogs</c:v>
                </c:pt>
                <c:pt idx="18999">
                  <c:v>dogs</c:v>
                </c:pt>
                <c:pt idx="19000">
                  <c:v>dogs</c:v>
                </c:pt>
                <c:pt idx="19001">
                  <c:v>dogs</c:v>
                </c:pt>
                <c:pt idx="19002">
                  <c:v>dogs</c:v>
                </c:pt>
                <c:pt idx="19003">
                  <c:v>dogs</c:v>
                </c:pt>
                <c:pt idx="19004">
                  <c:v>dogs</c:v>
                </c:pt>
                <c:pt idx="19005">
                  <c:v>dogs</c:v>
                </c:pt>
                <c:pt idx="19006">
                  <c:v>dogs</c:v>
                </c:pt>
                <c:pt idx="19007">
                  <c:v>dogs</c:v>
                </c:pt>
                <c:pt idx="19008">
                  <c:v>dogs</c:v>
                </c:pt>
                <c:pt idx="19009">
                  <c:v>dogs</c:v>
                </c:pt>
                <c:pt idx="19010">
                  <c:v>dogs</c:v>
                </c:pt>
                <c:pt idx="19011">
                  <c:v>dogs</c:v>
                </c:pt>
                <c:pt idx="19012">
                  <c:v>dogs</c:v>
                </c:pt>
                <c:pt idx="19013">
                  <c:v>dogs</c:v>
                </c:pt>
                <c:pt idx="19014">
                  <c:v>dogs</c:v>
                </c:pt>
                <c:pt idx="19015">
                  <c:v>tennis</c:v>
                </c:pt>
                <c:pt idx="19016">
                  <c:v>tennis</c:v>
                </c:pt>
                <c:pt idx="19017">
                  <c:v>tennis</c:v>
                </c:pt>
                <c:pt idx="19018">
                  <c:v>tennis</c:v>
                </c:pt>
                <c:pt idx="19019">
                  <c:v>tennis</c:v>
                </c:pt>
                <c:pt idx="19020">
                  <c:v>tennis</c:v>
                </c:pt>
                <c:pt idx="19021">
                  <c:v>tennis</c:v>
                </c:pt>
                <c:pt idx="19022">
                  <c:v>tennis</c:v>
                </c:pt>
                <c:pt idx="19023">
                  <c:v>tennis</c:v>
                </c:pt>
                <c:pt idx="19024">
                  <c:v>tennis</c:v>
                </c:pt>
                <c:pt idx="19025">
                  <c:v>tennis</c:v>
                </c:pt>
                <c:pt idx="19026">
                  <c:v>tennis</c:v>
                </c:pt>
                <c:pt idx="19027">
                  <c:v>tennis</c:v>
                </c:pt>
                <c:pt idx="19028">
                  <c:v>tennis</c:v>
                </c:pt>
                <c:pt idx="19029">
                  <c:v>tennis</c:v>
                </c:pt>
                <c:pt idx="19030">
                  <c:v>soccer</c:v>
                </c:pt>
                <c:pt idx="19031">
                  <c:v>soccer</c:v>
                </c:pt>
                <c:pt idx="19032">
                  <c:v>soccer</c:v>
                </c:pt>
                <c:pt idx="19033">
                  <c:v>soccer</c:v>
                </c:pt>
                <c:pt idx="19034">
                  <c:v>soccer</c:v>
                </c:pt>
                <c:pt idx="19035">
                  <c:v>soccer</c:v>
                </c:pt>
                <c:pt idx="19036">
                  <c:v>soccer</c:v>
                </c:pt>
                <c:pt idx="19037">
                  <c:v>soccer</c:v>
                </c:pt>
                <c:pt idx="19038">
                  <c:v>soccer</c:v>
                </c:pt>
                <c:pt idx="19039">
                  <c:v>soccer</c:v>
                </c:pt>
                <c:pt idx="19040">
                  <c:v>soccer</c:v>
                </c:pt>
                <c:pt idx="19041">
                  <c:v>soccer</c:v>
                </c:pt>
                <c:pt idx="19042">
                  <c:v>soccer</c:v>
                </c:pt>
                <c:pt idx="19043">
                  <c:v>soccer</c:v>
                </c:pt>
                <c:pt idx="19044">
                  <c:v>soccer</c:v>
                </c:pt>
                <c:pt idx="19045">
                  <c:v>soccer</c:v>
                </c:pt>
                <c:pt idx="19046">
                  <c:v>soccer</c:v>
                </c:pt>
                <c:pt idx="19047">
                  <c:v>soccer</c:v>
                </c:pt>
                <c:pt idx="19048">
                  <c:v>soccer</c:v>
                </c:pt>
                <c:pt idx="19049">
                  <c:v>soccer</c:v>
                </c:pt>
                <c:pt idx="19050">
                  <c:v>soccer</c:v>
                </c:pt>
                <c:pt idx="19051">
                  <c:v>soccer</c:v>
                </c:pt>
                <c:pt idx="19052">
                  <c:v>soccer</c:v>
                </c:pt>
                <c:pt idx="19053">
                  <c:v>soccer</c:v>
                </c:pt>
                <c:pt idx="19054">
                  <c:v>soccer</c:v>
                </c:pt>
                <c:pt idx="19055">
                  <c:v>soccer</c:v>
                </c:pt>
                <c:pt idx="19056">
                  <c:v>soccer</c:v>
                </c:pt>
                <c:pt idx="19057">
                  <c:v>soccer</c:v>
                </c:pt>
                <c:pt idx="19058">
                  <c:v>soccer</c:v>
                </c:pt>
                <c:pt idx="19059">
                  <c:v>soccer</c:v>
                </c:pt>
                <c:pt idx="19060">
                  <c:v>soccer</c:v>
                </c:pt>
                <c:pt idx="19061">
                  <c:v>animals</c:v>
                </c:pt>
                <c:pt idx="19062">
                  <c:v>animals</c:v>
                </c:pt>
                <c:pt idx="19063">
                  <c:v>animals</c:v>
                </c:pt>
                <c:pt idx="19064">
                  <c:v>animals</c:v>
                </c:pt>
                <c:pt idx="19065">
                  <c:v>animals</c:v>
                </c:pt>
                <c:pt idx="19066">
                  <c:v>animals</c:v>
                </c:pt>
                <c:pt idx="19067">
                  <c:v>animals</c:v>
                </c:pt>
                <c:pt idx="19068">
                  <c:v>animals</c:v>
                </c:pt>
                <c:pt idx="19069">
                  <c:v>animals</c:v>
                </c:pt>
                <c:pt idx="19070">
                  <c:v>animals</c:v>
                </c:pt>
                <c:pt idx="19071">
                  <c:v>animals</c:v>
                </c:pt>
                <c:pt idx="19072">
                  <c:v>animals</c:v>
                </c:pt>
                <c:pt idx="19073">
                  <c:v>animals</c:v>
                </c:pt>
                <c:pt idx="19074">
                  <c:v>animals</c:v>
                </c:pt>
                <c:pt idx="19075">
                  <c:v>animals</c:v>
                </c:pt>
                <c:pt idx="19076">
                  <c:v>animals</c:v>
                </c:pt>
                <c:pt idx="19077">
                  <c:v>animals</c:v>
                </c:pt>
                <c:pt idx="19078">
                  <c:v>animals</c:v>
                </c:pt>
                <c:pt idx="19079">
                  <c:v>animals</c:v>
                </c:pt>
                <c:pt idx="19080">
                  <c:v>science</c:v>
                </c:pt>
                <c:pt idx="19081">
                  <c:v>science</c:v>
                </c:pt>
                <c:pt idx="19082">
                  <c:v>science</c:v>
                </c:pt>
                <c:pt idx="19083">
                  <c:v>science</c:v>
                </c:pt>
                <c:pt idx="19084">
                  <c:v>science</c:v>
                </c:pt>
                <c:pt idx="19085">
                  <c:v>science</c:v>
                </c:pt>
                <c:pt idx="19086">
                  <c:v>science</c:v>
                </c:pt>
                <c:pt idx="19087">
                  <c:v>science</c:v>
                </c:pt>
                <c:pt idx="19088">
                  <c:v>science</c:v>
                </c:pt>
                <c:pt idx="19089">
                  <c:v>science</c:v>
                </c:pt>
                <c:pt idx="19090">
                  <c:v>science</c:v>
                </c:pt>
                <c:pt idx="19091">
                  <c:v>science</c:v>
                </c:pt>
                <c:pt idx="19092">
                  <c:v>science</c:v>
                </c:pt>
                <c:pt idx="19093">
                  <c:v>science</c:v>
                </c:pt>
                <c:pt idx="19094">
                  <c:v>science</c:v>
                </c:pt>
                <c:pt idx="19095">
                  <c:v>science</c:v>
                </c:pt>
                <c:pt idx="19096">
                  <c:v>science</c:v>
                </c:pt>
                <c:pt idx="19097">
                  <c:v>science</c:v>
                </c:pt>
                <c:pt idx="19098">
                  <c:v>science</c:v>
                </c:pt>
                <c:pt idx="19099">
                  <c:v>science</c:v>
                </c:pt>
                <c:pt idx="19100">
                  <c:v>science</c:v>
                </c:pt>
                <c:pt idx="19101">
                  <c:v>science</c:v>
                </c:pt>
                <c:pt idx="19102">
                  <c:v>science</c:v>
                </c:pt>
                <c:pt idx="19103">
                  <c:v>science</c:v>
                </c:pt>
                <c:pt idx="19104">
                  <c:v>science</c:v>
                </c:pt>
                <c:pt idx="19105">
                  <c:v>science</c:v>
                </c:pt>
                <c:pt idx="19106">
                  <c:v>science</c:v>
                </c:pt>
                <c:pt idx="19107">
                  <c:v>science</c:v>
                </c:pt>
                <c:pt idx="19108">
                  <c:v>science</c:v>
                </c:pt>
                <c:pt idx="19109">
                  <c:v>science</c:v>
                </c:pt>
                <c:pt idx="19110">
                  <c:v>science</c:v>
                </c:pt>
                <c:pt idx="19111">
                  <c:v>science</c:v>
                </c:pt>
                <c:pt idx="19112">
                  <c:v>science</c:v>
                </c:pt>
                <c:pt idx="19113">
                  <c:v>science</c:v>
                </c:pt>
                <c:pt idx="19114">
                  <c:v>science</c:v>
                </c:pt>
                <c:pt idx="19115">
                  <c:v>science</c:v>
                </c:pt>
                <c:pt idx="19116">
                  <c:v>science</c:v>
                </c:pt>
                <c:pt idx="19117">
                  <c:v>science</c:v>
                </c:pt>
                <c:pt idx="19118">
                  <c:v>science</c:v>
                </c:pt>
                <c:pt idx="19119">
                  <c:v>science</c:v>
                </c:pt>
                <c:pt idx="19120">
                  <c:v>science</c:v>
                </c:pt>
                <c:pt idx="19121">
                  <c:v>tennis</c:v>
                </c:pt>
                <c:pt idx="19122">
                  <c:v>tennis</c:v>
                </c:pt>
                <c:pt idx="19123">
                  <c:v>tennis</c:v>
                </c:pt>
                <c:pt idx="19124">
                  <c:v>tennis</c:v>
                </c:pt>
                <c:pt idx="19125">
                  <c:v>tennis</c:v>
                </c:pt>
                <c:pt idx="19126">
                  <c:v>tennis</c:v>
                </c:pt>
                <c:pt idx="19127">
                  <c:v>tennis</c:v>
                </c:pt>
                <c:pt idx="19128">
                  <c:v>tennis</c:v>
                </c:pt>
                <c:pt idx="19129">
                  <c:v>tennis</c:v>
                </c:pt>
                <c:pt idx="19130">
                  <c:v>tennis</c:v>
                </c:pt>
                <c:pt idx="19131">
                  <c:v>tennis</c:v>
                </c:pt>
                <c:pt idx="19132">
                  <c:v>tennis</c:v>
                </c:pt>
                <c:pt idx="19133">
                  <c:v>tennis</c:v>
                </c:pt>
                <c:pt idx="19134">
                  <c:v>tennis</c:v>
                </c:pt>
                <c:pt idx="19135">
                  <c:v>tennis</c:v>
                </c:pt>
                <c:pt idx="19136">
                  <c:v>tennis</c:v>
                </c:pt>
                <c:pt idx="19137">
                  <c:v>tennis</c:v>
                </c:pt>
                <c:pt idx="19138">
                  <c:v>tennis</c:v>
                </c:pt>
                <c:pt idx="19139">
                  <c:v>tennis</c:v>
                </c:pt>
                <c:pt idx="19140">
                  <c:v>tennis</c:v>
                </c:pt>
                <c:pt idx="19141">
                  <c:v>tennis</c:v>
                </c:pt>
                <c:pt idx="19142">
                  <c:v>tennis</c:v>
                </c:pt>
                <c:pt idx="19143">
                  <c:v>tennis</c:v>
                </c:pt>
                <c:pt idx="19144">
                  <c:v>tennis</c:v>
                </c:pt>
                <c:pt idx="19145">
                  <c:v>tennis</c:v>
                </c:pt>
                <c:pt idx="19146">
                  <c:v>tennis</c:v>
                </c:pt>
                <c:pt idx="19147">
                  <c:v>tennis</c:v>
                </c:pt>
                <c:pt idx="19148">
                  <c:v>tennis</c:v>
                </c:pt>
                <c:pt idx="19149">
                  <c:v>tennis</c:v>
                </c:pt>
                <c:pt idx="19150">
                  <c:v>tennis</c:v>
                </c:pt>
                <c:pt idx="19151">
                  <c:v>tennis</c:v>
                </c:pt>
                <c:pt idx="19152">
                  <c:v>tennis</c:v>
                </c:pt>
                <c:pt idx="19153">
                  <c:v>tennis</c:v>
                </c:pt>
                <c:pt idx="19154">
                  <c:v>tennis</c:v>
                </c:pt>
                <c:pt idx="19155">
                  <c:v>tennis</c:v>
                </c:pt>
                <c:pt idx="19156">
                  <c:v>tennis</c:v>
                </c:pt>
                <c:pt idx="19157">
                  <c:v>tennis</c:v>
                </c:pt>
                <c:pt idx="19158">
                  <c:v>tennis</c:v>
                </c:pt>
                <c:pt idx="19159">
                  <c:v>tennis</c:v>
                </c:pt>
                <c:pt idx="19160">
                  <c:v>tennis</c:v>
                </c:pt>
                <c:pt idx="19161">
                  <c:v>tennis</c:v>
                </c:pt>
                <c:pt idx="19162">
                  <c:v>tennis</c:v>
                </c:pt>
                <c:pt idx="19163">
                  <c:v>tennis</c:v>
                </c:pt>
                <c:pt idx="19164">
                  <c:v>tennis</c:v>
                </c:pt>
                <c:pt idx="19165">
                  <c:v>tennis</c:v>
                </c:pt>
                <c:pt idx="19166">
                  <c:v>tennis</c:v>
                </c:pt>
                <c:pt idx="19167">
                  <c:v>tennis</c:v>
                </c:pt>
                <c:pt idx="19168">
                  <c:v>food</c:v>
                </c:pt>
                <c:pt idx="19169">
                  <c:v>food</c:v>
                </c:pt>
                <c:pt idx="19170">
                  <c:v>food</c:v>
                </c:pt>
                <c:pt idx="19171">
                  <c:v>food</c:v>
                </c:pt>
                <c:pt idx="19172">
                  <c:v>food</c:v>
                </c:pt>
                <c:pt idx="19173">
                  <c:v>food</c:v>
                </c:pt>
                <c:pt idx="19174">
                  <c:v>food</c:v>
                </c:pt>
                <c:pt idx="19175">
                  <c:v>food</c:v>
                </c:pt>
                <c:pt idx="19176">
                  <c:v>food</c:v>
                </c:pt>
                <c:pt idx="19177">
                  <c:v>food</c:v>
                </c:pt>
                <c:pt idx="19178">
                  <c:v>food</c:v>
                </c:pt>
                <c:pt idx="19179">
                  <c:v>food</c:v>
                </c:pt>
                <c:pt idx="19180">
                  <c:v>food</c:v>
                </c:pt>
                <c:pt idx="19181">
                  <c:v>food</c:v>
                </c:pt>
                <c:pt idx="19182">
                  <c:v>food</c:v>
                </c:pt>
                <c:pt idx="19183">
                  <c:v>food</c:v>
                </c:pt>
                <c:pt idx="19184">
                  <c:v>food</c:v>
                </c:pt>
                <c:pt idx="19185">
                  <c:v>food</c:v>
                </c:pt>
                <c:pt idx="19186">
                  <c:v>food</c:v>
                </c:pt>
                <c:pt idx="19187">
                  <c:v>food</c:v>
                </c:pt>
                <c:pt idx="19188">
                  <c:v>food</c:v>
                </c:pt>
                <c:pt idx="19189">
                  <c:v>food</c:v>
                </c:pt>
                <c:pt idx="19190">
                  <c:v>food</c:v>
                </c:pt>
                <c:pt idx="19191">
                  <c:v>food</c:v>
                </c:pt>
                <c:pt idx="19192">
                  <c:v>food</c:v>
                </c:pt>
                <c:pt idx="19193">
                  <c:v>food</c:v>
                </c:pt>
                <c:pt idx="19194">
                  <c:v>food</c:v>
                </c:pt>
                <c:pt idx="19195">
                  <c:v>food</c:v>
                </c:pt>
                <c:pt idx="19196">
                  <c:v>food</c:v>
                </c:pt>
                <c:pt idx="19197">
                  <c:v>food</c:v>
                </c:pt>
                <c:pt idx="19198">
                  <c:v>food</c:v>
                </c:pt>
                <c:pt idx="19199">
                  <c:v>food</c:v>
                </c:pt>
                <c:pt idx="19200">
                  <c:v>food</c:v>
                </c:pt>
                <c:pt idx="19201">
                  <c:v>food</c:v>
                </c:pt>
                <c:pt idx="19202">
                  <c:v>food</c:v>
                </c:pt>
                <c:pt idx="19203">
                  <c:v>food</c:v>
                </c:pt>
                <c:pt idx="19204">
                  <c:v>food</c:v>
                </c:pt>
                <c:pt idx="19205">
                  <c:v>food</c:v>
                </c:pt>
                <c:pt idx="19206">
                  <c:v>food</c:v>
                </c:pt>
                <c:pt idx="19207">
                  <c:v>food</c:v>
                </c:pt>
                <c:pt idx="19208">
                  <c:v>food</c:v>
                </c:pt>
                <c:pt idx="19209">
                  <c:v>food</c:v>
                </c:pt>
                <c:pt idx="19210">
                  <c:v>animals</c:v>
                </c:pt>
                <c:pt idx="19211">
                  <c:v>animals</c:v>
                </c:pt>
                <c:pt idx="19212">
                  <c:v>animals</c:v>
                </c:pt>
                <c:pt idx="19213">
                  <c:v>animals</c:v>
                </c:pt>
                <c:pt idx="19214">
                  <c:v>animals</c:v>
                </c:pt>
                <c:pt idx="19215">
                  <c:v>animals</c:v>
                </c:pt>
                <c:pt idx="19216">
                  <c:v>animals</c:v>
                </c:pt>
                <c:pt idx="19217">
                  <c:v>animals</c:v>
                </c:pt>
                <c:pt idx="19218">
                  <c:v>animals</c:v>
                </c:pt>
                <c:pt idx="19219">
                  <c:v>animals</c:v>
                </c:pt>
                <c:pt idx="19220">
                  <c:v>animals</c:v>
                </c:pt>
                <c:pt idx="19221">
                  <c:v>animals</c:v>
                </c:pt>
                <c:pt idx="19222">
                  <c:v>animals</c:v>
                </c:pt>
                <c:pt idx="19223">
                  <c:v>animals</c:v>
                </c:pt>
                <c:pt idx="19224">
                  <c:v>animals</c:v>
                </c:pt>
                <c:pt idx="19225">
                  <c:v>animals</c:v>
                </c:pt>
                <c:pt idx="19226">
                  <c:v>animals</c:v>
                </c:pt>
                <c:pt idx="19227">
                  <c:v>food</c:v>
                </c:pt>
                <c:pt idx="19228">
                  <c:v>food</c:v>
                </c:pt>
                <c:pt idx="19229">
                  <c:v>food</c:v>
                </c:pt>
                <c:pt idx="19230">
                  <c:v>food</c:v>
                </c:pt>
                <c:pt idx="19231">
                  <c:v>food</c:v>
                </c:pt>
                <c:pt idx="19232">
                  <c:v>food</c:v>
                </c:pt>
                <c:pt idx="19233">
                  <c:v>food</c:v>
                </c:pt>
                <c:pt idx="19234">
                  <c:v>food</c:v>
                </c:pt>
                <c:pt idx="19235">
                  <c:v>food</c:v>
                </c:pt>
                <c:pt idx="19236">
                  <c:v>food</c:v>
                </c:pt>
                <c:pt idx="19237">
                  <c:v>food</c:v>
                </c:pt>
                <c:pt idx="19238">
                  <c:v>food</c:v>
                </c:pt>
                <c:pt idx="19239">
                  <c:v>food</c:v>
                </c:pt>
                <c:pt idx="19240">
                  <c:v>food</c:v>
                </c:pt>
                <c:pt idx="19241">
                  <c:v>food</c:v>
                </c:pt>
                <c:pt idx="19242">
                  <c:v>food</c:v>
                </c:pt>
                <c:pt idx="19243">
                  <c:v>food</c:v>
                </c:pt>
                <c:pt idx="19244">
                  <c:v>food</c:v>
                </c:pt>
                <c:pt idx="19245">
                  <c:v>food</c:v>
                </c:pt>
                <c:pt idx="19246">
                  <c:v>food</c:v>
                </c:pt>
                <c:pt idx="19247">
                  <c:v>food</c:v>
                </c:pt>
                <c:pt idx="19248">
                  <c:v>food</c:v>
                </c:pt>
                <c:pt idx="19249">
                  <c:v>food</c:v>
                </c:pt>
                <c:pt idx="19250">
                  <c:v>food</c:v>
                </c:pt>
                <c:pt idx="19251">
                  <c:v>food</c:v>
                </c:pt>
                <c:pt idx="19252">
                  <c:v>food</c:v>
                </c:pt>
                <c:pt idx="19253">
                  <c:v>food</c:v>
                </c:pt>
                <c:pt idx="19254">
                  <c:v>food</c:v>
                </c:pt>
                <c:pt idx="19255">
                  <c:v>food</c:v>
                </c:pt>
                <c:pt idx="19256">
                  <c:v>food</c:v>
                </c:pt>
                <c:pt idx="19257">
                  <c:v>food</c:v>
                </c:pt>
                <c:pt idx="19258">
                  <c:v>food</c:v>
                </c:pt>
                <c:pt idx="19259">
                  <c:v>food</c:v>
                </c:pt>
                <c:pt idx="19260">
                  <c:v>food</c:v>
                </c:pt>
                <c:pt idx="19261">
                  <c:v>food</c:v>
                </c:pt>
                <c:pt idx="19262">
                  <c:v>food</c:v>
                </c:pt>
                <c:pt idx="19263">
                  <c:v>food</c:v>
                </c:pt>
                <c:pt idx="19264">
                  <c:v>food</c:v>
                </c:pt>
                <c:pt idx="19265">
                  <c:v>food</c:v>
                </c:pt>
                <c:pt idx="19266">
                  <c:v>food</c:v>
                </c:pt>
                <c:pt idx="19267">
                  <c:v>food</c:v>
                </c:pt>
                <c:pt idx="19268">
                  <c:v>food</c:v>
                </c:pt>
                <c:pt idx="19269">
                  <c:v>food</c:v>
                </c:pt>
                <c:pt idx="19270">
                  <c:v>food</c:v>
                </c:pt>
                <c:pt idx="19271">
                  <c:v>food</c:v>
                </c:pt>
                <c:pt idx="19272">
                  <c:v>technology</c:v>
                </c:pt>
                <c:pt idx="19273">
                  <c:v>technology</c:v>
                </c:pt>
                <c:pt idx="19274">
                  <c:v>technology</c:v>
                </c:pt>
                <c:pt idx="19275">
                  <c:v>technology</c:v>
                </c:pt>
                <c:pt idx="19276">
                  <c:v>technology</c:v>
                </c:pt>
                <c:pt idx="19277">
                  <c:v>technology</c:v>
                </c:pt>
                <c:pt idx="19278">
                  <c:v>technology</c:v>
                </c:pt>
                <c:pt idx="19279">
                  <c:v>technology</c:v>
                </c:pt>
                <c:pt idx="19280">
                  <c:v>technology</c:v>
                </c:pt>
                <c:pt idx="19281">
                  <c:v>technology</c:v>
                </c:pt>
                <c:pt idx="19282">
                  <c:v>technology</c:v>
                </c:pt>
                <c:pt idx="19283">
                  <c:v>technology</c:v>
                </c:pt>
                <c:pt idx="19284">
                  <c:v>technology</c:v>
                </c:pt>
                <c:pt idx="19285">
                  <c:v>technology</c:v>
                </c:pt>
                <c:pt idx="19286">
                  <c:v>technology</c:v>
                </c:pt>
                <c:pt idx="19287">
                  <c:v>technology</c:v>
                </c:pt>
                <c:pt idx="19288">
                  <c:v>technology</c:v>
                </c:pt>
                <c:pt idx="19289">
                  <c:v>technology</c:v>
                </c:pt>
                <c:pt idx="19290">
                  <c:v>technology</c:v>
                </c:pt>
                <c:pt idx="19291">
                  <c:v>technology</c:v>
                </c:pt>
                <c:pt idx="19292">
                  <c:v>technology</c:v>
                </c:pt>
                <c:pt idx="19293">
                  <c:v>technology</c:v>
                </c:pt>
                <c:pt idx="19294">
                  <c:v>technology</c:v>
                </c:pt>
                <c:pt idx="19295">
                  <c:v>technology</c:v>
                </c:pt>
                <c:pt idx="19296">
                  <c:v>technology</c:v>
                </c:pt>
                <c:pt idx="19297">
                  <c:v>technology</c:v>
                </c:pt>
                <c:pt idx="19298">
                  <c:v>technology</c:v>
                </c:pt>
                <c:pt idx="19299">
                  <c:v>technology</c:v>
                </c:pt>
                <c:pt idx="19300">
                  <c:v>technology</c:v>
                </c:pt>
                <c:pt idx="19301">
                  <c:v>technology</c:v>
                </c:pt>
                <c:pt idx="19302">
                  <c:v>technology</c:v>
                </c:pt>
                <c:pt idx="19303">
                  <c:v>technology</c:v>
                </c:pt>
                <c:pt idx="19304">
                  <c:v>technology</c:v>
                </c:pt>
                <c:pt idx="19305">
                  <c:v>technology</c:v>
                </c:pt>
                <c:pt idx="19306">
                  <c:v>technology</c:v>
                </c:pt>
                <c:pt idx="19307">
                  <c:v>technology</c:v>
                </c:pt>
                <c:pt idx="19308">
                  <c:v>technology</c:v>
                </c:pt>
                <c:pt idx="19309">
                  <c:v>technology</c:v>
                </c:pt>
                <c:pt idx="19310">
                  <c:v>technology</c:v>
                </c:pt>
                <c:pt idx="19311">
                  <c:v>technology</c:v>
                </c:pt>
                <c:pt idx="19312">
                  <c:v>technology</c:v>
                </c:pt>
                <c:pt idx="19313">
                  <c:v>technology</c:v>
                </c:pt>
                <c:pt idx="19314">
                  <c:v>technology</c:v>
                </c:pt>
                <c:pt idx="19315">
                  <c:v>technology</c:v>
                </c:pt>
                <c:pt idx="19316">
                  <c:v>technology</c:v>
                </c:pt>
                <c:pt idx="19317">
                  <c:v>technology</c:v>
                </c:pt>
                <c:pt idx="19318">
                  <c:v>technology</c:v>
                </c:pt>
                <c:pt idx="19319">
                  <c:v>technology</c:v>
                </c:pt>
                <c:pt idx="19320">
                  <c:v>culture</c:v>
                </c:pt>
                <c:pt idx="19321">
                  <c:v>culture</c:v>
                </c:pt>
                <c:pt idx="19322">
                  <c:v>culture</c:v>
                </c:pt>
                <c:pt idx="19323">
                  <c:v>culture</c:v>
                </c:pt>
                <c:pt idx="19324">
                  <c:v>culture</c:v>
                </c:pt>
                <c:pt idx="19325">
                  <c:v>dogs</c:v>
                </c:pt>
                <c:pt idx="19326">
                  <c:v>dogs</c:v>
                </c:pt>
                <c:pt idx="19327">
                  <c:v>dogs</c:v>
                </c:pt>
                <c:pt idx="19328">
                  <c:v>dogs</c:v>
                </c:pt>
                <c:pt idx="19329">
                  <c:v>dogs</c:v>
                </c:pt>
                <c:pt idx="19330">
                  <c:v>dogs</c:v>
                </c:pt>
                <c:pt idx="19331">
                  <c:v>dogs</c:v>
                </c:pt>
                <c:pt idx="19332">
                  <c:v>dogs</c:v>
                </c:pt>
                <c:pt idx="19333">
                  <c:v>dogs</c:v>
                </c:pt>
                <c:pt idx="19334">
                  <c:v>culture</c:v>
                </c:pt>
                <c:pt idx="19335">
                  <c:v>culture</c:v>
                </c:pt>
                <c:pt idx="19336">
                  <c:v>culture</c:v>
                </c:pt>
                <c:pt idx="19337">
                  <c:v>culture</c:v>
                </c:pt>
                <c:pt idx="19338">
                  <c:v>culture</c:v>
                </c:pt>
                <c:pt idx="19339">
                  <c:v>culture</c:v>
                </c:pt>
                <c:pt idx="19340">
                  <c:v>culture</c:v>
                </c:pt>
                <c:pt idx="19341">
                  <c:v>culture</c:v>
                </c:pt>
                <c:pt idx="19342">
                  <c:v>culture</c:v>
                </c:pt>
                <c:pt idx="19343">
                  <c:v>culture</c:v>
                </c:pt>
                <c:pt idx="19344">
                  <c:v>culture</c:v>
                </c:pt>
                <c:pt idx="19345">
                  <c:v>culture</c:v>
                </c:pt>
                <c:pt idx="19346">
                  <c:v>culture</c:v>
                </c:pt>
                <c:pt idx="19347">
                  <c:v>culture</c:v>
                </c:pt>
                <c:pt idx="19348">
                  <c:v>culture</c:v>
                </c:pt>
                <c:pt idx="19349">
                  <c:v>culture</c:v>
                </c:pt>
                <c:pt idx="19350">
                  <c:v>culture</c:v>
                </c:pt>
                <c:pt idx="19351">
                  <c:v>culture</c:v>
                </c:pt>
                <c:pt idx="19352">
                  <c:v>culture</c:v>
                </c:pt>
                <c:pt idx="19353">
                  <c:v>culture</c:v>
                </c:pt>
                <c:pt idx="19354">
                  <c:v>culture</c:v>
                </c:pt>
                <c:pt idx="19355">
                  <c:v>culture</c:v>
                </c:pt>
                <c:pt idx="19356">
                  <c:v>culture</c:v>
                </c:pt>
                <c:pt idx="19357">
                  <c:v>culture</c:v>
                </c:pt>
                <c:pt idx="19358">
                  <c:v>culture</c:v>
                </c:pt>
                <c:pt idx="19359">
                  <c:v>culture</c:v>
                </c:pt>
                <c:pt idx="19360">
                  <c:v>culture</c:v>
                </c:pt>
                <c:pt idx="19361">
                  <c:v>culture</c:v>
                </c:pt>
                <c:pt idx="19362">
                  <c:v>culture</c:v>
                </c:pt>
                <c:pt idx="19363">
                  <c:v>culture</c:v>
                </c:pt>
                <c:pt idx="19364">
                  <c:v>culture</c:v>
                </c:pt>
                <c:pt idx="19365">
                  <c:v>culture</c:v>
                </c:pt>
                <c:pt idx="19366">
                  <c:v>culture</c:v>
                </c:pt>
                <c:pt idx="19367">
                  <c:v>culture</c:v>
                </c:pt>
                <c:pt idx="19368">
                  <c:v>culture</c:v>
                </c:pt>
                <c:pt idx="19369">
                  <c:v>culture</c:v>
                </c:pt>
                <c:pt idx="19370">
                  <c:v>culture</c:v>
                </c:pt>
                <c:pt idx="19371">
                  <c:v>culture</c:v>
                </c:pt>
                <c:pt idx="19372">
                  <c:v>culture</c:v>
                </c:pt>
                <c:pt idx="19373">
                  <c:v>science</c:v>
                </c:pt>
                <c:pt idx="19374">
                  <c:v>science</c:v>
                </c:pt>
                <c:pt idx="19375">
                  <c:v>science</c:v>
                </c:pt>
                <c:pt idx="19376">
                  <c:v>science</c:v>
                </c:pt>
                <c:pt idx="19377">
                  <c:v>science</c:v>
                </c:pt>
                <c:pt idx="19378">
                  <c:v>science</c:v>
                </c:pt>
                <c:pt idx="19379">
                  <c:v>science</c:v>
                </c:pt>
                <c:pt idx="19380">
                  <c:v>science</c:v>
                </c:pt>
                <c:pt idx="19381">
                  <c:v>science</c:v>
                </c:pt>
                <c:pt idx="19382">
                  <c:v>science</c:v>
                </c:pt>
                <c:pt idx="19383">
                  <c:v>science</c:v>
                </c:pt>
                <c:pt idx="19384">
                  <c:v>science</c:v>
                </c:pt>
                <c:pt idx="19385">
                  <c:v>science</c:v>
                </c:pt>
                <c:pt idx="19386">
                  <c:v>science</c:v>
                </c:pt>
                <c:pt idx="19387">
                  <c:v>science</c:v>
                </c:pt>
                <c:pt idx="19388">
                  <c:v>science</c:v>
                </c:pt>
                <c:pt idx="19389">
                  <c:v>science</c:v>
                </c:pt>
                <c:pt idx="19390">
                  <c:v>science</c:v>
                </c:pt>
                <c:pt idx="19391">
                  <c:v>studying</c:v>
                </c:pt>
                <c:pt idx="19392">
                  <c:v>studying</c:v>
                </c:pt>
                <c:pt idx="19393">
                  <c:v>studying</c:v>
                </c:pt>
                <c:pt idx="19394">
                  <c:v>studying</c:v>
                </c:pt>
                <c:pt idx="19395">
                  <c:v>studying</c:v>
                </c:pt>
                <c:pt idx="19396">
                  <c:v>studying</c:v>
                </c:pt>
                <c:pt idx="19397">
                  <c:v>studying</c:v>
                </c:pt>
                <c:pt idx="19398">
                  <c:v>studying</c:v>
                </c:pt>
                <c:pt idx="19399">
                  <c:v>studying</c:v>
                </c:pt>
                <c:pt idx="19400">
                  <c:v>studying</c:v>
                </c:pt>
                <c:pt idx="19401">
                  <c:v>studying</c:v>
                </c:pt>
                <c:pt idx="19402">
                  <c:v>studying</c:v>
                </c:pt>
                <c:pt idx="19403">
                  <c:v>studying</c:v>
                </c:pt>
                <c:pt idx="19404">
                  <c:v>studying</c:v>
                </c:pt>
                <c:pt idx="19405">
                  <c:v>studying</c:v>
                </c:pt>
                <c:pt idx="19406">
                  <c:v>studying</c:v>
                </c:pt>
                <c:pt idx="19407">
                  <c:v>studying</c:v>
                </c:pt>
                <c:pt idx="19408">
                  <c:v>studying</c:v>
                </c:pt>
                <c:pt idx="19409">
                  <c:v>studying</c:v>
                </c:pt>
                <c:pt idx="19410">
                  <c:v>studying</c:v>
                </c:pt>
                <c:pt idx="19411">
                  <c:v>studying</c:v>
                </c:pt>
                <c:pt idx="19412">
                  <c:v>travel</c:v>
                </c:pt>
                <c:pt idx="19413">
                  <c:v>travel</c:v>
                </c:pt>
                <c:pt idx="19414">
                  <c:v>travel</c:v>
                </c:pt>
                <c:pt idx="19415">
                  <c:v>travel</c:v>
                </c:pt>
                <c:pt idx="19416">
                  <c:v>travel</c:v>
                </c:pt>
                <c:pt idx="19417">
                  <c:v>travel</c:v>
                </c:pt>
                <c:pt idx="19418">
                  <c:v>travel</c:v>
                </c:pt>
                <c:pt idx="19419">
                  <c:v>travel</c:v>
                </c:pt>
                <c:pt idx="19420">
                  <c:v>travel</c:v>
                </c:pt>
                <c:pt idx="19421">
                  <c:v>travel</c:v>
                </c:pt>
                <c:pt idx="19422">
                  <c:v>travel</c:v>
                </c:pt>
                <c:pt idx="19423">
                  <c:v>travel</c:v>
                </c:pt>
                <c:pt idx="19424">
                  <c:v>travel</c:v>
                </c:pt>
                <c:pt idx="19425">
                  <c:v>travel</c:v>
                </c:pt>
                <c:pt idx="19426">
                  <c:v>travel</c:v>
                </c:pt>
                <c:pt idx="19427">
                  <c:v>travel</c:v>
                </c:pt>
                <c:pt idx="19428">
                  <c:v>travel</c:v>
                </c:pt>
                <c:pt idx="19429">
                  <c:v>travel</c:v>
                </c:pt>
                <c:pt idx="19430">
                  <c:v>travel</c:v>
                </c:pt>
                <c:pt idx="19431">
                  <c:v>travel</c:v>
                </c:pt>
                <c:pt idx="19432">
                  <c:v>travel</c:v>
                </c:pt>
                <c:pt idx="19433">
                  <c:v>travel</c:v>
                </c:pt>
                <c:pt idx="19434">
                  <c:v>travel</c:v>
                </c:pt>
                <c:pt idx="19435">
                  <c:v>travel</c:v>
                </c:pt>
                <c:pt idx="19436">
                  <c:v>travel</c:v>
                </c:pt>
                <c:pt idx="19437">
                  <c:v>travel</c:v>
                </c:pt>
                <c:pt idx="19438">
                  <c:v>travel</c:v>
                </c:pt>
                <c:pt idx="19439">
                  <c:v>travel</c:v>
                </c:pt>
                <c:pt idx="19440">
                  <c:v>travel</c:v>
                </c:pt>
                <c:pt idx="19441">
                  <c:v>travel</c:v>
                </c:pt>
                <c:pt idx="19442">
                  <c:v>travel</c:v>
                </c:pt>
                <c:pt idx="19443">
                  <c:v>travel</c:v>
                </c:pt>
                <c:pt idx="19444">
                  <c:v>travel</c:v>
                </c:pt>
                <c:pt idx="19445">
                  <c:v>travel</c:v>
                </c:pt>
                <c:pt idx="19446">
                  <c:v>travel</c:v>
                </c:pt>
                <c:pt idx="19447">
                  <c:v>travel</c:v>
                </c:pt>
                <c:pt idx="19448">
                  <c:v>travel</c:v>
                </c:pt>
                <c:pt idx="19449">
                  <c:v>travel</c:v>
                </c:pt>
                <c:pt idx="19450">
                  <c:v>travel</c:v>
                </c:pt>
                <c:pt idx="19451">
                  <c:v>travel</c:v>
                </c:pt>
                <c:pt idx="19452">
                  <c:v>travel</c:v>
                </c:pt>
                <c:pt idx="19453">
                  <c:v>travel</c:v>
                </c:pt>
                <c:pt idx="19454">
                  <c:v>travel</c:v>
                </c:pt>
                <c:pt idx="19455">
                  <c:v>travel</c:v>
                </c:pt>
                <c:pt idx="19456">
                  <c:v>travel</c:v>
                </c:pt>
                <c:pt idx="19457">
                  <c:v>travel</c:v>
                </c:pt>
                <c:pt idx="19458">
                  <c:v>travel</c:v>
                </c:pt>
                <c:pt idx="19459">
                  <c:v>travel</c:v>
                </c:pt>
                <c:pt idx="19460">
                  <c:v>travel</c:v>
                </c:pt>
                <c:pt idx="19461">
                  <c:v>travel</c:v>
                </c:pt>
                <c:pt idx="19462">
                  <c:v>travel</c:v>
                </c:pt>
                <c:pt idx="19463">
                  <c:v>travel</c:v>
                </c:pt>
                <c:pt idx="19464">
                  <c:v>travel</c:v>
                </c:pt>
                <c:pt idx="19465">
                  <c:v>travel</c:v>
                </c:pt>
                <c:pt idx="19466">
                  <c:v>travel</c:v>
                </c:pt>
                <c:pt idx="19467">
                  <c:v>travel</c:v>
                </c:pt>
                <c:pt idx="19468">
                  <c:v>travel</c:v>
                </c:pt>
                <c:pt idx="19469">
                  <c:v>travel</c:v>
                </c:pt>
                <c:pt idx="19470">
                  <c:v>travel</c:v>
                </c:pt>
                <c:pt idx="19471">
                  <c:v>travel</c:v>
                </c:pt>
                <c:pt idx="19472">
                  <c:v>travel</c:v>
                </c:pt>
                <c:pt idx="19473">
                  <c:v>travel</c:v>
                </c:pt>
                <c:pt idx="19474">
                  <c:v>travel</c:v>
                </c:pt>
                <c:pt idx="19475">
                  <c:v>travel</c:v>
                </c:pt>
                <c:pt idx="19476">
                  <c:v>travel</c:v>
                </c:pt>
                <c:pt idx="19477">
                  <c:v>travel</c:v>
                </c:pt>
                <c:pt idx="19478">
                  <c:v>travel</c:v>
                </c:pt>
                <c:pt idx="19479">
                  <c:v>travel</c:v>
                </c:pt>
                <c:pt idx="19480">
                  <c:v>travel</c:v>
                </c:pt>
                <c:pt idx="19481">
                  <c:v>travel</c:v>
                </c:pt>
                <c:pt idx="19482">
                  <c:v>travel</c:v>
                </c:pt>
                <c:pt idx="19483">
                  <c:v>animals</c:v>
                </c:pt>
                <c:pt idx="19484">
                  <c:v>animals</c:v>
                </c:pt>
                <c:pt idx="19485">
                  <c:v>animals</c:v>
                </c:pt>
                <c:pt idx="19486">
                  <c:v>animals</c:v>
                </c:pt>
                <c:pt idx="19487">
                  <c:v>animals</c:v>
                </c:pt>
                <c:pt idx="19488">
                  <c:v>animals</c:v>
                </c:pt>
                <c:pt idx="19489">
                  <c:v>animals</c:v>
                </c:pt>
                <c:pt idx="19490">
                  <c:v>animals</c:v>
                </c:pt>
                <c:pt idx="19491">
                  <c:v>animals</c:v>
                </c:pt>
                <c:pt idx="19492">
                  <c:v>animals</c:v>
                </c:pt>
                <c:pt idx="19493">
                  <c:v>animals</c:v>
                </c:pt>
                <c:pt idx="19494">
                  <c:v>animals</c:v>
                </c:pt>
                <c:pt idx="19495">
                  <c:v>animals</c:v>
                </c:pt>
                <c:pt idx="19496">
                  <c:v>animals</c:v>
                </c:pt>
                <c:pt idx="19497">
                  <c:v>animals</c:v>
                </c:pt>
                <c:pt idx="19498">
                  <c:v>animals</c:v>
                </c:pt>
                <c:pt idx="19499">
                  <c:v>animals</c:v>
                </c:pt>
                <c:pt idx="19500">
                  <c:v>animals</c:v>
                </c:pt>
                <c:pt idx="19501">
                  <c:v>animals</c:v>
                </c:pt>
                <c:pt idx="19502">
                  <c:v>animals</c:v>
                </c:pt>
                <c:pt idx="19503">
                  <c:v>animals</c:v>
                </c:pt>
                <c:pt idx="19504">
                  <c:v>animals</c:v>
                </c:pt>
                <c:pt idx="19505">
                  <c:v>animals</c:v>
                </c:pt>
                <c:pt idx="19506">
                  <c:v>animals</c:v>
                </c:pt>
                <c:pt idx="19507">
                  <c:v>animals</c:v>
                </c:pt>
                <c:pt idx="19508">
                  <c:v>animals</c:v>
                </c:pt>
                <c:pt idx="19509">
                  <c:v>animals</c:v>
                </c:pt>
                <c:pt idx="19510">
                  <c:v>animals</c:v>
                </c:pt>
                <c:pt idx="19511">
                  <c:v>animals</c:v>
                </c:pt>
                <c:pt idx="19512">
                  <c:v>animals</c:v>
                </c:pt>
                <c:pt idx="19513">
                  <c:v>animals</c:v>
                </c:pt>
                <c:pt idx="19514">
                  <c:v>animals</c:v>
                </c:pt>
                <c:pt idx="19515">
                  <c:v>animals</c:v>
                </c:pt>
                <c:pt idx="19516">
                  <c:v>animals</c:v>
                </c:pt>
                <c:pt idx="19517">
                  <c:v>public speaking</c:v>
                </c:pt>
                <c:pt idx="19518">
                  <c:v>public speaking</c:v>
                </c:pt>
                <c:pt idx="19519">
                  <c:v>public speaking</c:v>
                </c:pt>
                <c:pt idx="19520">
                  <c:v>public speaking</c:v>
                </c:pt>
                <c:pt idx="19521">
                  <c:v>public speaking</c:v>
                </c:pt>
                <c:pt idx="19522">
                  <c:v>public speaking</c:v>
                </c:pt>
                <c:pt idx="19523">
                  <c:v>public speaking</c:v>
                </c:pt>
                <c:pt idx="19524">
                  <c:v>public speaking</c:v>
                </c:pt>
                <c:pt idx="19525">
                  <c:v>public speaking</c:v>
                </c:pt>
                <c:pt idx="19526">
                  <c:v>public speaking</c:v>
                </c:pt>
                <c:pt idx="19527">
                  <c:v>public speaking</c:v>
                </c:pt>
                <c:pt idx="19528">
                  <c:v>public speaking</c:v>
                </c:pt>
                <c:pt idx="19529">
                  <c:v>public speaking</c:v>
                </c:pt>
                <c:pt idx="19530">
                  <c:v>public speaking</c:v>
                </c:pt>
                <c:pt idx="19531">
                  <c:v>public speaking</c:v>
                </c:pt>
                <c:pt idx="19532">
                  <c:v>public speaking</c:v>
                </c:pt>
                <c:pt idx="19533">
                  <c:v>public speaking</c:v>
                </c:pt>
                <c:pt idx="19534">
                  <c:v>public speaking</c:v>
                </c:pt>
                <c:pt idx="19535">
                  <c:v>public speaking</c:v>
                </c:pt>
                <c:pt idx="19536">
                  <c:v>public speaking</c:v>
                </c:pt>
                <c:pt idx="19537">
                  <c:v>public speaking</c:v>
                </c:pt>
                <c:pt idx="19538">
                  <c:v>public speaking</c:v>
                </c:pt>
                <c:pt idx="19539">
                  <c:v>public speaking</c:v>
                </c:pt>
                <c:pt idx="19540">
                  <c:v>public speaking</c:v>
                </c:pt>
                <c:pt idx="19541">
                  <c:v>public speaking</c:v>
                </c:pt>
                <c:pt idx="19542">
                  <c:v>public speaking</c:v>
                </c:pt>
                <c:pt idx="19543">
                  <c:v>public speaking</c:v>
                </c:pt>
                <c:pt idx="19544">
                  <c:v>public speaking</c:v>
                </c:pt>
                <c:pt idx="19545">
                  <c:v>technology</c:v>
                </c:pt>
                <c:pt idx="19546">
                  <c:v>technology</c:v>
                </c:pt>
                <c:pt idx="19547">
                  <c:v>technology</c:v>
                </c:pt>
                <c:pt idx="19548">
                  <c:v>technology</c:v>
                </c:pt>
                <c:pt idx="19549">
                  <c:v>technology</c:v>
                </c:pt>
                <c:pt idx="19550">
                  <c:v>technology</c:v>
                </c:pt>
                <c:pt idx="19551">
                  <c:v>technology</c:v>
                </c:pt>
                <c:pt idx="19552">
                  <c:v>technology</c:v>
                </c:pt>
                <c:pt idx="19553">
                  <c:v>technology</c:v>
                </c:pt>
                <c:pt idx="19554">
                  <c:v>technology</c:v>
                </c:pt>
                <c:pt idx="19555">
                  <c:v>technology</c:v>
                </c:pt>
                <c:pt idx="19556">
                  <c:v>technology</c:v>
                </c:pt>
                <c:pt idx="19557">
                  <c:v>technology</c:v>
                </c:pt>
                <c:pt idx="19558">
                  <c:v>technology</c:v>
                </c:pt>
                <c:pt idx="19559">
                  <c:v>technology</c:v>
                </c:pt>
                <c:pt idx="19560">
                  <c:v>technology</c:v>
                </c:pt>
                <c:pt idx="19561">
                  <c:v>technology</c:v>
                </c:pt>
                <c:pt idx="19562">
                  <c:v>technology</c:v>
                </c:pt>
                <c:pt idx="19563">
                  <c:v>technology</c:v>
                </c:pt>
                <c:pt idx="19564">
                  <c:v>technology</c:v>
                </c:pt>
                <c:pt idx="19565">
                  <c:v>technology</c:v>
                </c:pt>
                <c:pt idx="19566">
                  <c:v>science</c:v>
                </c:pt>
                <c:pt idx="19567">
                  <c:v>science</c:v>
                </c:pt>
                <c:pt idx="19568">
                  <c:v>science</c:v>
                </c:pt>
                <c:pt idx="19569">
                  <c:v>science</c:v>
                </c:pt>
                <c:pt idx="19570">
                  <c:v>science</c:v>
                </c:pt>
                <c:pt idx="19571">
                  <c:v>science</c:v>
                </c:pt>
                <c:pt idx="19572">
                  <c:v>science</c:v>
                </c:pt>
                <c:pt idx="19573">
                  <c:v>science</c:v>
                </c:pt>
                <c:pt idx="19574">
                  <c:v>science</c:v>
                </c:pt>
                <c:pt idx="19575">
                  <c:v>science</c:v>
                </c:pt>
                <c:pt idx="19576">
                  <c:v>science</c:v>
                </c:pt>
                <c:pt idx="19577">
                  <c:v>science</c:v>
                </c:pt>
                <c:pt idx="19578">
                  <c:v>science</c:v>
                </c:pt>
                <c:pt idx="19579">
                  <c:v>science</c:v>
                </c:pt>
                <c:pt idx="19580">
                  <c:v>science</c:v>
                </c:pt>
                <c:pt idx="19581">
                  <c:v>science</c:v>
                </c:pt>
                <c:pt idx="19582">
                  <c:v>science</c:v>
                </c:pt>
                <c:pt idx="19583">
                  <c:v>science</c:v>
                </c:pt>
                <c:pt idx="19584">
                  <c:v>science</c:v>
                </c:pt>
                <c:pt idx="19585">
                  <c:v>science</c:v>
                </c:pt>
                <c:pt idx="19586">
                  <c:v>science</c:v>
                </c:pt>
                <c:pt idx="19587">
                  <c:v>science</c:v>
                </c:pt>
                <c:pt idx="19588">
                  <c:v>science</c:v>
                </c:pt>
                <c:pt idx="19589">
                  <c:v>science</c:v>
                </c:pt>
                <c:pt idx="19590">
                  <c:v>science</c:v>
                </c:pt>
                <c:pt idx="19591">
                  <c:v>science</c:v>
                </c:pt>
                <c:pt idx="19592">
                  <c:v>science</c:v>
                </c:pt>
                <c:pt idx="19593">
                  <c:v>science</c:v>
                </c:pt>
                <c:pt idx="19594">
                  <c:v>science</c:v>
                </c:pt>
                <c:pt idx="19595">
                  <c:v>science</c:v>
                </c:pt>
                <c:pt idx="19596">
                  <c:v>science</c:v>
                </c:pt>
                <c:pt idx="19597">
                  <c:v>science</c:v>
                </c:pt>
                <c:pt idx="19598">
                  <c:v>science</c:v>
                </c:pt>
                <c:pt idx="19599">
                  <c:v>science</c:v>
                </c:pt>
                <c:pt idx="19600">
                  <c:v>science</c:v>
                </c:pt>
                <c:pt idx="19601">
                  <c:v>science</c:v>
                </c:pt>
                <c:pt idx="19602">
                  <c:v>science</c:v>
                </c:pt>
                <c:pt idx="19603">
                  <c:v>science</c:v>
                </c:pt>
                <c:pt idx="19604">
                  <c:v>science</c:v>
                </c:pt>
                <c:pt idx="19605">
                  <c:v>science</c:v>
                </c:pt>
                <c:pt idx="19606">
                  <c:v>science</c:v>
                </c:pt>
                <c:pt idx="19607">
                  <c:v>science</c:v>
                </c:pt>
                <c:pt idx="19608">
                  <c:v>science</c:v>
                </c:pt>
                <c:pt idx="19609">
                  <c:v>science</c:v>
                </c:pt>
                <c:pt idx="19610">
                  <c:v>tennis</c:v>
                </c:pt>
                <c:pt idx="19611">
                  <c:v>cooking</c:v>
                </c:pt>
                <c:pt idx="19612">
                  <c:v>cooking</c:v>
                </c:pt>
                <c:pt idx="19613">
                  <c:v>cooking</c:v>
                </c:pt>
                <c:pt idx="19614">
                  <c:v>cooking</c:v>
                </c:pt>
                <c:pt idx="19615">
                  <c:v>cooking</c:v>
                </c:pt>
                <c:pt idx="19616">
                  <c:v>cooking</c:v>
                </c:pt>
                <c:pt idx="19617">
                  <c:v>cooking</c:v>
                </c:pt>
                <c:pt idx="19618">
                  <c:v>cooking</c:v>
                </c:pt>
                <c:pt idx="19619">
                  <c:v>cooking</c:v>
                </c:pt>
                <c:pt idx="19620">
                  <c:v>cooking</c:v>
                </c:pt>
                <c:pt idx="19621">
                  <c:v>cooking</c:v>
                </c:pt>
                <c:pt idx="19622">
                  <c:v>cooking</c:v>
                </c:pt>
                <c:pt idx="19623">
                  <c:v>cooking</c:v>
                </c:pt>
                <c:pt idx="19624">
                  <c:v>cooking</c:v>
                </c:pt>
                <c:pt idx="19625">
                  <c:v>cooking</c:v>
                </c:pt>
                <c:pt idx="19626">
                  <c:v>cooking</c:v>
                </c:pt>
                <c:pt idx="19627">
                  <c:v>cooking</c:v>
                </c:pt>
                <c:pt idx="19628">
                  <c:v>cooking</c:v>
                </c:pt>
                <c:pt idx="19629">
                  <c:v>cooking</c:v>
                </c:pt>
                <c:pt idx="19630">
                  <c:v>cooking</c:v>
                </c:pt>
                <c:pt idx="19631">
                  <c:v>cooking</c:v>
                </c:pt>
                <c:pt idx="19632">
                  <c:v>cooking</c:v>
                </c:pt>
                <c:pt idx="19633">
                  <c:v>cooking</c:v>
                </c:pt>
                <c:pt idx="19634">
                  <c:v>cooking</c:v>
                </c:pt>
                <c:pt idx="19635">
                  <c:v>cooking</c:v>
                </c:pt>
                <c:pt idx="19636">
                  <c:v>cooking</c:v>
                </c:pt>
                <c:pt idx="19637">
                  <c:v>cooking</c:v>
                </c:pt>
                <c:pt idx="19638">
                  <c:v>cooking</c:v>
                </c:pt>
                <c:pt idx="19639">
                  <c:v>cooking</c:v>
                </c:pt>
                <c:pt idx="19640">
                  <c:v>cooking</c:v>
                </c:pt>
                <c:pt idx="19641">
                  <c:v>cooking</c:v>
                </c:pt>
                <c:pt idx="19642">
                  <c:v>science</c:v>
                </c:pt>
                <c:pt idx="19643">
                  <c:v>science</c:v>
                </c:pt>
                <c:pt idx="19644">
                  <c:v>science</c:v>
                </c:pt>
                <c:pt idx="19645">
                  <c:v>science</c:v>
                </c:pt>
                <c:pt idx="19646">
                  <c:v>science</c:v>
                </c:pt>
                <c:pt idx="19647">
                  <c:v>science</c:v>
                </c:pt>
                <c:pt idx="19648">
                  <c:v>science</c:v>
                </c:pt>
                <c:pt idx="19649">
                  <c:v>science</c:v>
                </c:pt>
                <c:pt idx="19650">
                  <c:v>science</c:v>
                </c:pt>
                <c:pt idx="19651">
                  <c:v>science</c:v>
                </c:pt>
                <c:pt idx="19652">
                  <c:v>science</c:v>
                </c:pt>
                <c:pt idx="19653">
                  <c:v>science</c:v>
                </c:pt>
                <c:pt idx="19654">
                  <c:v>science</c:v>
                </c:pt>
                <c:pt idx="19655">
                  <c:v>science</c:v>
                </c:pt>
                <c:pt idx="19656">
                  <c:v>science</c:v>
                </c:pt>
                <c:pt idx="19657">
                  <c:v>science</c:v>
                </c:pt>
                <c:pt idx="19658">
                  <c:v>science</c:v>
                </c:pt>
                <c:pt idx="19659">
                  <c:v>science</c:v>
                </c:pt>
                <c:pt idx="19660">
                  <c:v>science</c:v>
                </c:pt>
                <c:pt idx="19661">
                  <c:v>science</c:v>
                </c:pt>
                <c:pt idx="19662">
                  <c:v>science</c:v>
                </c:pt>
                <c:pt idx="19663">
                  <c:v>science</c:v>
                </c:pt>
                <c:pt idx="19664">
                  <c:v>science</c:v>
                </c:pt>
                <c:pt idx="19665">
                  <c:v>science</c:v>
                </c:pt>
                <c:pt idx="19666">
                  <c:v>science</c:v>
                </c:pt>
                <c:pt idx="19667">
                  <c:v>science</c:v>
                </c:pt>
                <c:pt idx="19668">
                  <c:v>science</c:v>
                </c:pt>
                <c:pt idx="19669">
                  <c:v>science</c:v>
                </c:pt>
                <c:pt idx="19670">
                  <c:v>science</c:v>
                </c:pt>
                <c:pt idx="19671">
                  <c:v>science</c:v>
                </c:pt>
                <c:pt idx="19672">
                  <c:v>science</c:v>
                </c:pt>
                <c:pt idx="19673">
                  <c:v>science</c:v>
                </c:pt>
                <c:pt idx="19674">
                  <c:v>public speaking</c:v>
                </c:pt>
                <c:pt idx="19675">
                  <c:v>public speaking</c:v>
                </c:pt>
                <c:pt idx="19676">
                  <c:v>public speaking</c:v>
                </c:pt>
                <c:pt idx="19677">
                  <c:v>public speaking</c:v>
                </c:pt>
                <c:pt idx="19678">
                  <c:v>travel</c:v>
                </c:pt>
                <c:pt idx="19679">
                  <c:v>travel</c:v>
                </c:pt>
                <c:pt idx="19680">
                  <c:v>travel</c:v>
                </c:pt>
                <c:pt idx="19681">
                  <c:v>travel</c:v>
                </c:pt>
                <c:pt idx="19682">
                  <c:v>travel</c:v>
                </c:pt>
                <c:pt idx="19683">
                  <c:v>travel</c:v>
                </c:pt>
                <c:pt idx="19684">
                  <c:v>travel</c:v>
                </c:pt>
                <c:pt idx="19685">
                  <c:v>travel</c:v>
                </c:pt>
                <c:pt idx="19686">
                  <c:v>travel</c:v>
                </c:pt>
                <c:pt idx="19687">
                  <c:v>travel</c:v>
                </c:pt>
                <c:pt idx="19688">
                  <c:v>travel</c:v>
                </c:pt>
                <c:pt idx="19689">
                  <c:v>travel</c:v>
                </c:pt>
                <c:pt idx="19690">
                  <c:v>travel</c:v>
                </c:pt>
                <c:pt idx="19691">
                  <c:v>fitness</c:v>
                </c:pt>
                <c:pt idx="19692">
                  <c:v>fitness</c:v>
                </c:pt>
                <c:pt idx="19693">
                  <c:v>fitness</c:v>
                </c:pt>
                <c:pt idx="19694">
                  <c:v>fitness</c:v>
                </c:pt>
                <c:pt idx="19695">
                  <c:v>fitness</c:v>
                </c:pt>
                <c:pt idx="19696">
                  <c:v>fitness</c:v>
                </c:pt>
                <c:pt idx="19697">
                  <c:v>fitness</c:v>
                </c:pt>
                <c:pt idx="19698">
                  <c:v>fitness</c:v>
                </c:pt>
                <c:pt idx="19699">
                  <c:v>fitness</c:v>
                </c:pt>
                <c:pt idx="19700">
                  <c:v>fitness</c:v>
                </c:pt>
                <c:pt idx="19701">
                  <c:v>fitness</c:v>
                </c:pt>
                <c:pt idx="19702">
                  <c:v>fitness</c:v>
                </c:pt>
                <c:pt idx="19703">
                  <c:v>fitness</c:v>
                </c:pt>
                <c:pt idx="19704">
                  <c:v>fitness</c:v>
                </c:pt>
                <c:pt idx="19705">
                  <c:v>fitness</c:v>
                </c:pt>
                <c:pt idx="19706">
                  <c:v>fitness</c:v>
                </c:pt>
                <c:pt idx="19707">
                  <c:v>fitness</c:v>
                </c:pt>
                <c:pt idx="19708">
                  <c:v>fitness</c:v>
                </c:pt>
                <c:pt idx="19709">
                  <c:v>fitness</c:v>
                </c:pt>
                <c:pt idx="19710">
                  <c:v>fitness</c:v>
                </c:pt>
                <c:pt idx="19711">
                  <c:v>fitness</c:v>
                </c:pt>
                <c:pt idx="19712">
                  <c:v>fitness</c:v>
                </c:pt>
                <c:pt idx="19713">
                  <c:v>fitness</c:v>
                </c:pt>
                <c:pt idx="19714">
                  <c:v>fitness</c:v>
                </c:pt>
                <c:pt idx="19715">
                  <c:v>fitness</c:v>
                </c:pt>
                <c:pt idx="19716">
                  <c:v>fitness</c:v>
                </c:pt>
                <c:pt idx="19717">
                  <c:v>fitness</c:v>
                </c:pt>
                <c:pt idx="19718">
                  <c:v>fitness</c:v>
                </c:pt>
                <c:pt idx="19719">
                  <c:v>fitness</c:v>
                </c:pt>
                <c:pt idx="19720">
                  <c:v>fitness</c:v>
                </c:pt>
                <c:pt idx="19721">
                  <c:v>fitness</c:v>
                </c:pt>
                <c:pt idx="19722">
                  <c:v>fitness</c:v>
                </c:pt>
                <c:pt idx="19723">
                  <c:v>fitness</c:v>
                </c:pt>
                <c:pt idx="19724">
                  <c:v>fitness</c:v>
                </c:pt>
                <c:pt idx="19725">
                  <c:v>fitness</c:v>
                </c:pt>
                <c:pt idx="19726">
                  <c:v>fitness</c:v>
                </c:pt>
                <c:pt idx="19727">
                  <c:v>fitness</c:v>
                </c:pt>
                <c:pt idx="19728">
                  <c:v>fitness</c:v>
                </c:pt>
                <c:pt idx="19729">
                  <c:v>fitness</c:v>
                </c:pt>
                <c:pt idx="19730">
                  <c:v>fitness</c:v>
                </c:pt>
                <c:pt idx="19731">
                  <c:v>fitness</c:v>
                </c:pt>
                <c:pt idx="19732">
                  <c:v>fitness</c:v>
                </c:pt>
                <c:pt idx="19733">
                  <c:v>animals</c:v>
                </c:pt>
                <c:pt idx="19734">
                  <c:v>animals</c:v>
                </c:pt>
                <c:pt idx="19735">
                  <c:v>animals</c:v>
                </c:pt>
                <c:pt idx="19736">
                  <c:v>animals</c:v>
                </c:pt>
                <c:pt idx="19737">
                  <c:v>animals</c:v>
                </c:pt>
                <c:pt idx="19738">
                  <c:v>animals</c:v>
                </c:pt>
                <c:pt idx="19739">
                  <c:v>animals</c:v>
                </c:pt>
                <c:pt idx="19740">
                  <c:v>animals</c:v>
                </c:pt>
                <c:pt idx="19741">
                  <c:v>animals</c:v>
                </c:pt>
                <c:pt idx="19742">
                  <c:v>animals</c:v>
                </c:pt>
                <c:pt idx="19743">
                  <c:v>animals</c:v>
                </c:pt>
                <c:pt idx="19744">
                  <c:v>animals</c:v>
                </c:pt>
                <c:pt idx="19745">
                  <c:v>animals</c:v>
                </c:pt>
                <c:pt idx="19746">
                  <c:v>animals</c:v>
                </c:pt>
                <c:pt idx="19747">
                  <c:v>animals</c:v>
                </c:pt>
                <c:pt idx="19748">
                  <c:v>animals</c:v>
                </c:pt>
                <c:pt idx="19749">
                  <c:v>animals</c:v>
                </c:pt>
                <c:pt idx="19750">
                  <c:v>animals</c:v>
                </c:pt>
                <c:pt idx="19751">
                  <c:v>animals</c:v>
                </c:pt>
                <c:pt idx="19752">
                  <c:v>animals</c:v>
                </c:pt>
                <c:pt idx="19753">
                  <c:v>animals</c:v>
                </c:pt>
                <c:pt idx="19754">
                  <c:v>animals</c:v>
                </c:pt>
                <c:pt idx="19755">
                  <c:v>animals</c:v>
                </c:pt>
                <c:pt idx="19756">
                  <c:v>animals</c:v>
                </c:pt>
                <c:pt idx="19757">
                  <c:v>animals</c:v>
                </c:pt>
                <c:pt idx="19758">
                  <c:v>animals</c:v>
                </c:pt>
                <c:pt idx="19759">
                  <c:v>animals</c:v>
                </c:pt>
                <c:pt idx="19760">
                  <c:v>animals</c:v>
                </c:pt>
                <c:pt idx="19761">
                  <c:v>culture</c:v>
                </c:pt>
                <c:pt idx="19762">
                  <c:v>culture</c:v>
                </c:pt>
                <c:pt idx="19763">
                  <c:v>culture</c:v>
                </c:pt>
                <c:pt idx="19764">
                  <c:v>culture</c:v>
                </c:pt>
                <c:pt idx="19765">
                  <c:v>culture</c:v>
                </c:pt>
                <c:pt idx="19766">
                  <c:v>culture</c:v>
                </c:pt>
                <c:pt idx="19767">
                  <c:v>culture</c:v>
                </c:pt>
                <c:pt idx="19768">
                  <c:v>culture</c:v>
                </c:pt>
                <c:pt idx="19769">
                  <c:v>culture</c:v>
                </c:pt>
                <c:pt idx="19770">
                  <c:v>culture</c:v>
                </c:pt>
                <c:pt idx="19771">
                  <c:v>culture</c:v>
                </c:pt>
                <c:pt idx="19772">
                  <c:v>culture</c:v>
                </c:pt>
                <c:pt idx="19773">
                  <c:v>culture</c:v>
                </c:pt>
                <c:pt idx="19774">
                  <c:v>culture</c:v>
                </c:pt>
                <c:pt idx="19775">
                  <c:v>culture</c:v>
                </c:pt>
                <c:pt idx="19776">
                  <c:v>culture</c:v>
                </c:pt>
                <c:pt idx="19777">
                  <c:v>culture</c:v>
                </c:pt>
                <c:pt idx="19778">
                  <c:v>culture</c:v>
                </c:pt>
                <c:pt idx="19779">
                  <c:v>culture</c:v>
                </c:pt>
                <c:pt idx="19780">
                  <c:v>culture</c:v>
                </c:pt>
                <c:pt idx="19781">
                  <c:v>culture</c:v>
                </c:pt>
                <c:pt idx="19782">
                  <c:v>culture</c:v>
                </c:pt>
                <c:pt idx="19783">
                  <c:v>culture</c:v>
                </c:pt>
                <c:pt idx="19784">
                  <c:v>culture</c:v>
                </c:pt>
                <c:pt idx="19785">
                  <c:v>culture</c:v>
                </c:pt>
                <c:pt idx="19786">
                  <c:v>culture</c:v>
                </c:pt>
                <c:pt idx="19787">
                  <c:v>culture</c:v>
                </c:pt>
                <c:pt idx="19788">
                  <c:v>culture</c:v>
                </c:pt>
                <c:pt idx="19789">
                  <c:v>culture</c:v>
                </c:pt>
                <c:pt idx="19790">
                  <c:v>culture</c:v>
                </c:pt>
                <c:pt idx="19791">
                  <c:v>culture</c:v>
                </c:pt>
                <c:pt idx="19792">
                  <c:v>culture</c:v>
                </c:pt>
                <c:pt idx="19793">
                  <c:v>culture</c:v>
                </c:pt>
                <c:pt idx="19794">
                  <c:v>culture</c:v>
                </c:pt>
                <c:pt idx="19795">
                  <c:v>culture</c:v>
                </c:pt>
                <c:pt idx="19796">
                  <c:v>culture</c:v>
                </c:pt>
                <c:pt idx="19797">
                  <c:v>culture</c:v>
                </c:pt>
                <c:pt idx="19798">
                  <c:v>culture</c:v>
                </c:pt>
                <c:pt idx="19799">
                  <c:v>culture</c:v>
                </c:pt>
                <c:pt idx="19800">
                  <c:v>culture</c:v>
                </c:pt>
                <c:pt idx="19801">
                  <c:v>culture</c:v>
                </c:pt>
                <c:pt idx="19802">
                  <c:v>culture</c:v>
                </c:pt>
                <c:pt idx="19803">
                  <c:v>culture</c:v>
                </c:pt>
                <c:pt idx="19804">
                  <c:v>culture</c:v>
                </c:pt>
                <c:pt idx="19805">
                  <c:v>culture</c:v>
                </c:pt>
                <c:pt idx="19806">
                  <c:v>culture</c:v>
                </c:pt>
                <c:pt idx="19807">
                  <c:v>food</c:v>
                </c:pt>
                <c:pt idx="19808">
                  <c:v>food</c:v>
                </c:pt>
                <c:pt idx="19809">
                  <c:v>food</c:v>
                </c:pt>
                <c:pt idx="19810">
                  <c:v>food</c:v>
                </c:pt>
                <c:pt idx="19811">
                  <c:v>food</c:v>
                </c:pt>
                <c:pt idx="19812">
                  <c:v>food</c:v>
                </c:pt>
                <c:pt idx="19813">
                  <c:v>food</c:v>
                </c:pt>
                <c:pt idx="19814">
                  <c:v>food</c:v>
                </c:pt>
                <c:pt idx="19815">
                  <c:v>food</c:v>
                </c:pt>
                <c:pt idx="19816">
                  <c:v>food</c:v>
                </c:pt>
                <c:pt idx="19817">
                  <c:v>food</c:v>
                </c:pt>
                <c:pt idx="19818">
                  <c:v>food</c:v>
                </c:pt>
                <c:pt idx="19819">
                  <c:v>food</c:v>
                </c:pt>
                <c:pt idx="19820">
                  <c:v>food</c:v>
                </c:pt>
                <c:pt idx="19821">
                  <c:v>food</c:v>
                </c:pt>
                <c:pt idx="19822">
                  <c:v>food</c:v>
                </c:pt>
                <c:pt idx="19823">
                  <c:v>food</c:v>
                </c:pt>
                <c:pt idx="19824">
                  <c:v>food</c:v>
                </c:pt>
                <c:pt idx="19825">
                  <c:v>food</c:v>
                </c:pt>
                <c:pt idx="19826">
                  <c:v>food</c:v>
                </c:pt>
                <c:pt idx="19827">
                  <c:v>food</c:v>
                </c:pt>
                <c:pt idx="19828">
                  <c:v>food</c:v>
                </c:pt>
                <c:pt idx="19829">
                  <c:v>food</c:v>
                </c:pt>
                <c:pt idx="19830">
                  <c:v>food</c:v>
                </c:pt>
                <c:pt idx="19831">
                  <c:v>food</c:v>
                </c:pt>
                <c:pt idx="19832">
                  <c:v>food</c:v>
                </c:pt>
                <c:pt idx="19833">
                  <c:v>food</c:v>
                </c:pt>
                <c:pt idx="19834">
                  <c:v>food</c:v>
                </c:pt>
                <c:pt idx="19835">
                  <c:v>food</c:v>
                </c:pt>
                <c:pt idx="19836">
                  <c:v>food</c:v>
                </c:pt>
                <c:pt idx="19837">
                  <c:v>food</c:v>
                </c:pt>
                <c:pt idx="19838">
                  <c:v>food</c:v>
                </c:pt>
                <c:pt idx="19839">
                  <c:v>food</c:v>
                </c:pt>
                <c:pt idx="19840">
                  <c:v>food</c:v>
                </c:pt>
                <c:pt idx="19841">
                  <c:v>food</c:v>
                </c:pt>
                <c:pt idx="19842">
                  <c:v>food</c:v>
                </c:pt>
                <c:pt idx="19843">
                  <c:v>food</c:v>
                </c:pt>
                <c:pt idx="19844">
                  <c:v>food</c:v>
                </c:pt>
                <c:pt idx="19845">
                  <c:v>food</c:v>
                </c:pt>
                <c:pt idx="19846">
                  <c:v>food</c:v>
                </c:pt>
                <c:pt idx="19847">
                  <c:v>food</c:v>
                </c:pt>
                <c:pt idx="19848">
                  <c:v>food</c:v>
                </c:pt>
                <c:pt idx="19849">
                  <c:v>animals</c:v>
                </c:pt>
                <c:pt idx="19850">
                  <c:v>animals</c:v>
                </c:pt>
                <c:pt idx="19851">
                  <c:v>animals</c:v>
                </c:pt>
                <c:pt idx="19852">
                  <c:v>animals</c:v>
                </c:pt>
                <c:pt idx="19853">
                  <c:v>animals</c:v>
                </c:pt>
                <c:pt idx="19854">
                  <c:v>animals</c:v>
                </c:pt>
                <c:pt idx="19855">
                  <c:v>animals</c:v>
                </c:pt>
                <c:pt idx="19856">
                  <c:v>animals</c:v>
                </c:pt>
                <c:pt idx="19857">
                  <c:v>cooking</c:v>
                </c:pt>
                <c:pt idx="19858">
                  <c:v>cooking</c:v>
                </c:pt>
                <c:pt idx="19859">
                  <c:v>cooking</c:v>
                </c:pt>
                <c:pt idx="19860">
                  <c:v>cooking</c:v>
                </c:pt>
                <c:pt idx="19861">
                  <c:v>cooking</c:v>
                </c:pt>
                <c:pt idx="19862">
                  <c:v>cooking</c:v>
                </c:pt>
                <c:pt idx="19863">
                  <c:v>cooking</c:v>
                </c:pt>
                <c:pt idx="19864">
                  <c:v>cooking</c:v>
                </c:pt>
                <c:pt idx="19865">
                  <c:v>cooking</c:v>
                </c:pt>
                <c:pt idx="19866">
                  <c:v>cooking</c:v>
                </c:pt>
                <c:pt idx="19867">
                  <c:v>food</c:v>
                </c:pt>
                <c:pt idx="19868">
                  <c:v>food</c:v>
                </c:pt>
                <c:pt idx="19869">
                  <c:v>food</c:v>
                </c:pt>
                <c:pt idx="19870">
                  <c:v>food</c:v>
                </c:pt>
                <c:pt idx="19871">
                  <c:v>food</c:v>
                </c:pt>
                <c:pt idx="19872">
                  <c:v>food</c:v>
                </c:pt>
                <c:pt idx="19873">
                  <c:v>food</c:v>
                </c:pt>
                <c:pt idx="19874">
                  <c:v>food</c:v>
                </c:pt>
                <c:pt idx="19875">
                  <c:v>food</c:v>
                </c:pt>
                <c:pt idx="19876">
                  <c:v>food</c:v>
                </c:pt>
                <c:pt idx="19877">
                  <c:v>food</c:v>
                </c:pt>
                <c:pt idx="19878">
                  <c:v>food</c:v>
                </c:pt>
                <c:pt idx="19879">
                  <c:v>food</c:v>
                </c:pt>
                <c:pt idx="19880">
                  <c:v>food</c:v>
                </c:pt>
                <c:pt idx="19881">
                  <c:v>food</c:v>
                </c:pt>
                <c:pt idx="19882">
                  <c:v>food</c:v>
                </c:pt>
                <c:pt idx="19883">
                  <c:v>food</c:v>
                </c:pt>
                <c:pt idx="19884">
                  <c:v>food</c:v>
                </c:pt>
                <c:pt idx="19885">
                  <c:v>food</c:v>
                </c:pt>
                <c:pt idx="19886">
                  <c:v>food</c:v>
                </c:pt>
                <c:pt idx="19887">
                  <c:v>food</c:v>
                </c:pt>
                <c:pt idx="19888">
                  <c:v>food</c:v>
                </c:pt>
                <c:pt idx="19889">
                  <c:v>food</c:v>
                </c:pt>
                <c:pt idx="19890">
                  <c:v>food</c:v>
                </c:pt>
                <c:pt idx="19891">
                  <c:v>food</c:v>
                </c:pt>
                <c:pt idx="19892">
                  <c:v>food</c:v>
                </c:pt>
                <c:pt idx="19893">
                  <c:v>food</c:v>
                </c:pt>
                <c:pt idx="19894">
                  <c:v>food</c:v>
                </c:pt>
                <c:pt idx="19895">
                  <c:v>food</c:v>
                </c:pt>
                <c:pt idx="19896">
                  <c:v>food</c:v>
                </c:pt>
                <c:pt idx="19897">
                  <c:v>food</c:v>
                </c:pt>
                <c:pt idx="19898">
                  <c:v>food</c:v>
                </c:pt>
                <c:pt idx="19899">
                  <c:v>food</c:v>
                </c:pt>
                <c:pt idx="19900">
                  <c:v>animals</c:v>
                </c:pt>
                <c:pt idx="19901">
                  <c:v>animals</c:v>
                </c:pt>
                <c:pt idx="19902">
                  <c:v>animals</c:v>
                </c:pt>
                <c:pt idx="19903">
                  <c:v>animals</c:v>
                </c:pt>
                <c:pt idx="19904">
                  <c:v>animals</c:v>
                </c:pt>
                <c:pt idx="19905">
                  <c:v>animals</c:v>
                </c:pt>
                <c:pt idx="19906">
                  <c:v>animals</c:v>
                </c:pt>
                <c:pt idx="19907">
                  <c:v>animals</c:v>
                </c:pt>
                <c:pt idx="19908">
                  <c:v>animals</c:v>
                </c:pt>
                <c:pt idx="19909">
                  <c:v>animals</c:v>
                </c:pt>
                <c:pt idx="19910">
                  <c:v>animals</c:v>
                </c:pt>
                <c:pt idx="19911">
                  <c:v>animals</c:v>
                </c:pt>
                <c:pt idx="19912">
                  <c:v>animals</c:v>
                </c:pt>
                <c:pt idx="19913">
                  <c:v>animals</c:v>
                </c:pt>
                <c:pt idx="19914">
                  <c:v>animals</c:v>
                </c:pt>
                <c:pt idx="19915">
                  <c:v>animals</c:v>
                </c:pt>
                <c:pt idx="19916">
                  <c:v>animals</c:v>
                </c:pt>
                <c:pt idx="19917">
                  <c:v>animals</c:v>
                </c:pt>
                <c:pt idx="19918">
                  <c:v>animals</c:v>
                </c:pt>
                <c:pt idx="19919">
                  <c:v>animals</c:v>
                </c:pt>
                <c:pt idx="19920">
                  <c:v>animals</c:v>
                </c:pt>
                <c:pt idx="19921">
                  <c:v>animals</c:v>
                </c:pt>
                <c:pt idx="19922">
                  <c:v>animals</c:v>
                </c:pt>
                <c:pt idx="19923">
                  <c:v>animals</c:v>
                </c:pt>
                <c:pt idx="19924">
                  <c:v>animals</c:v>
                </c:pt>
                <c:pt idx="19925">
                  <c:v>travel</c:v>
                </c:pt>
                <c:pt idx="19926">
                  <c:v>travel</c:v>
                </c:pt>
                <c:pt idx="19927">
                  <c:v>travel</c:v>
                </c:pt>
                <c:pt idx="19928">
                  <c:v>travel</c:v>
                </c:pt>
                <c:pt idx="19929">
                  <c:v>travel</c:v>
                </c:pt>
                <c:pt idx="19930">
                  <c:v>travel</c:v>
                </c:pt>
                <c:pt idx="19931">
                  <c:v>travel</c:v>
                </c:pt>
                <c:pt idx="19932">
                  <c:v>travel</c:v>
                </c:pt>
                <c:pt idx="19933">
                  <c:v>travel</c:v>
                </c:pt>
                <c:pt idx="19934">
                  <c:v>travel</c:v>
                </c:pt>
                <c:pt idx="19935">
                  <c:v>travel</c:v>
                </c:pt>
                <c:pt idx="19936">
                  <c:v>travel</c:v>
                </c:pt>
                <c:pt idx="19937">
                  <c:v>travel</c:v>
                </c:pt>
                <c:pt idx="19938">
                  <c:v>travel</c:v>
                </c:pt>
                <c:pt idx="19939">
                  <c:v>travel</c:v>
                </c:pt>
                <c:pt idx="19940">
                  <c:v>travel</c:v>
                </c:pt>
                <c:pt idx="19941">
                  <c:v>travel</c:v>
                </c:pt>
                <c:pt idx="19942">
                  <c:v>travel</c:v>
                </c:pt>
                <c:pt idx="19943">
                  <c:v>travel</c:v>
                </c:pt>
                <c:pt idx="19944">
                  <c:v>travel</c:v>
                </c:pt>
                <c:pt idx="19945">
                  <c:v>travel</c:v>
                </c:pt>
                <c:pt idx="19946">
                  <c:v>travel</c:v>
                </c:pt>
                <c:pt idx="19947">
                  <c:v>travel</c:v>
                </c:pt>
                <c:pt idx="19948">
                  <c:v>travel</c:v>
                </c:pt>
                <c:pt idx="19949">
                  <c:v>travel</c:v>
                </c:pt>
                <c:pt idx="19950">
                  <c:v>travel</c:v>
                </c:pt>
                <c:pt idx="19951">
                  <c:v>travel</c:v>
                </c:pt>
                <c:pt idx="19952">
                  <c:v>travel</c:v>
                </c:pt>
                <c:pt idx="19953">
                  <c:v>travel</c:v>
                </c:pt>
                <c:pt idx="19954">
                  <c:v>travel</c:v>
                </c:pt>
                <c:pt idx="19955">
                  <c:v>travel</c:v>
                </c:pt>
                <c:pt idx="19956">
                  <c:v>travel</c:v>
                </c:pt>
                <c:pt idx="19957">
                  <c:v>tennis</c:v>
                </c:pt>
                <c:pt idx="19958">
                  <c:v>tennis</c:v>
                </c:pt>
                <c:pt idx="19959">
                  <c:v>tennis</c:v>
                </c:pt>
                <c:pt idx="19960">
                  <c:v>tennis</c:v>
                </c:pt>
                <c:pt idx="19961">
                  <c:v>tennis</c:v>
                </c:pt>
                <c:pt idx="19962">
                  <c:v>tennis</c:v>
                </c:pt>
                <c:pt idx="19963">
                  <c:v>tennis</c:v>
                </c:pt>
                <c:pt idx="19964">
                  <c:v>tennis</c:v>
                </c:pt>
                <c:pt idx="19965">
                  <c:v>tennis</c:v>
                </c:pt>
                <c:pt idx="19966">
                  <c:v>tennis</c:v>
                </c:pt>
                <c:pt idx="19967">
                  <c:v>tennis</c:v>
                </c:pt>
                <c:pt idx="19968">
                  <c:v>tennis</c:v>
                </c:pt>
                <c:pt idx="19969">
                  <c:v>tennis</c:v>
                </c:pt>
                <c:pt idx="19970">
                  <c:v>tennis</c:v>
                </c:pt>
                <c:pt idx="19971">
                  <c:v>tennis</c:v>
                </c:pt>
                <c:pt idx="19972">
                  <c:v>tennis</c:v>
                </c:pt>
                <c:pt idx="19973">
                  <c:v>tennis</c:v>
                </c:pt>
                <c:pt idx="19974">
                  <c:v>tennis</c:v>
                </c:pt>
                <c:pt idx="19975">
                  <c:v>tennis</c:v>
                </c:pt>
                <c:pt idx="19976">
                  <c:v>tennis</c:v>
                </c:pt>
                <c:pt idx="19977">
                  <c:v>tennis</c:v>
                </c:pt>
                <c:pt idx="19978">
                  <c:v>tennis</c:v>
                </c:pt>
                <c:pt idx="19979">
                  <c:v>tennis</c:v>
                </c:pt>
                <c:pt idx="19980">
                  <c:v>tennis</c:v>
                </c:pt>
                <c:pt idx="19981">
                  <c:v>tennis</c:v>
                </c:pt>
                <c:pt idx="19982">
                  <c:v>tennis</c:v>
                </c:pt>
                <c:pt idx="19983">
                  <c:v>tennis</c:v>
                </c:pt>
                <c:pt idx="19984">
                  <c:v>tennis</c:v>
                </c:pt>
                <c:pt idx="19985">
                  <c:v>healthy eating</c:v>
                </c:pt>
                <c:pt idx="19986">
                  <c:v>healthy eating</c:v>
                </c:pt>
                <c:pt idx="19987">
                  <c:v>healthy eating</c:v>
                </c:pt>
                <c:pt idx="19988">
                  <c:v>healthy eating</c:v>
                </c:pt>
                <c:pt idx="19989">
                  <c:v>healthy eating</c:v>
                </c:pt>
                <c:pt idx="19990">
                  <c:v>healthy eating</c:v>
                </c:pt>
                <c:pt idx="19991">
                  <c:v>healthy eating</c:v>
                </c:pt>
                <c:pt idx="19992">
                  <c:v>healthy eating</c:v>
                </c:pt>
                <c:pt idx="19993">
                  <c:v>healthy eating</c:v>
                </c:pt>
                <c:pt idx="19994">
                  <c:v>healthy eating</c:v>
                </c:pt>
                <c:pt idx="19995">
                  <c:v>healthy eating</c:v>
                </c:pt>
                <c:pt idx="19996">
                  <c:v>healthy eating</c:v>
                </c:pt>
                <c:pt idx="19997">
                  <c:v>healthy eating</c:v>
                </c:pt>
                <c:pt idx="19998">
                  <c:v>healthy eating</c:v>
                </c:pt>
                <c:pt idx="19999">
                  <c:v>healthy eating</c:v>
                </c:pt>
                <c:pt idx="20000">
                  <c:v>healthy eating</c:v>
                </c:pt>
                <c:pt idx="20001">
                  <c:v>healthy eating</c:v>
                </c:pt>
                <c:pt idx="20002">
                  <c:v>healthy eating</c:v>
                </c:pt>
                <c:pt idx="20003">
                  <c:v>healthy eating</c:v>
                </c:pt>
                <c:pt idx="20004">
                  <c:v>healthy eating</c:v>
                </c:pt>
                <c:pt idx="20005">
                  <c:v>healthy eating</c:v>
                </c:pt>
                <c:pt idx="20006">
                  <c:v>healthy eating</c:v>
                </c:pt>
                <c:pt idx="20007">
                  <c:v>healthy eating</c:v>
                </c:pt>
                <c:pt idx="20008">
                  <c:v>healthy eating</c:v>
                </c:pt>
                <c:pt idx="20009">
                  <c:v>healthy eating</c:v>
                </c:pt>
                <c:pt idx="20010">
                  <c:v>healthy eating</c:v>
                </c:pt>
                <c:pt idx="20011">
                  <c:v>healthy eating</c:v>
                </c:pt>
                <c:pt idx="20012">
                  <c:v>healthy eating</c:v>
                </c:pt>
                <c:pt idx="20013">
                  <c:v>healthy eating</c:v>
                </c:pt>
                <c:pt idx="20014">
                  <c:v>healthy eating</c:v>
                </c:pt>
                <c:pt idx="20015">
                  <c:v>healthy eating</c:v>
                </c:pt>
                <c:pt idx="20016">
                  <c:v>healthy eating</c:v>
                </c:pt>
                <c:pt idx="20017">
                  <c:v>healthy eating</c:v>
                </c:pt>
                <c:pt idx="20018">
                  <c:v>healthy eating</c:v>
                </c:pt>
                <c:pt idx="20019">
                  <c:v>healthy eating</c:v>
                </c:pt>
                <c:pt idx="20020">
                  <c:v>healthy eating</c:v>
                </c:pt>
                <c:pt idx="20021">
                  <c:v>healthy eating</c:v>
                </c:pt>
                <c:pt idx="20022">
                  <c:v>healthy eating</c:v>
                </c:pt>
                <c:pt idx="20023">
                  <c:v>healthy eating</c:v>
                </c:pt>
                <c:pt idx="20024">
                  <c:v>healthy eating</c:v>
                </c:pt>
                <c:pt idx="20025">
                  <c:v>healthy eating</c:v>
                </c:pt>
                <c:pt idx="20026">
                  <c:v>healthy eating</c:v>
                </c:pt>
                <c:pt idx="20027">
                  <c:v>healthy eating</c:v>
                </c:pt>
                <c:pt idx="20028">
                  <c:v>healthy eating</c:v>
                </c:pt>
                <c:pt idx="20029">
                  <c:v>healthy eating</c:v>
                </c:pt>
                <c:pt idx="20030">
                  <c:v>healthy eating</c:v>
                </c:pt>
                <c:pt idx="20031">
                  <c:v>healthy eating</c:v>
                </c:pt>
                <c:pt idx="20032">
                  <c:v>healthy eating</c:v>
                </c:pt>
                <c:pt idx="20033">
                  <c:v>healthy eating</c:v>
                </c:pt>
                <c:pt idx="20034">
                  <c:v>healthy eating</c:v>
                </c:pt>
                <c:pt idx="20035">
                  <c:v>healthy eating</c:v>
                </c:pt>
                <c:pt idx="20036">
                  <c:v>healthy eating</c:v>
                </c:pt>
                <c:pt idx="20037">
                  <c:v>healthy eating</c:v>
                </c:pt>
                <c:pt idx="20038">
                  <c:v>healthy eating</c:v>
                </c:pt>
                <c:pt idx="20039">
                  <c:v>healthy eating</c:v>
                </c:pt>
                <c:pt idx="20040">
                  <c:v>healthy eating</c:v>
                </c:pt>
                <c:pt idx="20041">
                  <c:v>healthy eating</c:v>
                </c:pt>
                <c:pt idx="20042">
                  <c:v>healthy eating</c:v>
                </c:pt>
                <c:pt idx="20043">
                  <c:v>healthy eating</c:v>
                </c:pt>
                <c:pt idx="20044">
                  <c:v>science</c:v>
                </c:pt>
                <c:pt idx="20045">
                  <c:v>science</c:v>
                </c:pt>
                <c:pt idx="20046">
                  <c:v>science</c:v>
                </c:pt>
                <c:pt idx="20047">
                  <c:v>science</c:v>
                </c:pt>
                <c:pt idx="20048">
                  <c:v>science</c:v>
                </c:pt>
                <c:pt idx="20049">
                  <c:v>science</c:v>
                </c:pt>
                <c:pt idx="20050">
                  <c:v>science</c:v>
                </c:pt>
                <c:pt idx="20051">
                  <c:v>science</c:v>
                </c:pt>
                <c:pt idx="20052">
                  <c:v>science</c:v>
                </c:pt>
                <c:pt idx="20053">
                  <c:v>science</c:v>
                </c:pt>
                <c:pt idx="20054">
                  <c:v>science</c:v>
                </c:pt>
                <c:pt idx="20055">
                  <c:v>science</c:v>
                </c:pt>
                <c:pt idx="20056">
                  <c:v>science</c:v>
                </c:pt>
                <c:pt idx="20057">
                  <c:v>science</c:v>
                </c:pt>
                <c:pt idx="20058">
                  <c:v>science</c:v>
                </c:pt>
                <c:pt idx="20059">
                  <c:v>science</c:v>
                </c:pt>
                <c:pt idx="20060">
                  <c:v>science</c:v>
                </c:pt>
                <c:pt idx="20061">
                  <c:v>science</c:v>
                </c:pt>
                <c:pt idx="20062">
                  <c:v>science</c:v>
                </c:pt>
                <c:pt idx="20063">
                  <c:v>science</c:v>
                </c:pt>
                <c:pt idx="20064">
                  <c:v>science</c:v>
                </c:pt>
                <c:pt idx="20065">
                  <c:v>science</c:v>
                </c:pt>
                <c:pt idx="20066">
                  <c:v>science</c:v>
                </c:pt>
                <c:pt idx="20067">
                  <c:v>science</c:v>
                </c:pt>
                <c:pt idx="20068">
                  <c:v>science</c:v>
                </c:pt>
                <c:pt idx="20069">
                  <c:v>science</c:v>
                </c:pt>
                <c:pt idx="20070">
                  <c:v>science</c:v>
                </c:pt>
                <c:pt idx="20071">
                  <c:v>science</c:v>
                </c:pt>
                <c:pt idx="20072">
                  <c:v>science</c:v>
                </c:pt>
                <c:pt idx="20073">
                  <c:v>science</c:v>
                </c:pt>
                <c:pt idx="20074">
                  <c:v>science</c:v>
                </c:pt>
                <c:pt idx="20075">
                  <c:v>science</c:v>
                </c:pt>
                <c:pt idx="20076">
                  <c:v>science</c:v>
                </c:pt>
                <c:pt idx="20077">
                  <c:v>science</c:v>
                </c:pt>
                <c:pt idx="20078">
                  <c:v>science</c:v>
                </c:pt>
                <c:pt idx="20079">
                  <c:v>science</c:v>
                </c:pt>
                <c:pt idx="20080">
                  <c:v>dogs</c:v>
                </c:pt>
                <c:pt idx="20081">
                  <c:v>dogs</c:v>
                </c:pt>
                <c:pt idx="20082">
                  <c:v>dogs</c:v>
                </c:pt>
                <c:pt idx="20083">
                  <c:v>dogs</c:v>
                </c:pt>
                <c:pt idx="20084">
                  <c:v>dogs</c:v>
                </c:pt>
                <c:pt idx="20085">
                  <c:v>dogs</c:v>
                </c:pt>
                <c:pt idx="20086">
                  <c:v>dogs</c:v>
                </c:pt>
                <c:pt idx="20087">
                  <c:v>dogs</c:v>
                </c:pt>
                <c:pt idx="20088">
                  <c:v>dogs</c:v>
                </c:pt>
                <c:pt idx="20089">
                  <c:v>dogs</c:v>
                </c:pt>
                <c:pt idx="20090">
                  <c:v>dogs</c:v>
                </c:pt>
                <c:pt idx="20091">
                  <c:v>dogs</c:v>
                </c:pt>
                <c:pt idx="20092">
                  <c:v>dogs</c:v>
                </c:pt>
                <c:pt idx="20093">
                  <c:v>dogs</c:v>
                </c:pt>
                <c:pt idx="20094">
                  <c:v>dogs</c:v>
                </c:pt>
                <c:pt idx="20095">
                  <c:v>dogs</c:v>
                </c:pt>
                <c:pt idx="20096">
                  <c:v>dogs</c:v>
                </c:pt>
                <c:pt idx="20097">
                  <c:v>dogs</c:v>
                </c:pt>
                <c:pt idx="20098">
                  <c:v>dogs</c:v>
                </c:pt>
                <c:pt idx="20099">
                  <c:v>dogs</c:v>
                </c:pt>
                <c:pt idx="20100">
                  <c:v>dogs</c:v>
                </c:pt>
                <c:pt idx="20101">
                  <c:v>dogs</c:v>
                </c:pt>
                <c:pt idx="20102">
                  <c:v>dogs</c:v>
                </c:pt>
                <c:pt idx="20103">
                  <c:v>dogs</c:v>
                </c:pt>
                <c:pt idx="20104">
                  <c:v>dogs</c:v>
                </c:pt>
                <c:pt idx="20105">
                  <c:v>dogs</c:v>
                </c:pt>
                <c:pt idx="20106">
                  <c:v>dogs</c:v>
                </c:pt>
                <c:pt idx="20107">
                  <c:v>dogs</c:v>
                </c:pt>
                <c:pt idx="20108">
                  <c:v>dogs</c:v>
                </c:pt>
                <c:pt idx="20109">
                  <c:v>dogs</c:v>
                </c:pt>
                <c:pt idx="20110">
                  <c:v>dogs</c:v>
                </c:pt>
                <c:pt idx="20111">
                  <c:v>dogs</c:v>
                </c:pt>
                <c:pt idx="20112">
                  <c:v>dogs</c:v>
                </c:pt>
                <c:pt idx="20113">
                  <c:v>dogs</c:v>
                </c:pt>
                <c:pt idx="20114">
                  <c:v>cooking</c:v>
                </c:pt>
                <c:pt idx="20115">
                  <c:v>cooking</c:v>
                </c:pt>
                <c:pt idx="20116">
                  <c:v>cooking</c:v>
                </c:pt>
                <c:pt idx="20117">
                  <c:v>cooking</c:v>
                </c:pt>
                <c:pt idx="20118">
                  <c:v>cooking</c:v>
                </c:pt>
                <c:pt idx="20119">
                  <c:v>cooking</c:v>
                </c:pt>
                <c:pt idx="20120">
                  <c:v>cooking</c:v>
                </c:pt>
                <c:pt idx="20121">
                  <c:v>food</c:v>
                </c:pt>
                <c:pt idx="20122">
                  <c:v>food</c:v>
                </c:pt>
                <c:pt idx="20123">
                  <c:v>food</c:v>
                </c:pt>
                <c:pt idx="20124">
                  <c:v>food</c:v>
                </c:pt>
                <c:pt idx="20125">
                  <c:v>food</c:v>
                </c:pt>
                <c:pt idx="20126">
                  <c:v>food</c:v>
                </c:pt>
                <c:pt idx="20127">
                  <c:v>food</c:v>
                </c:pt>
                <c:pt idx="20128">
                  <c:v>food</c:v>
                </c:pt>
                <c:pt idx="20129">
                  <c:v>food</c:v>
                </c:pt>
                <c:pt idx="20130">
                  <c:v>food</c:v>
                </c:pt>
                <c:pt idx="20131">
                  <c:v>food</c:v>
                </c:pt>
                <c:pt idx="20132">
                  <c:v>food</c:v>
                </c:pt>
                <c:pt idx="20133">
                  <c:v>food</c:v>
                </c:pt>
                <c:pt idx="20134">
                  <c:v>food</c:v>
                </c:pt>
                <c:pt idx="20135">
                  <c:v>food</c:v>
                </c:pt>
                <c:pt idx="20136">
                  <c:v>food</c:v>
                </c:pt>
                <c:pt idx="20137">
                  <c:v>healthy eating</c:v>
                </c:pt>
                <c:pt idx="20138">
                  <c:v>healthy eating</c:v>
                </c:pt>
                <c:pt idx="20139">
                  <c:v>healthy eating</c:v>
                </c:pt>
                <c:pt idx="20140">
                  <c:v>healthy eating</c:v>
                </c:pt>
                <c:pt idx="20141">
                  <c:v>healthy eating</c:v>
                </c:pt>
                <c:pt idx="20142">
                  <c:v>healthy eating</c:v>
                </c:pt>
                <c:pt idx="20143">
                  <c:v>healthy eating</c:v>
                </c:pt>
                <c:pt idx="20144">
                  <c:v>healthy eating</c:v>
                </c:pt>
                <c:pt idx="20145">
                  <c:v>healthy eating</c:v>
                </c:pt>
                <c:pt idx="20146">
                  <c:v>healthy eating</c:v>
                </c:pt>
                <c:pt idx="20147">
                  <c:v>healthy eating</c:v>
                </c:pt>
                <c:pt idx="20148">
                  <c:v>healthy eating</c:v>
                </c:pt>
                <c:pt idx="20149">
                  <c:v>healthy eating</c:v>
                </c:pt>
                <c:pt idx="20150">
                  <c:v>healthy eating</c:v>
                </c:pt>
                <c:pt idx="20151">
                  <c:v>healthy eating</c:v>
                </c:pt>
                <c:pt idx="20152">
                  <c:v>healthy eating</c:v>
                </c:pt>
                <c:pt idx="20153">
                  <c:v>healthy eating</c:v>
                </c:pt>
                <c:pt idx="20154">
                  <c:v>healthy eating</c:v>
                </c:pt>
                <c:pt idx="20155">
                  <c:v>healthy eating</c:v>
                </c:pt>
                <c:pt idx="20156">
                  <c:v>healthy eating</c:v>
                </c:pt>
                <c:pt idx="20157">
                  <c:v>healthy eating</c:v>
                </c:pt>
                <c:pt idx="20158">
                  <c:v>healthy eating</c:v>
                </c:pt>
                <c:pt idx="20159">
                  <c:v>dogs</c:v>
                </c:pt>
                <c:pt idx="20160">
                  <c:v>dogs</c:v>
                </c:pt>
                <c:pt idx="20161">
                  <c:v>dogs</c:v>
                </c:pt>
                <c:pt idx="20162">
                  <c:v>dogs</c:v>
                </c:pt>
                <c:pt idx="20163">
                  <c:v>dogs</c:v>
                </c:pt>
                <c:pt idx="20164">
                  <c:v>dogs</c:v>
                </c:pt>
                <c:pt idx="20165">
                  <c:v>dogs</c:v>
                </c:pt>
                <c:pt idx="20166">
                  <c:v>dogs</c:v>
                </c:pt>
                <c:pt idx="20167">
                  <c:v>dogs</c:v>
                </c:pt>
                <c:pt idx="20168">
                  <c:v>dogs</c:v>
                </c:pt>
                <c:pt idx="20169">
                  <c:v>dogs</c:v>
                </c:pt>
                <c:pt idx="20170">
                  <c:v>dogs</c:v>
                </c:pt>
                <c:pt idx="20171">
                  <c:v>dogs</c:v>
                </c:pt>
                <c:pt idx="20172">
                  <c:v>dogs</c:v>
                </c:pt>
                <c:pt idx="20173">
                  <c:v>dogs</c:v>
                </c:pt>
                <c:pt idx="20174">
                  <c:v>food</c:v>
                </c:pt>
                <c:pt idx="20175">
                  <c:v>food</c:v>
                </c:pt>
                <c:pt idx="20176">
                  <c:v>food</c:v>
                </c:pt>
                <c:pt idx="20177">
                  <c:v>food</c:v>
                </c:pt>
                <c:pt idx="20178">
                  <c:v>food</c:v>
                </c:pt>
                <c:pt idx="20179">
                  <c:v>food</c:v>
                </c:pt>
                <c:pt idx="20180">
                  <c:v>food</c:v>
                </c:pt>
                <c:pt idx="20181">
                  <c:v>food</c:v>
                </c:pt>
                <c:pt idx="20182">
                  <c:v>food</c:v>
                </c:pt>
                <c:pt idx="20183">
                  <c:v>food</c:v>
                </c:pt>
                <c:pt idx="20184">
                  <c:v>food</c:v>
                </c:pt>
                <c:pt idx="20185">
                  <c:v>food</c:v>
                </c:pt>
                <c:pt idx="20186">
                  <c:v>food</c:v>
                </c:pt>
                <c:pt idx="20187">
                  <c:v>food</c:v>
                </c:pt>
                <c:pt idx="20188">
                  <c:v>food</c:v>
                </c:pt>
                <c:pt idx="20189">
                  <c:v>food</c:v>
                </c:pt>
                <c:pt idx="20190">
                  <c:v>food</c:v>
                </c:pt>
                <c:pt idx="20191">
                  <c:v>food</c:v>
                </c:pt>
                <c:pt idx="20192">
                  <c:v>food</c:v>
                </c:pt>
                <c:pt idx="20193">
                  <c:v>food</c:v>
                </c:pt>
                <c:pt idx="20194">
                  <c:v>food</c:v>
                </c:pt>
                <c:pt idx="20195">
                  <c:v>food</c:v>
                </c:pt>
                <c:pt idx="20196">
                  <c:v>food</c:v>
                </c:pt>
                <c:pt idx="20197">
                  <c:v>food</c:v>
                </c:pt>
                <c:pt idx="20198">
                  <c:v>food</c:v>
                </c:pt>
                <c:pt idx="20199">
                  <c:v>food</c:v>
                </c:pt>
                <c:pt idx="20200">
                  <c:v>food</c:v>
                </c:pt>
                <c:pt idx="20201">
                  <c:v>food</c:v>
                </c:pt>
                <c:pt idx="20202">
                  <c:v>food</c:v>
                </c:pt>
                <c:pt idx="20203">
                  <c:v>food</c:v>
                </c:pt>
                <c:pt idx="20204">
                  <c:v>veganism</c:v>
                </c:pt>
                <c:pt idx="20205">
                  <c:v>veganism</c:v>
                </c:pt>
                <c:pt idx="20206">
                  <c:v>veganism</c:v>
                </c:pt>
                <c:pt idx="20207">
                  <c:v>veganism</c:v>
                </c:pt>
                <c:pt idx="20208">
                  <c:v>veganism</c:v>
                </c:pt>
                <c:pt idx="20209">
                  <c:v>veganism</c:v>
                </c:pt>
                <c:pt idx="20210">
                  <c:v>veganism</c:v>
                </c:pt>
                <c:pt idx="20211">
                  <c:v>veganism</c:v>
                </c:pt>
                <c:pt idx="20212">
                  <c:v>veganism</c:v>
                </c:pt>
                <c:pt idx="20213">
                  <c:v>veganism</c:v>
                </c:pt>
                <c:pt idx="20214">
                  <c:v>veganism</c:v>
                </c:pt>
                <c:pt idx="20215">
                  <c:v>veganism</c:v>
                </c:pt>
                <c:pt idx="20216">
                  <c:v>veganism</c:v>
                </c:pt>
                <c:pt idx="20217">
                  <c:v>veganism</c:v>
                </c:pt>
                <c:pt idx="20218">
                  <c:v>veganism</c:v>
                </c:pt>
                <c:pt idx="20219">
                  <c:v>veganism</c:v>
                </c:pt>
                <c:pt idx="20220">
                  <c:v>veganism</c:v>
                </c:pt>
                <c:pt idx="20221">
                  <c:v>veganism</c:v>
                </c:pt>
                <c:pt idx="20222">
                  <c:v>veganism</c:v>
                </c:pt>
                <c:pt idx="20223">
                  <c:v>veganism</c:v>
                </c:pt>
                <c:pt idx="20224">
                  <c:v>veganism</c:v>
                </c:pt>
                <c:pt idx="20225">
                  <c:v>veganism</c:v>
                </c:pt>
                <c:pt idx="20226">
                  <c:v>veganism</c:v>
                </c:pt>
                <c:pt idx="20227">
                  <c:v>veganism</c:v>
                </c:pt>
                <c:pt idx="20228">
                  <c:v>veganism</c:v>
                </c:pt>
                <c:pt idx="20229">
                  <c:v>veganism</c:v>
                </c:pt>
                <c:pt idx="20230">
                  <c:v>veganism</c:v>
                </c:pt>
                <c:pt idx="20231">
                  <c:v>veganism</c:v>
                </c:pt>
                <c:pt idx="20232">
                  <c:v>veganism</c:v>
                </c:pt>
                <c:pt idx="20233">
                  <c:v>veganism</c:v>
                </c:pt>
                <c:pt idx="20234">
                  <c:v>veganism</c:v>
                </c:pt>
                <c:pt idx="20235">
                  <c:v>veganism</c:v>
                </c:pt>
                <c:pt idx="20236">
                  <c:v>veganism</c:v>
                </c:pt>
                <c:pt idx="20237">
                  <c:v>veganism</c:v>
                </c:pt>
                <c:pt idx="20238">
                  <c:v>veganism</c:v>
                </c:pt>
                <c:pt idx="20239">
                  <c:v>veganism</c:v>
                </c:pt>
                <c:pt idx="20240">
                  <c:v>veganism</c:v>
                </c:pt>
                <c:pt idx="20241">
                  <c:v>veganism</c:v>
                </c:pt>
                <c:pt idx="20242">
                  <c:v>veganism</c:v>
                </c:pt>
                <c:pt idx="20243">
                  <c:v>veganism</c:v>
                </c:pt>
                <c:pt idx="20244">
                  <c:v>veganism</c:v>
                </c:pt>
                <c:pt idx="20245">
                  <c:v>veganism</c:v>
                </c:pt>
                <c:pt idx="20246">
                  <c:v>veganism</c:v>
                </c:pt>
                <c:pt idx="20247">
                  <c:v>veganism</c:v>
                </c:pt>
                <c:pt idx="20248">
                  <c:v>veganism</c:v>
                </c:pt>
                <c:pt idx="20249">
                  <c:v>veganism</c:v>
                </c:pt>
                <c:pt idx="20250">
                  <c:v>veganism</c:v>
                </c:pt>
                <c:pt idx="20251">
                  <c:v>veganism</c:v>
                </c:pt>
                <c:pt idx="20252">
                  <c:v>veganism</c:v>
                </c:pt>
                <c:pt idx="20253">
                  <c:v>veganism</c:v>
                </c:pt>
                <c:pt idx="20254">
                  <c:v>veganism</c:v>
                </c:pt>
                <c:pt idx="20255">
                  <c:v>veganism</c:v>
                </c:pt>
                <c:pt idx="20256">
                  <c:v>veganism</c:v>
                </c:pt>
                <c:pt idx="20257">
                  <c:v>veganism</c:v>
                </c:pt>
                <c:pt idx="20258">
                  <c:v>veganism</c:v>
                </c:pt>
                <c:pt idx="20259">
                  <c:v>veganism</c:v>
                </c:pt>
                <c:pt idx="20260">
                  <c:v>veganism</c:v>
                </c:pt>
                <c:pt idx="20261">
                  <c:v>veganism</c:v>
                </c:pt>
                <c:pt idx="20262">
                  <c:v>veganism</c:v>
                </c:pt>
                <c:pt idx="20263">
                  <c:v>veganism</c:v>
                </c:pt>
                <c:pt idx="20264">
                  <c:v>veganism</c:v>
                </c:pt>
                <c:pt idx="20265">
                  <c:v>veganism</c:v>
                </c:pt>
                <c:pt idx="20266">
                  <c:v>veganism</c:v>
                </c:pt>
                <c:pt idx="20267">
                  <c:v>veganism</c:v>
                </c:pt>
                <c:pt idx="20268">
                  <c:v>veganism</c:v>
                </c:pt>
                <c:pt idx="20269">
                  <c:v>science</c:v>
                </c:pt>
                <c:pt idx="20270">
                  <c:v>science</c:v>
                </c:pt>
                <c:pt idx="20271">
                  <c:v>science</c:v>
                </c:pt>
                <c:pt idx="20272">
                  <c:v>science</c:v>
                </c:pt>
                <c:pt idx="20273">
                  <c:v>science</c:v>
                </c:pt>
                <c:pt idx="20274">
                  <c:v>science</c:v>
                </c:pt>
                <c:pt idx="20275">
                  <c:v>science</c:v>
                </c:pt>
                <c:pt idx="20276">
                  <c:v>science</c:v>
                </c:pt>
                <c:pt idx="20277">
                  <c:v>science</c:v>
                </c:pt>
                <c:pt idx="20278">
                  <c:v>science</c:v>
                </c:pt>
                <c:pt idx="20279">
                  <c:v>science</c:v>
                </c:pt>
                <c:pt idx="20280">
                  <c:v>science</c:v>
                </c:pt>
                <c:pt idx="20281">
                  <c:v>science</c:v>
                </c:pt>
                <c:pt idx="20282">
                  <c:v>science</c:v>
                </c:pt>
                <c:pt idx="20283">
                  <c:v>science</c:v>
                </c:pt>
                <c:pt idx="20284">
                  <c:v>science</c:v>
                </c:pt>
                <c:pt idx="20285">
                  <c:v>science</c:v>
                </c:pt>
                <c:pt idx="20286">
                  <c:v>science</c:v>
                </c:pt>
                <c:pt idx="20287">
                  <c:v>science</c:v>
                </c:pt>
                <c:pt idx="20288">
                  <c:v>science</c:v>
                </c:pt>
                <c:pt idx="20289">
                  <c:v>science</c:v>
                </c:pt>
                <c:pt idx="20290">
                  <c:v>science</c:v>
                </c:pt>
                <c:pt idx="20291">
                  <c:v>science</c:v>
                </c:pt>
                <c:pt idx="20292">
                  <c:v>science</c:v>
                </c:pt>
                <c:pt idx="20293">
                  <c:v>science</c:v>
                </c:pt>
                <c:pt idx="20294">
                  <c:v>dogs</c:v>
                </c:pt>
                <c:pt idx="20295">
                  <c:v>dogs</c:v>
                </c:pt>
                <c:pt idx="20296">
                  <c:v>dogs</c:v>
                </c:pt>
                <c:pt idx="20297">
                  <c:v>dogs</c:v>
                </c:pt>
                <c:pt idx="20298">
                  <c:v>dogs</c:v>
                </c:pt>
                <c:pt idx="20299">
                  <c:v>dogs</c:v>
                </c:pt>
                <c:pt idx="20300">
                  <c:v>dogs</c:v>
                </c:pt>
                <c:pt idx="20301">
                  <c:v>dogs</c:v>
                </c:pt>
                <c:pt idx="20302">
                  <c:v>dogs</c:v>
                </c:pt>
                <c:pt idx="20303">
                  <c:v>dogs</c:v>
                </c:pt>
                <c:pt idx="20304">
                  <c:v>dogs</c:v>
                </c:pt>
                <c:pt idx="20305">
                  <c:v>dogs</c:v>
                </c:pt>
                <c:pt idx="20306">
                  <c:v>dogs</c:v>
                </c:pt>
                <c:pt idx="20307">
                  <c:v>dogs</c:v>
                </c:pt>
                <c:pt idx="20308">
                  <c:v>dogs</c:v>
                </c:pt>
                <c:pt idx="20309">
                  <c:v>dogs</c:v>
                </c:pt>
                <c:pt idx="20310">
                  <c:v>dogs</c:v>
                </c:pt>
                <c:pt idx="20311">
                  <c:v>dogs</c:v>
                </c:pt>
                <c:pt idx="20312">
                  <c:v>dogs</c:v>
                </c:pt>
                <c:pt idx="20313">
                  <c:v>dogs</c:v>
                </c:pt>
                <c:pt idx="20314">
                  <c:v>dogs</c:v>
                </c:pt>
                <c:pt idx="20315">
                  <c:v>dogs</c:v>
                </c:pt>
                <c:pt idx="20316">
                  <c:v>dogs</c:v>
                </c:pt>
                <c:pt idx="20317">
                  <c:v>dogs</c:v>
                </c:pt>
                <c:pt idx="20318">
                  <c:v>dogs</c:v>
                </c:pt>
                <c:pt idx="20319">
                  <c:v>dogs</c:v>
                </c:pt>
                <c:pt idx="20320">
                  <c:v>dogs</c:v>
                </c:pt>
                <c:pt idx="20321">
                  <c:v>dogs</c:v>
                </c:pt>
                <c:pt idx="20322">
                  <c:v>dogs</c:v>
                </c:pt>
                <c:pt idx="20323">
                  <c:v>dogs</c:v>
                </c:pt>
                <c:pt idx="20324">
                  <c:v>dogs</c:v>
                </c:pt>
                <c:pt idx="20325">
                  <c:v>dogs</c:v>
                </c:pt>
                <c:pt idx="20326">
                  <c:v>dogs</c:v>
                </c:pt>
                <c:pt idx="20327">
                  <c:v>dogs</c:v>
                </c:pt>
                <c:pt idx="20328">
                  <c:v>dogs</c:v>
                </c:pt>
                <c:pt idx="20329">
                  <c:v>healthy eating</c:v>
                </c:pt>
                <c:pt idx="20330">
                  <c:v>healthy eating</c:v>
                </c:pt>
                <c:pt idx="20331">
                  <c:v>healthy eating</c:v>
                </c:pt>
                <c:pt idx="20332">
                  <c:v>healthy eating</c:v>
                </c:pt>
                <c:pt idx="20333">
                  <c:v>healthy eating</c:v>
                </c:pt>
                <c:pt idx="20334">
                  <c:v>healthy eating</c:v>
                </c:pt>
                <c:pt idx="20335">
                  <c:v>healthy eating</c:v>
                </c:pt>
                <c:pt idx="20336">
                  <c:v>healthy eating</c:v>
                </c:pt>
                <c:pt idx="20337">
                  <c:v>healthy eating</c:v>
                </c:pt>
                <c:pt idx="20338">
                  <c:v>healthy eating</c:v>
                </c:pt>
                <c:pt idx="20339">
                  <c:v>healthy eating</c:v>
                </c:pt>
                <c:pt idx="20340">
                  <c:v>healthy eating</c:v>
                </c:pt>
                <c:pt idx="20341">
                  <c:v>healthy eating</c:v>
                </c:pt>
                <c:pt idx="20342">
                  <c:v>healthy eating</c:v>
                </c:pt>
                <c:pt idx="20343">
                  <c:v>healthy eating</c:v>
                </c:pt>
                <c:pt idx="20344">
                  <c:v>healthy eating</c:v>
                </c:pt>
                <c:pt idx="20345">
                  <c:v>healthy eating</c:v>
                </c:pt>
                <c:pt idx="20346">
                  <c:v>healthy eating</c:v>
                </c:pt>
                <c:pt idx="20347">
                  <c:v>healthy eating</c:v>
                </c:pt>
                <c:pt idx="20348">
                  <c:v>healthy eating</c:v>
                </c:pt>
                <c:pt idx="20349">
                  <c:v>healthy eating</c:v>
                </c:pt>
                <c:pt idx="20350">
                  <c:v>healthy eating</c:v>
                </c:pt>
                <c:pt idx="20351">
                  <c:v>healthy eating</c:v>
                </c:pt>
                <c:pt idx="20352">
                  <c:v>healthy eating</c:v>
                </c:pt>
                <c:pt idx="20353">
                  <c:v>healthy eating</c:v>
                </c:pt>
                <c:pt idx="20354">
                  <c:v>healthy eating</c:v>
                </c:pt>
                <c:pt idx="20355">
                  <c:v>healthy eating</c:v>
                </c:pt>
                <c:pt idx="20356">
                  <c:v>healthy eating</c:v>
                </c:pt>
                <c:pt idx="20357">
                  <c:v>healthy eating</c:v>
                </c:pt>
                <c:pt idx="20358">
                  <c:v>healthy eating</c:v>
                </c:pt>
                <c:pt idx="20359">
                  <c:v>healthy eating</c:v>
                </c:pt>
                <c:pt idx="20360">
                  <c:v>healthy eating</c:v>
                </c:pt>
                <c:pt idx="20361">
                  <c:v>healthy eating</c:v>
                </c:pt>
                <c:pt idx="20362">
                  <c:v>healthy eating</c:v>
                </c:pt>
                <c:pt idx="20363">
                  <c:v>healthy eating</c:v>
                </c:pt>
                <c:pt idx="20364">
                  <c:v>healthy eating</c:v>
                </c:pt>
                <c:pt idx="20365">
                  <c:v>healthy eating</c:v>
                </c:pt>
                <c:pt idx="20366">
                  <c:v>healthy eating</c:v>
                </c:pt>
                <c:pt idx="20367">
                  <c:v>healthy eating</c:v>
                </c:pt>
                <c:pt idx="20368">
                  <c:v>technology</c:v>
                </c:pt>
                <c:pt idx="20369">
                  <c:v>technology</c:v>
                </c:pt>
                <c:pt idx="20370">
                  <c:v>technology</c:v>
                </c:pt>
                <c:pt idx="20371">
                  <c:v>technology</c:v>
                </c:pt>
                <c:pt idx="20372">
                  <c:v>technology</c:v>
                </c:pt>
                <c:pt idx="20373">
                  <c:v>technology</c:v>
                </c:pt>
                <c:pt idx="20374">
                  <c:v>technology</c:v>
                </c:pt>
                <c:pt idx="20375">
                  <c:v>technology</c:v>
                </c:pt>
                <c:pt idx="20376">
                  <c:v>technology</c:v>
                </c:pt>
                <c:pt idx="20377">
                  <c:v>technology</c:v>
                </c:pt>
                <c:pt idx="20378">
                  <c:v>technology</c:v>
                </c:pt>
                <c:pt idx="20379">
                  <c:v>technology</c:v>
                </c:pt>
                <c:pt idx="20380">
                  <c:v>technology</c:v>
                </c:pt>
                <c:pt idx="20381">
                  <c:v>technology</c:v>
                </c:pt>
                <c:pt idx="20382">
                  <c:v>technology</c:v>
                </c:pt>
                <c:pt idx="20383">
                  <c:v>technology</c:v>
                </c:pt>
                <c:pt idx="20384">
                  <c:v>technology</c:v>
                </c:pt>
                <c:pt idx="20385">
                  <c:v>technology</c:v>
                </c:pt>
                <c:pt idx="20386">
                  <c:v>technology</c:v>
                </c:pt>
                <c:pt idx="20387">
                  <c:v>technology</c:v>
                </c:pt>
                <c:pt idx="20388">
                  <c:v>technology</c:v>
                </c:pt>
                <c:pt idx="20389">
                  <c:v>technology</c:v>
                </c:pt>
                <c:pt idx="20390">
                  <c:v>technology</c:v>
                </c:pt>
                <c:pt idx="20391">
                  <c:v>technology</c:v>
                </c:pt>
                <c:pt idx="20392">
                  <c:v>technology</c:v>
                </c:pt>
                <c:pt idx="20393">
                  <c:v>technology</c:v>
                </c:pt>
                <c:pt idx="20394">
                  <c:v>technology</c:v>
                </c:pt>
                <c:pt idx="20395">
                  <c:v>technology</c:v>
                </c:pt>
                <c:pt idx="20396">
                  <c:v>technology</c:v>
                </c:pt>
                <c:pt idx="20397">
                  <c:v>technology</c:v>
                </c:pt>
                <c:pt idx="20398">
                  <c:v>technology</c:v>
                </c:pt>
                <c:pt idx="20399">
                  <c:v>technology</c:v>
                </c:pt>
                <c:pt idx="20400">
                  <c:v>technology</c:v>
                </c:pt>
                <c:pt idx="20401">
                  <c:v>technology</c:v>
                </c:pt>
                <c:pt idx="20402">
                  <c:v>technology</c:v>
                </c:pt>
                <c:pt idx="20403">
                  <c:v>technology</c:v>
                </c:pt>
                <c:pt idx="20404">
                  <c:v>technology</c:v>
                </c:pt>
                <c:pt idx="20405">
                  <c:v>technology</c:v>
                </c:pt>
                <c:pt idx="20406">
                  <c:v>technology</c:v>
                </c:pt>
                <c:pt idx="20407">
                  <c:v>technology</c:v>
                </c:pt>
                <c:pt idx="20408">
                  <c:v>technology</c:v>
                </c:pt>
                <c:pt idx="20409">
                  <c:v>technology</c:v>
                </c:pt>
                <c:pt idx="20410">
                  <c:v>technology</c:v>
                </c:pt>
                <c:pt idx="20411">
                  <c:v>technology</c:v>
                </c:pt>
                <c:pt idx="20412">
                  <c:v>veganism</c:v>
                </c:pt>
                <c:pt idx="20413">
                  <c:v>veganism</c:v>
                </c:pt>
                <c:pt idx="20414">
                  <c:v>veganism</c:v>
                </c:pt>
                <c:pt idx="20415">
                  <c:v>veganism</c:v>
                </c:pt>
                <c:pt idx="20416">
                  <c:v>veganism</c:v>
                </c:pt>
                <c:pt idx="20417">
                  <c:v>veganism</c:v>
                </c:pt>
                <c:pt idx="20418">
                  <c:v>veganism</c:v>
                </c:pt>
                <c:pt idx="20419">
                  <c:v>veganism</c:v>
                </c:pt>
                <c:pt idx="20420">
                  <c:v>veganism</c:v>
                </c:pt>
                <c:pt idx="20421">
                  <c:v>veganism</c:v>
                </c:pt>
                <c:pt idx="20422">
                  <c:v>veganism</c:v>
                </c:pt>
                <c:pt idx="20423">
                  <c:v>veganism</c:v>
                </c:pt>
                <c:pt idx="20424">
                  <c:v>veganism</c:v>
                </c:pt>
                <c:pt idx="20425">
                  <c:v>veganism</c:v>
                </c:pt>
                <c:pt idx="20426">
                  <c:v>veganism</c:v>
                </c:pt>
                <c:pt idx="20427">
                  <c:v>veganism</c:v>
                </c:pt>
                <c:pt idx="20428">
                  <c:v>veganism</c:v>
                </c:pt>
                <c:pt idx="20429">
                  <c:v>veganism</c:v>
                </c:pt>
                <c:pt idx="20430">
                  <c:v>veganism</c:v>
                </c:pt>
                <c:pt idx="20431">
                  <c:v>veganism</c:v>
                </c:pt>
                <c:pt idx="20432">
                  <c:v>veganism</c:v>
                </c:pt>
                <c:pt idx="20433">
                  <c:v>veganism</c:v>
                </c:pt>
                <c:pt idx="20434">
                  <c:v>veganism</c:v>
                </c:pt>
                <c:pt idx="20435">
                  <c:v>veganism</c:v>
                </c:pt>
                <c:pt idx="20436">
                  <c:v>veganism</c:v>
                </c:pt>
                <c:pt idx="20437">
                  <c:v>veganism</c:v>
                </c:pt>
                <c:pt idx="20438">
                  <c:v>veganism</c:v>
                </c:pt>
                <c:pt idx="20439">
                  <c:v>veganism</c:v>
                </c:pt>
                <c:pt idx="20440">
                  <c:v>veganism</c:v>
                </c:pt>
                <c:pt idx="20441">
                  <c:v>veganism</c:v>
                </c:pt>
                <c:pt idx="20442">
                  <c:v>veganism</c:v>
                </c:pt>
                <c:pt idx="20443">
                  <c:v>veganism</c:v>
                </c:pt>
                <c:pt idx="20444">
                  <c:v>veganism</c:v>
                </c:pt>
                <c:pt idx="20445">
                  <c:v>veganism</c:v>
                </c:pt>
                <c:pt idx="20446">
                  <c:v>veganism</c:v>
                </c:pt>
                <c:pt idx="20447">
                  <c:v>veganism</c:v>
                </c:pt>
                <c:pt idx="20448">
                  <c:v>veganism</c:v>
                </c:pt>
                <c:pt idx="20449">
                  <c:v>veganism</c:v>
                </c:pt>
                <c:pt idx="20450">
                  <c:v>veganism</c:v>
                </c:pt>
                <c:pt idx="20451">
                  <c:v>veganism</c:v>
                </c:pt>
                <c:pt idx="20452">
                  <c:v>veganism</c:v>
                </c:pt>
                <c:pt idx="20453">
                  <c:v>veganism</c:v>
                </c:pt>
                <c:pt idx="20454">
                  <c:v>veganism</c:v>
                </c:pt>
                <c:pt idx="20455">
                  <c:v>veganism</c:v>
                </c:pt>
                <c:pt idx="20456">
                  <c:v>veganism</c:v>
                </c:pt>
                <c:pt idx="20457">
                  <c:v>veganism</c:v>
                </c:pt>
                <c:pt idx="20458">
                  <c:v>travel</c:v>
                </c:pt>
                <c:pt idx="20459">
                  <c:v>travel</c:v>
                </c:pt>
                <c:pt idx="20460">
                  <c:v>travel</c:v>
                </c:pt>
                <c:pt idx="20461">
                  <c:v>travel</c:v>
                </c:pt>
                <c:pt idx="20462">
                  <c:v>travel</c:v>
                </c:pt>
                <c:pt idx="20463">
                  <c:v>travel</c:v>
                </c:pt>
                <c:pt idx="20464">
                  <c:v>travel</c:v>
                </c:pt>
                <c:pt idx="20465">
                  <c:v>travel</c:v>
                </c:pt>
                <c:pt idx="20466">
                  <c:v>travel</c:v>
                </c:pt>
                <c:pt idx="20467">
                  <c:v>travel</c:v>
                </c:pt>
                <c:pt idx="20468">
                  <c:v>travel</c:v>
                </c:pt>
                <c:pt idx="20469">
                  <c:v>travel</c:v>
                </c:pt>
                <c:pt idx="20470">
                  <c:v>travel</c:v>
                </c:pt>
                <c:pt idx="20471">
                  <c:v>travel</c:v>
                </c:pt>
                <c:pt idx="20472">
                  <c:v>travel</c:v>
                </c:pt>
                <c:pt idx="20473">
                  <c:v>travel</c:v>
                </c:pt>
                <c:pt idx="20474">
                  <c:v>travel</c:v>
                </c:pt>
                <c:pt idx="20475">
                  <c:v>travel</c:v>
                </c:pt>
                <c:pt idx="20476">
                  <c:v>travel</c:v>
                </c:pt>
                <c:pt idx="20477">
                  <c:v>fitness</c:v>
                </c:pt>
                <c:pt idx="20478">
                  <c:v>fitness</c:v>
                </c:pt>
                <c:pt idx="20479">
                  <c:v>fitness</c:v>
                </c:pt>
                <c:pt idx="20480">
                  <c:v>fitness</c:v>
                </c:pt>
                <c:pt idx="20481">
                  <c:v>fitness</c:v>
                </c:pt>
                <c:pt idx="20482">
                  <c:v>fitness</c:v>
                </c:pt>
                <c:pt idx="20483">
                  <c:v>fitness</c:v>
                </c:pt>
                <c:pt idx="20484">
                  <c:v>fitness</c:v>
                </c:pt>
                <c:pt idx="20485">
                  <c:v>fitness</c:v>
                </c:pt>
                <c:pt idx="20486">
                  <c:v>fitness</c:v>
                </c:pt>
                <c:pt idx="20487">
                  <c:v>fitness</c:v>
                </c:pt>
                <c:pt idx="20488">
                  <c:v>fitness</c:v>
                </c:pt>
                <c:pt idx="20489">
                  <c:v>fitness</c:v>
                </c:pt>
                <c:pt idx="20490">
                  <c:v>fitness</c:v>
                </c:pt>
                <c:pt idx="20491">
                  <c:v>fitness</c:v>
                </c:pt>
                <c:pt idx="20492">
                  <c:v>fitness</c:v>
                </c:pt>
                <c:pt idx="20493">
                  <c:v>fitness</c:v>
                </c:pt>
                <c:pt idx="20494">
                  <c:v>fitness</c:v>
                </c:pt>
                <c:pt idx="20495">
                  <c:v>fitness</c:v>
                </c:pt>
                <c:pt idx="20496">
                  <c:v>fitness</c:v>
                </c:pt>
                <c:pt idx="20497">
                  <c:v>fitness</c:v>
                </c:pt>
                <c:pt idx="20498">
                  <c:v>fitness</c:v>
                </c:pt>
                <c:pt idx="20499">
                  <c:v>fitness</c:v>
                </c:pt>
                <c:pt idx="20500">
                  <c:v>fitness</c:v>
                </c:pt>
                <c:pt idx="20501">
                  <c:v>fitness</c:v>
                </c:pt>
                <c:pt idx="20502">
                  <c:v>fitness</c:v>
                </c:pt>
                <c:pt idx="20503">
                  <c:v>fitness</c:v>
                </c:pt>
                <c:pt idx="20504">
                  <c:v>fitness</c:v>
                </c:pt>
                <c:pt idx="20505">
                  <c:v>fitness</c:v>
                </c:pt>
                <c:pt idx="20506">
                  <c:v>fitness</c:v>
                </c:pt>
                <c:pt idx="20507">
                  <c:v>fitness</c:v>
                </c:pt>
                <c:pt idx="20508">
                  <c:v>fitness</c:v>
                </c:pt>
                <c:pt idx="20509">
                  <c:v>fitness</c:v>
                </c:pt>
                <c:pt idx="20510">
                  <c:v>fitness</c:v>
                </c:pt>
                <c:pt idx="20511">
                  <c:v>fitness</c:v>
                </c:pt>
                <c:pt idx="20512">
                  <c:v>fitness</c:v>
                </c:pt>
                <c:pt idx="20513">
                  <c:v>fitness</c:v>
                </c:pt>
                <c:pt idx="20514">
                  <c:v>fitness</c:v>
                </c:pt>
                <c:pt idx="20515">
                  <c:v>fitness</c:v>
                </c:pt>
                <c:pt idx="20516">
                  <c:v>fitness</c:v>
                </c:pt>
                <c:pt idx="20517">
                  <c:v>fitness</c:v>
                </c:pt>
                <c:pt idx="20518">
                  <c:v>fitness</c:v>
                </c:pt>
                <c:pt idx="20519">
                  <c:v>travel</c:v>
                </c:pt>
                <c:pt idx="20520">
                  <c:v>travel</c:v>
                </c:pt>
                <c:pt idx="20521">
                  <c:v>travel</c:v>
                </c:pt>
                <c:pt idx="20522">
                  <c:v>travel</c:v>
                </c:pt>
                <c:pt idx="20523">
                  <c:v>travel</c:v>
                </c:pt>
                <c:pt idx="20524">
                  <c:v>travel</c:v>
                </c:pt>
                <c:pt idx="20525">
                  <c:v>travel</c:v>
                </c:pt>
                <c:pt idx="20526">
                  <c:v>travel</c:v>
                </c:pt>
                <c:pt idx="20527">
                  <c:v>travel</c:v>
                </c:pt>
                <c:pt idx="20528">
                  <c:v>travel</c:v>
                </c:pt>
                <c:pt idx="20529">
                  <c:v>travel</c:v>
                </c:pt>
                <c:pt idx="20530">
                  <c:v>travel</c:v>
                </c:pt>
                <c:pt idx="20531">
                  <c:v>travel</c:v>
                </c:pt>
                <c:pt idx="20532">
                  <c:v>travel</c:v>
                </c:pt>
                <c:pt idx="20533">
                  <c:v>travel</c:v>
                </c:pt>
                <c:pt idx="20534">
                  <c:v>travel</c:v>
                </c:pt>
                <c:pt idx="20535">
                  <c:v>travel</c:v>
                </c:pt>
                <c:pt idx="20536">
                  <c:v>travel</c:v>
                </c:pt>
                <c:pt idx="20537">
                  <c:v>travel</c:v>
                </c:pt>
                <c:pt idx="20538">
                  <c:v>travel</c:v>
                </c:pt>
                <c:pt idx="20539">
                  <c:v>travel</c:v>
                </c:pt>
                <c:pt idx="20540">
                  <c:v>travel</c:v>
                </c:pt>
                <c:pt idx="20541">
                  <c:v>travel</c:v>
                </c:pt>
                <c:pt idx="20542">
                  <c:v>travel</c:v>
                </c:pt>
                <c:pt idx="20543">
                  <c:v>travel</c:v>
                </c:pt>
                <c:pt idx="20544">
                  <c:v>travel</c:v>
                </c:pt>
                <c:pt idx="20545">
                  <c:v>travel</c:v>
                </c:pt>
                <c:pt idx="20546">
                  <c:v>travel</c:v>
                </c:pt>
                <c:pt idx="20547">
                  <c:v>travel</c:v>
                </c:pt>
                <c:pt idx="20548">
                  <c:v>travel</c:v>
                </c:pt>
                <c:pt idx="20549">
                  <c:v>travel</c:v>
                </c:pt>
                <c:pt idx="20550">
                  <c:v>travel</c:v>
                </c:pt>
                <c:pt idx="20551">
                  <c:v>travel</c:v>
                </c:pt>
                <c:pt idx="20552">
                  <c:v>travel</c:v>
                </c:pt>
                <c:pt idx="20553">
                  <c:v>travel</c:v>
                </c:pt>
                <c:pt idx="20554">
                  <c:v>travel</c:v>
                </c:pt>
                <c:pt idx="20555">
                  <c:v>travel</c:v>
                </c:pt>
                <c:pt idx="20556">
                  <c:v>travel</c:v>
                </c:pt>
                <c:pt idx="20557">
                  <c:v>travel</c:v>
                </c:pt>
                <c:pt idx="20558">
                  <c:v>travel</c:v>
                </c:pt>
                <c:pt idx="20559">
                  <c:v>travel</c:v>
                </c:pt>
                <c:pt idx="20560">
                  <c:v>travel</c:v>
                </c:pt>
                <c:pt idx="20561">
                  <c:v>travel</c:v>
                </c:pt>
                <c:pt idx="20562">
                  <c:v>travel</c:v>
                </c:pt>
                <c:pt idx="20563">
                  <c:v>travel</c:v>
                </c:pt>
                <c:pt idx="20564">
                  <c:v>travel</c:v>
                </c:pt>
                <c:pt idx="20565">
                  <c:v>travel</c:v>
                </c:pt>
                <c:pt idx="20566">
                  <c:v>travel</c:v>
                </c:pt>
                <c:pt idx="20567">
                  <c:v>travel</c:v>
                </c:pt>
                <c:pt idx="20568">
                  <c:v>travel</c:v>
                </c:pt>
                <c:pt idx="20569">
                  <c:v>travel</c:v>
                </c:pt>
                <c:pt idx="20570">
                  <c:v>travel</c:v>
                </c:pt>
                <c:pt idx="20571">
                  <c:v>travel</c:v>
                </c:pt>
                <c:pt idx="20572">
                  <c:v>travel</c:v>
                </c:pt>
                <c:pt idx="20573">
                  <c:v>travel</c:v>
                </c:pt>
                <c:pt idx="20574">
                  <c:v>travel</c:v>
                </c:pt>
                <c:pt idx="20575">
                  <c:v>travel</c:v>
                </c:pt>
                <c:pt idx="20576">
                  <c:v>travel</c:v>
                </c:pt>
                <c:pt idx="20577">
                  <c:v>travel</c:v>
                </c:pt>
                <c:pt idx="20578">
                  <c:v>travel</c:v>
                </c:pt>
                <c:pt idx="20579">
                  <c:v>travel</c:v>
                </c:pt>
                <c:pt idx="20580">
                  <c:v>travel</c:v>
                </c:pt>
                <c:pt idx="20581">
                  <c:v>travel</c:v>
                </c:pt>
                <c:pt idx="20582">
                  <c:v>travel</c:v>
                </c:pt>
                <c:pt idx="20583">
                  <c:v>travel</c:v>
                </c:pt>
                <c:pt idx="20584">
                  <c:v>travel</c:v>
                </c:pt>
                <c:pt idx="20585">
                  <c:v>travel</c:v>
                </c:pt>
                <c:pt idx="20586">
                  <c:v>travel</c:v>
                </c:pt>
                <c:pt idx="20587">
                  <c:v>travel</c:v>
                </c:pt>
                <c:pt idx="20588">
                  <c:v>travel</c:v>
                </c:pt>
                <c:pt idx="20589">
                  <c:v>travel</c:v>
                </c:pt>
                <c:pt idx="20590">
                  <c:v>travel</c:v>
                </c:pt>
                <c:pt idx="20591">
                  <c:v>travel</c:v>
                </c:pt>
                <c:pt idx="20592">
                  <c:v>travel</c:v>
                </c:pt>
                <c:pt idx="20593">
                  <c:v>soccer</c:v>
                </c:pt>
                <c:pt idx="20594">
                  <c:v>soccer</c:v>
                </c:pt>
                <c:pt idx="20595">
                  <c:v>soccer</c:v>
                </c:pt>
                <c:pt idx="20596">
                  <c:v>soccer</c:v>
                </c:pt>
                <c:pt idx="20597">
                  <c:v>soccer</c:v>
                </c:pt>
                <c:pt idx="20598">
                  <c:v>soccer</c:v>
                </c:pt>
                <c:pt idx="20599">
                  <c:v>science</c:v>
                </c:pt>
                <c:pt idx="20600">
                  <c:v>science</c:v>
                </c:pt>
                <c:pt idx="20601">
                  <c:v>science</c:v>
                </c:pt>
                <c:pt idx="20602">
                  <c:v>science</c:v>
                </c:pt>
                <c:pt idx="20603">
                  <c:v>science</c:v>
                </c:pt>
                <c:pt idx="20604">
                  <c:v>science</c:v>
                </c:pt>
                <c:pt idx="20605">
                  <c:v>science</c:v>
                </c:pt>
                <c:pt idx="20606">
                  <c:v>science</c:v>
                </c:pt>
                <c:pt idx="20607">
                  <c:v>science</c:v>
                </c:pt>
                <c:pt idx="20608">
                  <c:v>science</c:v>
                </c:pt>
                <c:pt idx="20609">
                  <c:v>science</c:v>
                </c:pt>
                <c:pt idx="20610">
                  <c:v>science</c:v>
                </c:pt>
                <c:pt idx="20611">
                  <c:v>science</c:v>
                </c:pt>
                <c:pt idx="20612">
                  <c:v>science</c:v>
                </c:pt>
                <c:pt idx="20613">
                  <c:v>science</c:v>
                </c:pt>
                <c:pt idx="20614">
                  <c:v>science</c:v>
                </c:pt>
                <c:pt idx="20615">
                  <c:v>science</c:v>
                </c:pt>
                <c:pt idx="20616">
                  <c:v>science</c:v>
                </c:pt>
                <c:pt idx="20617">
                  <c:v>science</c:v>
                </c:pt>
                <c:pt idx="20618">
                  <c:v>science</c:v>
                </c:pt>
                <c:pt idx="20619">
                  <c:v>travel</c:v>
                </c:pt>
                <c:pt idx="20620">
                  <c:v>travel</c:v>
                </c:pt>
                <c:pt idx="20621">
                  <c:v>travel</c:v>
                </c:pt>
                <c:pt idx="20622">
                  <c:v>travel</c:v>
                </c:pt>
                <c:pt idx="20623">
                  <c:v>travel</c:v>
                </c:pt>
                <c:pt idx="20624">
                  <c:v>travel</c:v>
                </c:pt>
                <c:pt idx="20625">
                  <c:v>travel</c:v>
                </c:pt>
                <c:pt idx="20626">
                  <c:v>travel</c:v>
                </c:pt>
                <c:pt idx="20627">
                  <c:v>travel</c:v>
                </c:pt>
                <c:pt idx="20628">
                  <c:v>travel</c:v>
                </c:pt>
                <c:pt idx="20629">
                  <c:v>travel</c:v>
                </c:pt>
                <c:pt idx="20630">
                  <c:v>travel</c:v>
                </c:pt>
                <c:pt idx="20631">
                  <c:v>travel</c:v>
                </c:pt>
                <c:pt idx="20632">
                  <c:v>travel</c:v>
                </c:pt>
                <c:pt idx="20633">
                  <c:v>travel</c:v>
                </c:pt>
                <c:pt idx="20634">
                  <c:v>travel</c:v>
                </c:pt>
                <c:pt idx="20635">
                  <c:v>travel</c:v>
                </c:pt>
                <c:pt idx="20636">
                  <c:v>travel</c:v>
                </c:pt>
                <c:pt idx="20637">
                  <c:v>travel</c:v>
                </c:pt>
                <c:pt idx="20638">
                  <c:v>travel</c:v>
                </c:pt>
                <c:pt idx="20639">
                  <c:v>food</c:v>
                </c:pt>
                <c:pt idx="20640">
                  <c:v>food</c:v>
                </c:pt>
                <c:pt idx="20641">
                  <c:v>food</c:v>
                </c:pt>
                <c:pt idx="20642">
                  <c:v>food</c:v>
                </c:pt>
                <c:pt idx="20643">
                  <c:v>food</c:v>
                </c:pt>
                <c:pt idx="20644">
                  <c:v>food</c:v>
                </c:pt>
                <c:pt idx="20645">
                  <c:v>food</c:v>
                </c:pt>
                <c:pt idx="20646">
                  <c:v>food</c:v>
                </c:pt>
                <c:pt idx="20647">
                  <c:v>food</c:v>
                </c:pt>
                <c:pt idx="20648">
                  <c:v>food</c:v>
                </c:pt>
                <c:pt idx="20649">
                  <c:v>food</c:v>
                </c:pt>
                <c:pt idx="20650">
                  <c:v>food</c:v>
                </c:pt>
                <c:pt idx="20651">
                  <c:v>food</c:v>
                </c:pt>
                <c:pt idx="20652">
                  <c:v>food</c:v>
                </c:pt>
                <c:pt idx="20653">
                  <c:v>food</c:v>
                </c:pt>
                <c:pt idx="20654">
                  <c:v>food</c:v>
                </c:pt>
                <c:pt idx="20655">
                  <c:v>food</c:v>
                </c:pt>
                <c:pt idx="20656">
                  <c:v>food</c:v>
                </c:pt>
                <c:pt idx="20657">
                  <c:v>food</c:v>
                </c:pt>
                <c:pt idx="20658">
                  <c:v>food</c:v>
                </c:pt>
                <c:pt idx="20659">
                  <c:v>food</c:v>
                </c:pt>
                <c:pt idx="20660">
                  <c:v>food</c:v>
                </c:pt>
                <c:pt idx="20661">
                  <c:v>food</c:v>
                </c:pt>
                <c:pt idx="20662">
                  <c:v>food</c:v>
                </c:pt>
                <c:pt idx="20663">
                  <c:v>food</c:v>
                </c:pt>
                <c:pt idx="20664">
                  <c:v>food</c:v>
                </c:pt>
                <c:pt idx="20665">
                  <c:v>food</c:v>
                </c:pt>
                <c:pt idx="20666">
                  <c:v>food</c:v>
                </c:pt>
                <c:pt idx="20667">
                  <c:v>food</c:v>
                </c:pt>
                <c:pt idx="20668">
                  <c:v>food</c:v>
                </c:pt>
                <c:pt idx="20669">
                  <c:v>food</c:v>
                </c:pt>
                <c:pt idx="20670">
                  <c:v>food</c:v>
                </c:pt>
                <c:pt idx="20671">
                  <c:v>food</c:v>
                </c:pt>
                <c:pt idx="20672">
                  <c:v>food</c:v>
                </c:pt>
                <c:pt idx="20673">
                  <c:v>food</c:v>
                </c:pt>
                <c:pt idx="20674">
                  <c:v>food</c:v>
                </c:pt>
                <c:pt idx="20675">
                  <c:v>food</c:v>
                </c:pt>
                <c:pt idx="20676">
                  <c:v>food</c:v>
                </c:pt>
                <c:pt idx="20677">
                  <c:v>food</c:v>
                </c:pt>
                <c:pt idx="20678">
                  <c:v>food</c:v>
                </c:pt>
                <c:pt idx="20679">
                  <c:v>studying</c:v>
                </c:pt>
                <c:pt idx="20680">
                  <c:v>studying</c:v>
                </c:pt>
                <c:pt idx="20681">
                  <c:v>studying</c:v>
                </c:pt>
                <c:pt idx="20682">
                  <c:v>studying</c:v>
                </c:pt>
                <c:pt idx="20683">
                  <c:v>public speaking</c:v>
                </c:pt>
                <c:pt idx="20684">
                  <c:v>public speaking</c:v>
                </c:pt>
                <c:pt idx="20685">
                  <c:v>public speaking</c:v>
                </c:pt>
                <c:pt idx="20686">
                  <c:v>public speaking</c:v>
                </c:pt>
                <c:pt idx="20687">
                  <c:v>public speaking</c:v>
                </c:pt>
                <c:pt idx="20688">
                  <c:v>public speaking</c:v>
                </c:pt>
                <c:pt idx="20689">
                  <c:v>public speaking</c:v>
                </c:pt>
                <c:pt idx="20690">
                  <c:v>public speaking</c:v>
                </c:pt>
                <c:pt idx="20691">
                  <c:v>public speaking</c:v>
                </c:pt>
                <c:pt idx="20692">
                  <c:v>public speaking</c:v>
                </c:pt>
                <c:pt idx="20693">
                  <c:v>public speaking</c:v>
                </c:pt>
                <c:pt idx="20694">
                  <c:v>public speaking</c:v>
                </c:pt>
                <c:pt idx="20695">
                  <c:v>public speaking</c:v>
                </c:pt>
                <c:pt idx="20696">
                  <c:v>public speaking</c:v>
                </c:pt>
                <c:pt idx="20697">
                  <c:v>public speaking</c:v>
                </c:pt>
                <c:pt idx="20698">
                  <c:v>public speaking</c:v>
                </c:pt>
                <c:pt idx="20699">
                  <c:v>public speaking</c:v>
                </c:pt>
                <c:pt idx="20700">
                  <c:v>public speaking</c:v>
                </c:pt>
                <c:pt idx="20701">
                  <c:v>public speaking</c:v>
                </c:pt>
                <c:pt idx="20702">
                  <c:v>public speaking</c:v>
                </c:pt>
                <c:pt idx="20703">
                  <c:v>public speaking</c:v>
                </c:pt>
                <c:pt idx="20704">
                  <c:v>public speaking</c:v>
                </c:pt>
                <c:pt idx="20705">
                  <c:v>public speaking</c:v>
                </c:pt>
                <c:pt idx="20706">
                  <c:v>public speaking</c:v>
                </c:pt>
                <c:pt idx="20707">
                  <c:v>public speaking</c:v>
                </c:pt>
                <c:pt idx="20708">
                  <c:v>public speaking</c:v>
                </c:pt>
                <c:pt idx="20709">
                  <c:v>public speaking</c:v>
                </c:pt>
                <c:pt idx="20710">
                  <c:v>public speaking</c:v>
                </c:pt>
                <c:pt idx="20711">
                  <c:v>public speaking</c:v>
                </c:pt>
                <c:pt idx="20712">
                  <c:v>public speaking</c:v>
                </c:pt>
                <c:pt idx="20713">
                  <c:v>public speaking</c:v>
                </c:pt>
                <c:pt idx="20714">
                  <c:v>public speaking</c:v>
                </c:pt>
                <c:pt idx="20715">
                  <c:v>public speaking</c:v>
                </c:pt>
                <c:pt idx="20716">
                  <c:v>healthy eating</c:v>
                </c:pt>
                <c:pt idx="20717">
                  <c:v>healthy eating</c:v>
                </c:pt>
                <c:pt idx="20718">
                  <c:v>healthy eating</c:v>
                </c:pt>
                <c:pt idx="20719">
                  <c:v>healthy eating</c:v>
                </c:pt>
                <c:pt idx="20720">
                  <c:v>healthy eating</c:v>
                </c:pt>
                <c:pt idx="20721">
                  <c:v>healthy eating</c:v>
                </c:pt>
                <c:pt idx="20722">
                  <c:v>healthy eating</c:v>
                </c:pt>
                <c:pt idx="20723">
                  <c:v>healthy eating</c:v>
                </c:pt>
                <c:pt idx="20724">
                  <c:v>healthy eating</c:v>
                </c:pt>
                <c:pt idx="20725">
                  <c:v>healthy eating</c:v>
                </c:pt>
                <c:pt idx="20726">
                  <c:v>healthy eating</c:v>
                </c:pt>
                <c:pt idx="20727">
                  <c:v>healthy eating</c:v>
                </c:pt>
                <c:pt idx="20728">
                  <c:v>healthy eating</c:v>
                </c:pt>
                <c:pt idx="20729">
                  <c:v>healthy eating</c:v>
                </c:pt>
                <c:pt idx="20730">
                  <c:v>healthy eating</c:v>
                </c:pt>
                <c:pt idx="20731">
                  <c:v>healthy eating</c:v>
                </c:pt>
                <c:pt idx="20732">
                  <c:v>healthy eating</c:v>
                </c:pt>
                <c:pt idx="20733">
                  <c:v>healthy eating</c:v>
                </c:pt>
                <c:pt idx="20734">
                  <c:v>healthy eating</c:v>
                </c:pt>
                <c:pt idx="20735">
                  <c:v>healthy eating</c:v>
                </c:pt>
                <c:pt idx="20736">
                  <c:v>healthy eating</c:v>
                </c:pt>
                <c:pt idx="20737">
                  <c:v>healthy eating</c:v>
                </c:pt>
                <c:pt idx="20738">
                  <c:v>healthy eating</c:v>
                </c:pt>
                <c:pt idx="20739">
                  <c:v>healthy eating</c:v>
                </c:pt>
                <c:pt idx="20740">
                  <c:v>healthy eating</c:v>
                </c:pt>
                <c:pt idx="20741">
                  <c:v>healthy eating</c:v>
                </c:pt>
                <c:pt idx="20742">
                  <c:v>healthy eating</c:v>
                </c:pt>
                <c:pt idx="20743">
                  <c:v>healthy eating</c:v>
                </c:pt>
                <c:pt idx="20744">
                  <c:v>healthy eating</c:v>
                </c:pt>
                <c:pt idx="20745">
                  <c:v>healthy eating</c:v>
                </c:pt>
                <c:pt idx="20746">
                  <c:v>healthy eating</c:v>
                </c:pt>
                <c:pt idx="20747">
                  <c:v>healthy eating</c:v>
                </c:pt>
                <c:pt idx="20748">
                  <c:v>healthy eating</c:v>
                </c:pt>
                <c:pt idx="20749">
                  <c:v>healthy eating</c:v>
                </c:pt>
                <c:pt idx="20750">
                  <c:v>healthy eating</c:v>
                </c:pt>
                <c:pt idx="20751">
                  <c:v>healthy eating</c:v>
                </c:pt>
                <c:pt idx="20752">
                  <c:v>healthy eating</c:v>
                </c:pt>
                <c:pt idx="20753">
                  <c:v>healthy eating</c:v>
                </c:pt>
                <c:pt idx="20754">
                  <c:v>healthy eating</c:v>
                </c:pt>
                <c:pt idx="20755">
                  <c:v>healthy eating</c:v>
                </c:pt>
                <c:pt idx="20756">
                  <c:v>healthy eating</c:v>
                </c:pt>
                <c:pt idx="20757">
                  <c:v>healthy eating</c:v>
                </c:pt>
                <c:pt idx="20758">
                  <c:v>healthy eating</c:v>
                </c:pt>
                <c:pt idx="20759">
                  <c:v>healthy eating</c:v>
                </c:pt>
                <c:pt idx="20760">
                  <c:v>healthy eating</c:v>
                </c:pt>
                <c:pt idx="20761">
                  <c:v>healthy eating</c:v>
                </c:pt>
                <c:pt idx="20762">
                  <c:v>culture</c:v>
                </c:pt>
                <c:pt idx="20763">
                  <c:v>culture</c:v>
                </c:pt>
                <c:pt idx="20764">
                  <c:v>culture</c:v>
                </c:pt>
                <c:pt idx="20765">
                  <c:v>culture</c:v>
                </c:pt>
                <c:pt idx="20766">
                  <c:v>culture</c:v>
                </c:pt>
                <c:pt idx="20767">
                  <c:v>culture</c:v>
                </c:pt>
                <c:pt idx="20768">
                  <c:v>culture</c:v>
                </c:pt>
                <c:pt idx="20769">
                  <c:v>culture</c:v>
                </c:pt>
                <c:pt idx="20770">
                  <c:v>culture</c:v>
                </c:pt>
                <c:pt idx="20771">
                  <c:v>culture</c:v>
                </c:pt>
                <c:pt idx="20772">
                  <c:v>culture</c:v>
                </c:pt>
                <c:pt idx="20773">
                  <c:v>culture</c:v>
                </c:pt>
                <c:pt idx="20774">
                  <c:v>culture</c:v>
                </c:pt>
                <c:pt idx="20775">
                  <c:v>culture</c:v>
                </c:pt>
                <c:pt idx="20776">
                  <c:v>culture</c:v>
                </c:pt>
                <c:pt idx="20777">
                  <c:v>culture</c:v>
                </c:pt>
                <c:pt idx="20778">
                  <c:v>culture</c:v>
                </c:pt>
                <c:pt idx="20779">
                  <c:v>culture</c:v>
                </c:pt>
                <c:pt idx="20780">
                  <c:v>culture</c:v>
                </c:pt>
                <c:pt idx="20781">
                  <c:v>culture</c:v>
                </c:pt>
                <c:pt idx="20782">
                  <c:v>culture</c:v>
                </c:pt>
                <c:pt idx="20783">
                  <c:v>culture</c:v>
                </c:pt>
                <c:pt idx="20784">
                  <c:v>culture</c:v>
                </c:pt>
                <c:pt idx="20785">
                  <c:v>culture</c:v>
                </c:pt>
                <c:pt idx="20786">
                  <c:v>culture</c:v>
                </c:pt>
                <c:pt idx="20787">
                  <c:v>culture</c:v>
                </c:pt>
                <c:pt idx="20788">
                  <c:v>culture</c:v>
                </c:pt>
                <c:pt idx="20789">
                  <c:v>culture</c:v>
                </c:pt>
                <c:pt idx="20790">
                  <c:v>culture</c:v>
                </c:pt>
                <c:pt idx="20791">
                  <c:v>culture</c:v>
                </c:pt>
                <c:pt idx="20792">
                  <c:v>culture</c:v>
                </c:pt>
                <c:pt idx="20793">
                  <c:v>culture</c:v>
                </c:pt>
                <c:pt idx="20794">
                  <c:v>culture</c:v>
                </c:pt>
                <c:pt idx="20795">
                  <c:v>culture</c:v>
                </c:pt>
                <c:pt idx="20796">
                  <c:v>culture</c:v>
                </c:pt>
                <c:pt idx="20797">
                  <c:v>culture</c:v>
                </c:pt>
                <c:pt idx="20798">
                  <c:v>culture</c:v>
                </c:pt>
                <c:pt idx="20799">
                  <c:v>culture</c:v>
                </c:pt>
                <c:pt idx="20800">
                  <c:v>culture</c:v>
                </c:pt>
                <c:pt idx="20801">
                  <c:v>culture</c:v>
                </c:pt>
                <c:pt idx="20802">
                  <c:v>culture</c:v>
                </c:pt>
                <c:pt idx="20803">
                  <c:v>culture</c:v>
                </c:pt>
                <c:pt idx="20804">
                  <c:v>culture</c:v>
                </c:pt>
                <c:pt idx="20805">
                  <c:v>science</c:v>
                </c:pt>
                <c:pt idx="20806">
                  <c:v>science</c:v>
                </c:pt>
                <c:pt idx="20807">
                  <c:v>science</c:v>
                </c:pt>
                <c:pt idx="20808">
                  <c:v>science</c:v>
                </c:pt>
                <c:pt idx="20809">
                  <c:v>science</c:v>
                </c:pt>
                <c:pt idx="20810">
                  <c:v>science</c:v>
                </c:pt>
                <c:pt idx="20811">
                  <c:v>science</c:v>
                </c:pt>
                <c:pt idx="20812">
                  <c:v>science</c:v>
                </c:pt>
                <c:pt idx="20813">
                  <c:v>science</c:v>
                </c:pt>
                <c:pt idx="20814">
                  <c:v>science</c:v>
                </c:pt>
                <c:pt idx="20815">
                  <c:v>science</c:v>
                </c:pt>
                <c:pt idx="20816">
                  <c:v>science</c:v>
                </c:pt>
                <c:pt idx="20817">
                  <c:v>science</c:v>
                </c:pt>
                <c:pt idx="20818">
                  <c:v>science</c:v>
                </c:pt>
                <c:pt idx="20819">
                  <c:v>science</c:v>
                </c:pt>
                <c:pt idx="20820">
                  <c:v>science</c:v>
                </c:pt>
                <c:pt idx="20821">
                  <c:v>science</c:v>
                </c:pt>
                <c:pt idx="20822">
                  <c:v>science</c:v>
                </c:pt>
                <c:pt idx="20823">
                  <c:v>science</c:v>
                </c:pt>
                <c:pt idx="20824">
                  <c:v>science</c:v>
                </c:pt>
                <c:pt idx="20825">
                  <c:v>science</c:v>
                </c:pt>
                <c:pt idx="20826">
                  <c:v>science</c:v>
                </c:pt>
                <c:pt idx="20827">
                  <c:v>science</c:v>
                </c:pt>
                <c:pt idx="20828">
                  <c:v>science</c:v>
                </c:pt>
                <c:pt idx="20829">
                  <c:v>science</c:v>
                </c:pt>
                <c:pt idx="20830">
                  <c:v>animals</c:v>
                </c:pt>
                <c:pt idx="20831">
                  <c:v>animals</c:v>
                </c:pt>
                <c:pt idx="20832">
                  <c:v>animals</c:v>
                </c:pt>
                <c:pt idx="20833">
                  <c:v>animals</c:v>
                </c:pt>
                <c:pt idx="20834">
                  <c:v>animals</c:v>
                </c:pt>
                <c:pt idx="20835">
                  <c:v>animals</c:v>
                </c:pt>
                <c:pt idx="20836">
                  <c:v>animals</c:v>
                </c:pt>
                <c:pt idx="20837">
                  <c:v>animals</c:v>
                </c:pt>
                <c:pt idx="20838">
                  <c:v>animals</c:v>
                </c:pt>
                <c:pt idx="20839">
                  <c:v>animals</c:v>
                </c:pt>
                <c:pt idx="20840">
                  <c:v>animals</c:v>
                </c:pt>
                <c:pt idx="20841">
                  <c:v>animals</c:v>
                </c:pt>
                <c:pt idx="20842">
                  <c:v>animals</c:v>
                </c:pt>
                <c:pt idx="20843">
                  <c:v>animals</c:v>
                </c:pt>
                <c:pt idx="20844">
                  <c:v>animals</c:v>
                </c:pt>
                <c:pt idx="20845">
                  <c:v>animals</c:v>
                </c:pt>
                <c:pt idx="20846">
                  <c:v>animals</c:v>
                </c:pt>
                <c:pt idx="20847">
                  <c:v>animals</c:v>
                </c:pt>
                <c:pt idx="20848">
                  <c:v>animals</c:v>
                </c:pt>
                <c:pt idx="20849">
                  <c:v>animals</c:v>
                </c:pt>
                <c:pt idx="20850">
                  <c:v>animals</c:v>
                </c:pt>
                <c:pt idx="20851">
                  <c:v>animals</c:v>
                </c:pt>
                <c:pt idx="20852">
                  <c:v>animals</c:v>
                </c:pt>
                <c:pt idx="20853">
                  <c:v>animals</c:v>
                </c:pt>
                <c:pt idx="20854">
                  <c:v>animals</c:v>
                </c:pt>
                <c:pt idx="20855">
                  <c:v>animals</c:v>
                </c:pt>
                <c:pt idx="20856">
                  <c:v>animals</c:v>
                </c:pt>
                <c:pt idx="20857">
                  <c:v>animals</c:v>
                </c:pt>
                <c:pt idx="20858">
                  <c:v>animals</c:v>
                </c:pt>
                <c:pt idx="20859">
                  <c:v>animals</c:v>
                </c:pt>
                <c:pt idx="20860">
                  <c:v>animals</c:v>
                </c:pt>
                <c:pt idx="20861">
                  <c:v>animals</c:v>
                </c:pt>
                <c:pt idx="20862">
                  <c:v>animals</c:v>
                </c:pt>
                <c:pt idx="20863">
                  <c:v>animals</c:v>
                </c:pt>
                <c:pt idx="20864">
                  <c:v>animals</c:v>
                </c:pt>
                <c:pt idx="20865">
                  <c:v>animals</c:v>
                </c:pt>
                <c:pt idx="20866">
                  <c:v>animals</c:v>
                </c:pt>
                <c:pt idx="20867">
                  <c:v>animals</c:v>
                </c:pt>
                <c:pt idx="20868">
                  <c:v>animals</c:v>
                </c:pt>
                <c:pt idx="20869">
                  <c:v>animals</c:v>
                </c:pt>
                <c:pt idx="20870">
                  <c:v>culture</c:v>
                </c:pt>
                <c:pt idx="20871">
                  <c:v>culture</c:v>
                </c:pt>
                <c:pt idx="20872">
                  <c:v>culture</c:v>
                </c:pt>
                <c:pt idx="20873">
                  <c:v>culture</c:v>
                </c:pt>
                <c:pt idx="20874">
                  <c:v>culture</c:v>
                </c:pt>
                <c:pt idx="20875">
                  <c:v>public speaking</c:v>
                </c:pt>
                <c:pt idx="20876">
                  <c:v>public speaking</c:v>
                </c:pt>
                <c:pt idx="20877">
                  <c:v>public speaking</c:v>
                </c:pt>
                <c:pt idx="20878">
                  <c:v>public speaking</c:v>
                </c:pt>
                <c:pt idx="20879">
                  <c:v>public speaking</c:v>
                </c:pt>
                <c:pt idx="20880">
                  <c:v>public speaking</c:v>
                </c:pt>
                <c:pt idx="20881">
                  <c:v>public speaking</c:v>
                </c:pt>
                <c:pt idx="20882">
                  <c:v>public speaking</c:v>
                </c:pt>
                <c:pt idx="20883">
                  <c:v>public speaking</c:v>
                </c:pt>
                <c:pt idx="20884">
                  <c:v>public speaking</c:v>
                </c:pt>
                <c:pt idx="20885">
                  <c:v>public speaking</c:v>
                </c:pt>
                <c:pt idx="20886">
                  <c:v>public speaking</c:v>
                </c:pt>
                <c:pt idx="20887">
                  <c:v>public speaking</c:v>
                </c:pt>
                <c:pt idx="20888">
                  <c:v>public speaking</c:v>
                </c:pt>
                <c:pt idx="20889">
                  <c:v>public speaking</c:v>
                </c:pt>
                <c:pt idx="20890">
                  <c:v>public speaking</c:v>
                </c:pt>
                <c:pt idx="20891">
                  <c:v>public speaking</c:v>
                </c:pt>
                <c:pt idx="20892">
                  <c:v>public speaking</c:v>
                </c:pt>
                <c:pt idx="20893">
                  <c:v>public speaking</c:v>
                </c:pt>
                <c:pt idx="20894">
                  <c:v>public speaking</c:v>
                </c:pt>
                <c:pt idx="20895">
                  <c:v>public speaking</c:v>
                </c:pt>
                <c:pt idx="20896">
                  <c:v>public speaking</c:v>
                </c:pt>
                <c:pt idx="20897">
                  <c:v>public speaking</c:v>
                </c:pt>
                <c:pt idx="20898">
                  <c:v>public speaking</c:v>
                </c:pt>
                <c:pt idx="20899">
                  <c:v>public speaking</c:v>
                </c:pt>
                <c:pt idx="20900">
                  <c:v>public speaking</c:v>
                </c:pt>
                <c:pt idx="20901">
                  <c:v>public speaking</c:v>
                </c:pt>
                <c:pt idx="20902">
                  <c:v>science</c:v>
                </c:pt>
                <c:pt idx="20903">
                  <c:v>science</c:v>
                </c:pt>
                <c:pt idx="20904">
                  <c:v>science</c:v>
                </c:pt>
                <c:pt idx="20905">
                  <c:v>science</c:v>
                </c:pt>
                <c:pt idx="20906">
                  <c:v>science</c:v>
                </c:pt>
                <c:pt idx="20907">
                  <c:v>science</c:v>
                </c:pt>
                <c:pt idx="20908">
                  <c:v>science</c:v>
                </c:pt>
                <c:pt idx="20909">
                  <c:v>science</c:v>
                </c:pt>
                <c:pt idx="20910">
                  <c:v>science</c:v>
                </c:pt>
                <c:pt idx="20911">
                  <c:v>science</c:v>
                </c:pt>
                <c:pt idx="20912">
                  <c:v>science</c:v>
                </c:pt>
                <c:pt idx="20913">
                  <c:v>science</c:v>
                </c:pt>
                <c:pt idx="20914">
                  <c:v>science</c:v>
                </c:pt>
                <c:pt idx="20915">
                  <c:v>science</c:v>
                </c:pt>
                <c:pt idx="20916">
                  <c:v>science</c:v>
                </c:pt>
                <c:pt idx="20917">
                  <c:v>science</c:v>
                </c:pt>
                <c:pt idx="20918">
                  <c:v>science</c:v>
                </c:pt>
                <c:pt idx="20919">
                  <c:v>science</c:v>
                </c:pt>
                <c:pt idx="20920">
                  <c:v>science</c:v>
                </c:pt>
                <c:pt idx="20921">
                  <c:v>science</c:v>
                </c:pt>
                <c:pt idx="20922">
                  <c:v>science</c:v>
                </c:pt>
                <c:pt idx="20923">
                  <c:v>science</c:v>
                </c:pt>
                <c:pt idx="20924">
                  <c:v>science</c:v>
                </c:pt>
                <c:pt idx="20925">
                  <c:v>science</c:v>
                </c:pt>
                <c:pt idx="20926">
                  <c:v>science</c:v>
                </c:pt>
                <c:pt idx="20927">
                  <c:v>science</c:v>
                </c:pt>
                <c:pt idx="20928">
                  <c:v>science</c:v>
                </c:pt>
                <c:pt idx="20929">
                  <c:v>science</c:v>
                </c:pt>
                <c:pt idx="20930">
                  <c:v>science</c:v>
                </c:pt>
                <c:pt idx="20931">
                  <c:v>science</c:v>
                </c:pt>
                <c:pt idx="20932">
                  <c:v>science</c:v>
                </c:pt>
                <c:pt idx="20933">
                  <c:v>science</c:v>
                </c:pt>
                <c:pt idx="20934">
                  <c:v>science</c:v>
                </c:pt>
                <c:pt idx="20935">
                  <c:v>science</c:v>
                </c:pt>
                <c:pt idx="20936">
                  <c:v>science</c:v>
                </c:pt>
                <c:pt idx="20937">
                  <c:v>science</c:v>
                </c:pt>
                <c:pt idx="20938">
                  <c:v>science</c:v>
                </c:pt>
                <c:pt idx="20939">
                  <c:v>tennis</c:v>
                </c:pt>
                <c:pt idx="20940">
                  <c:v>tennis</c:v>
                </c:pt>
                <c:pt idx="20941">
                  <c:v>tennis</c:v>
                </c:pt>
                <c:pt idx="20942">
                  <c:v>tennis</c:v>
                </c:pt>
                <c:pt idx="20943">
                  <c:v>tennis</c:v>
                </c:pt>
                <c:pt idx="20944">
                  <c:v>tennis</c:v>
                </c:pt>
                <c:pt idx="20945">
                  <c:v>tennis</c:v>
                </c:pt>
                <c:pt idx="20946">
                  <c:v>tennis</c:v>
                </c:pt>
                <c:pt idx="20947">
                  <c:v>tennis</c:v>
                </c:pt>
                <c:pt idx="20948">
                  <c:v>tennis</c:v>
                </c:pt>
                <c:pt idx="20949">
                  <c:v>tennis</c:v>
                </c:pt>
                <c:pt idx="20950">
                  <c:v>tennis</c:v>
                </c:pt>
                <c:pt idx="20951">
                  <c:v>tennis</c:v>
                </c:pt>
                <c:pt idx="20952">
                  <c:v>tennis</c:v>
                </c:pt>
                <c:pt idx="20953">
                  <c:v>tennis</c:v>
                </c:pt>
                <c:pt idx="20954">
                  <c:v>tennis</c:v>
                </c:pt>
                <c:pt idx="20955">
                  <c:v>tennis</c:v>
                </c:pt>
                <c:pt idx="20956">
                  <c:v>tennis</c:v>
                </c:pt>
                <c:pt idx="20957">
                  <c:v>tennis</c:v>
                </c:pt>
                <c:pt idx="20958">
                  <c:v>tennis</c:v>
                </c:pt>
                <c:pt idx="20959">
                  <c:v>tennis</c:v>
                </c:pt>
                <c:pt idx="20960">
                  <c:v>tennis</c:v>
                </c:pt>
                <c:pt idx="20961">
                  <c:v>tennis</c:v>
                </c:pt>
                <c:pt idx="20962">
                  <c:v>tennis</c:v>
                </c:pt>
                <c:pt idx="20963">
                  <c:v>tennis</c:v>
                </c:pt>
                <c:pt idx="20964">
                  <c:v>tennis</c:v>
                </c:pt>
                <c:pt idx="20965">
                  <c:v>tennis</c:v>
                </c:pt>
                <c:pt idx="20966">
                  <c:v>tennis</c:v>
                </c:pt>
                <c:pt idx="20967">
                  <c:v>tennis</c:v>
                </c:pt>
                <c:pt idx="20968">
                  <c:v>tennis</c:v>
                </c:pt>
                <c:pt idx="20969">
                  <c:v>tennis</c:v>
                </c:pt>
                <c:pt idx="20970">
                  <c:v>tennis</c:v>
                </c:pt>
                <c:pt idx="20971">
                  <c:v>tennis</c:v>
                </c:pt>
                <c:pt idx="20972">
                  <c:v>tennis</c:v>
                </c:pt>
                <c:pt idx="20973">
                  <c:v>tennis</c:v>
                </c:pt>
                <c:pt idx="20974">
                  <c:v>animals</c:v>
                </c:pt>
                <c:pt idx="20975">
                  <c:v>animals</c:v>
                </c:pt>
                <c:pt idx="20976">
                  <c:v>animals</c:v>
                </c:pt>
                <c:pt idx="20977">
                  <c:v>animals</c:v>
                </c:pt>
                <c:pt idx="20978">
                  <c:v>animals</c:v>
                </c:pt>
                <c:pt idx="20979">
                  <c:v>animals</c:v>
                </c:pt>
                <c:pt idx="20980">
                  <c:v>animals</c:v>
                </c:pt>
                <c:pt idx="20981">
                  <c:v>animals</c:v>
                </c:pt>
                <c:pt idx="20982">
                  <c:v>animals</c:v>
                </c:pt>
                <c:pt idx="20983">
                  <c:v>animals</c:v>
                </c:pt>
                <c:pt idx="20984">
                  <c:v>animals</c:v>
                </c:pt>
                <c:pt idx="20985">
                  <c:v>animals</c:v>
                </c:pt>
                <c:pt idx="20986">
                  <c:v>animals</c:v>
                </c:pt>
                <c:pt idx="20987">
                  <c:v>animals</c:v>
                </c:pt>
                <c:pt idx="20988">
                  <c:v>animals</c:v>
                </c:pt>
                <c:pt idx="20989">
                  <c:v>animals</c:v>
                </c:pt>
                <c:pt idx="20990">
                  <c:v>animals</c:v>
                </c:pt>
                <c:pt idx="20991">
                  <c:v>animals</c:v>
                </c:pt>
                <c:pt idx="20992">
                  <c:v>animals</c:v>
                </c:pt>
                <c:pt idx="20993">
                  <c:v>animals</c:v>
                </c:pt>
                <c:pt idx="20994">
                  <c:v>animals</c:v>
                </c:pt>
                <c:pt idx="20995">
                  <c:v>animals</c:v>
                </c:pt>
                <c:pt idx="20996">
                  <c:v>animals</c:v>
                </c:pt>
                <c:pt idx="20997">
                  <c:v>animals</c:v>
                </c:pt>
                <c:pt idx="20998">
                  <c:v>animals</c:v>
                </c:pt>
                <c:pt idx="20999">
                  <c:v>animals</c:v>
                </c:pt>
                <c:pt idx="21000">
                  <c:v>animals</c:v>
                </c:pt>
                <c:pt idx="21001">
                  <c:v>animals</c:v>
                </c:pt>
                <c:pt idx="21002">
                  <c:v>animals</c:v>
                </c:pt>
                <c:pt idx="21003">
                  <c:v>animals</c:v>
                </c:pt>
                <c:pt idx="21004">
                  <c:v>animals</c:v>
                </c:pt>
                <c:pt idx="21005">
                  <c:v>animals</c:v>
                </c:pt>
                <c:pt idx="21006">
                  <c:v>animals</c:v>
                </c:pt>
                <c:pt idx="21007">
                  <c:v>animals</c:v>
                </c:pt>
                <c:pt idx="21008">
                  <c:v>studying</c:v>
                </c:pt>
                <c:pt idx="21009">
                  <c:v>studying</c:v>
                </c:pt>
                <c:pt idx="21010">
                  <c:v>studying</c:v>
                </c:pt>
                <c:pt idx="21011">
                  <c:v>studying</c:v>
                </c:pt>
                <c:pt idx="21012">
                  <c:v>studying</c:v>
                </c:pt>
                <c:pt idx="21013">
                  <c:v>studying</c:v>
                </c:pt>
                <c:pt idx="21014">
                  <c:v>studying</c:v>
                </c:pt>
                <c:pt idx="21015">
                  <c:v>studying</c:v>
                </c:pt>
                <c:pt idx="21016">
                  <c:v>studying</c:v>
                </c:pt>
                <c:pt idx="21017">
                  <c:v>studying</c:v>
                </c:pt>
                <c:pt idx="21018">
                  <c:v>studying</c:v>
                </c:pt>
                <c:pt idx="21019">
                  <c:v>studying</c:v>
                </c:pt>
                <c:pt idx="21020">
                  <c:v>tennis</c:v>
                </c:pt>
                <c:pt idx="21021">
                  <c:v>tennis</c:v>
                </c:pt>
                <c:pt idx="21022">
                  <c:v>tennis</c:v>
                </c:pt>
                <c:pt idx="21023">
                  <c:v>tennis</c:v>
                </c:pt>
                <c:pt idx="21024">
                  <c:v>tennis</c:v>
                </c:pt>
                <c:pt idx="21025">
                  <c:v>tennis</c:v>
                </c:pt>
                <c:pt idx="21026">
                  <c:v>tennis</c:v>
                </c:pt>
                <c:pt idx="21027">
                  <c:v>cooking</c:v>
                </c:pt>
                <c:pt idx="21028">
                  <c:v>cooking</c:v>
                </c:pt>
                <c:pt idx="21029">
                  <c:v>cooking</c:v>
                </c:pt>
                <c:pt idx="21030">
                  <c:v>cooking</c:v>
                </c:pt>
                <c:pt idx="21031">
                  <c:v>cooking</c:v>
                </c:pt>
                <c:pt idx="21032">
                  <c:v>cooking</c:v>
                </c:pt>
                <c:pt idx="21033">
                  <c:v>cooking</c:v>
                </c:pt>
                <c:pt idx="21034">
                  <c:v>animals</c:v>
                </c:pt>
                <c:pt idx="21035">
                  <c:v>animals</c:v>
                </c:pt>
                <c:pt idx="21036">
                  <c:v>animals</c:v>
                </c:pt>
                <c:pt idx="21037">
                  <c:v>animals</c:v>
                </c:pt>
                <c:pt idx="21038">
                  <c:v>animals</c:v>
                </c:pt>
                <c:pt idx="21039">
                  <c:v>animals</c:v>
                </c:pt>
                <c:pt idx="21040">
                  <c:v>animals</c:v>
                </c:pt>
                <c:pt idx="21041">
                  <c:v>animals</c:v>
                </c:pt>
                <c:pt idx="21042">
                  <c:v>animals</c:v>
                </c:pt>
                <c:pt idx="21043">
                  <c:v>animals</c:v>
                </c:pt>
                <c:pt idx="21044">
                  <c:v>animals</c:v>
                </c:pt>
                <c:pt idx="21045">
                  <c:v>animals</c:v>
                </c:pt>
                <c:pt idx="21046">
                  <c:v>animals</c:v>
                </c:pt>
                <c:pt idx="21047">
                  <c:v>animals</c:v>
                </c:pt>
                <c:pt idx="21048">
                  <c:v>animals</c:v>
                </c:pt>
                <c:pt idx="21049">
                  <c:v>animals</c:v>
                </c:pt>
                <c:pt idx="21050">
                  <c:v>animals</c:v>
                </c:pt>
                <c:pt idx="21051">
                  <c:v>animals</c:v>
                </c:pt>
                <c:pt idx="21052">
                  <c:v>animals</c:v>
                </c:pt>
                <c:pt idx="21053">
                  <c:v>animals</c:v>
                </c:pt>
                <c:pt idx="21054">
                  <c:v>animals</c:v>
                </c:pt>
                <c:pt idx="21055">
                  <c:v>animals</c:v>
                </c:pt>
                <c:pt idx="21056">
                  <c:v>animals</c:v>
                </c:pt>
                <c:pt idx="21057">
                  <c:v>animals</c:v>
                </c:pt>
                <c:pt idx="21058">
                  <c:v>animals</c:v>
                </c:pt>
                <c:pt idx="21059">
                  <c:v>animals</c:v>
                </c:pt>
                <c:pt idx="21060">
                  <c:v>animals</c:v>
                </c:pt>
                <c:pt idx="21061">
                  <c:v>animals</c:v>
                </c:pt>
                <c:pt idx="21062">
                  <c:v>animals</c:v>
                </c:pt>
                <c:pt idx="21063">
                  <c:v>animals</c:v>
                </c:pt>
                <c:pt idx="21064">
                  <c:v>animals</c:v>
                </c:pt>
                <c:pt idx="21065">
                  <c:v>animals</c:v>
                </c:pt>
                <c:pt idx="21066">
                  <c:v>animals</c:v>
                </c:pt>
                <c:pt idx="21067">
                  <c:v>animals</c:v>
                </c:pt>
                <c:pt idx="21068">
                  <c:v>animals</c:v>
                </c:pt>
                <c:pt idx="21069">
                  <c:v>animals</c:v>
                </c:pt>
                <c:pt idx="21070">
                  <c:v>animals</c:v>
                </c:pt>
                <c:pt idx="21071">
                  <c:v>animals</c:v>
                </c:pt>
                <c:pt idx="21072">
                  <c:v>animals</c:v>
                </c:pt>
                <c:pt idx="21073">
                  <c:v>animals</c:v>
                </c:pt>
                <c:pt idx="21074">
                  <c:v>animals</c:v>
                </c:pt>
                <c:pt idx="21075">
                  <c:v>animals</c:v>
                </c:pt>
                <c:pt idx="21076">
                  <c:v>animals</c:v>
                </c:pt>
                <c:pt idx="21077">
                  <c:v>animals</c:v>
                </c:pt>
                <c:pt idx="21078">
                  <c:v>animals</c:v>
                </c:pt>
                <c:pt idx="21079">
                  <c:v>animals</c:v>
                </c:pt>
                <c:pt idx="21080">
                  <c:v>veganism</c:v>
                </c:pt>
                <c:pt idx="21081">
                  <c:v>veganism</c:v>
                </c:pt>
                <c:pt idx="21082">
                  <c:v>veganism</c:v>
                </c:pt>
                <c:pt idx="21083">
                  <c:v>veganism</c:v>
                </c:pt>
                <c:pt idx="21084">
                  <c:v>soccer</c:v>
                </c:pt>
                <c:pt idx="21085">
                  <c:v>soccer</c:v>
                </c:pt>
                <c:pt idx="21086">
                  <c:v>soccer</c:v>
                </c:pt>
                <c:pt idx="21087">
                  <c:v>soccer</c:v>
                </c:pt>
                <c:pt idx="21088">
                  <c:v>soccer</c:v>
                </c:pt>
                <c:pt idx="21089">
                  <c:v>soccer</c:v>
                </c:pt>
                <c:pt idx="21090">
                  <c:v>soccer</c:v>
                </c:pt>
                <c:pt idx="21091">
                  <c:v>soccer</c:v>
                </c:pt>
                <c:pt idx="21092">
                  <c:v>soccer</c:v>
                </c:pt>
                <c:pt idx="21093">
                  <c:v>soccer</c:v>
                </c:pt>
                <c:pt idx="21094">
                  <c:v>soccer</c:v>
                </c:pt>
                <c:pt idx="21095">
                  <c:v>soccer</c:v>
                </c:pt>
                <c:pt idx="21096">
                  <c:v>soccer</c:v>
                </c:pt>
                <c:pt idx="21097">
                  <c:v>soccer</c:v>
                </c:pt>
                <c:pt idx="21098">
                  <c:v>tennis</c:v>
                </c:pt>
                <c:pt idx="21099">
                  <c:v>tennis</c:v>
                </c:pt>
                <c:pt idx="21100">
                  <c:v>tennis</c:v>
                </c:pt>
                <c:pt idx="21101">
                  <c:v>tennis</c:v>
                </c:pt>
                <c:pt idx="21102">
                  <c:v>tennis</c:v>
                </c:pt>
                <c:pt idx="21103">
                  <c:v>tennis</c:v>
                </c:pt>
                <c:pt idx="21104">
                  <c:v>tennis</c:v>
                </c:pt>
                <c:pt idx="21105">
                  <c:v>tennis</c:v>
                </c:pt>
                <c:pt idx="21106">
                  <c:v>tennis</c:v>
                </c:pt>
                <c:pt idx="21107">
                  <c:v>tennis</c:v>
                </c:pt>
                <c:pt idx="21108">
                  <c:v>tennis</c:v>
                </c:pt>
                <c:pt idx="21109">
                  <c:v>tennis</c:v>
                </c:pt>
                <c:pt idx="21110">
                  <c:v>tennis</c:v>
                </c:pt>
                <c:pt idx="21111">
                  <c:v>tennis</c:v>
                </c:pt>
                <c:pt idx="21112">
                  <c:v>tennis</c:v>
                </c:pt>
                <c:pt idx="21113">
                  <c:v>tennis</c:v>
                </c:pt>
                <c:pt idx="21114">
                  <c:v>tennis</c:v>
                </c:pt>
                <c:pt idx="21115">
                  <c:v>tennis</c:v>
                </c:pt>
                <c:pt idx="21116">
                  <c:v>tennis</c:v>
                </c:pt>
                <c:pt idx="21117">
                  <c:v>tennis</c:v>
                </c:pt>
                <c:pt idx="21118">
                  <c:v>tennis</c:v>
                </c:pt>
                <c:pt idx="21119">
                  <c:v>tennis</c:v>
                </c:pt>
                <c:pt idx="21120">
                  <c:v>tennis</c:v>
                </c:pt>
                <c:pt idx="21121">
                  <c:v>tennis</c:v>
                </c:pt>
                <c:pt idx="21122">
                  <c:v>tennis</c:v>
                </c:pt>
                <c:pt idx="21123">
                  <c:v>tennis</c:v>
                </c:pt>
                <c:pt idx="21124">
                  <c:v>tennis</c:v>
                </c:pt>
                <c:pt idx="21125">
                  <c:v>tennis</c:v>
                </c:pt>
                <c:pt idx="21126">
                  <c:v>tennis</c:v>
                </c:pt>
                <c:pt idx="21127">
                  <c:v>tennis</c:v>
                </c:pt>
                <c:pt idx="21128">
                  <c:v>tennis</c:v>
                </c:pt>
                <c:pt idx="21129">
                  <c:v>tennis</c:v>
                </c:pt>
                <c:pt idx="21130">
                  <c:v>tennis</c:v>
                </c:pt>
                <c:pt idx="21131">
                  <c:v>tennis</c:v>
                </c:pt>
                <c:pt idx="21132">
                  <c:v>tennis</c:v>
                </c:pt>
                <c:pt idx="21133">
                  <c:v>tennis</c:v>
                </c:pt>
                <c:pt idx="21134">
                  <c:v>tennis</c:v>
                </c:pt>
                <c:pt idx="21135">
                  <c:v>tennis</c:v>
                </c:pt>
                <c:pt idx="21136">
                  <c:v>tennis</c:v>
                </c:pt>
                <c:pt idx="21137">
                  <c:v>tennis</c:v>
                </c:pt>
                <c:pt idx="21138">
                  <c:v>healthy eating</c:v>
                </c:pt>
                <c:pt idx="21139">
                  <c:v>healthy eating</c:v>
                </c:pt>
                <c:pt idx="21140">
                  <c:v>healthy eating</c:v>
                </c:pt>
                <c:pt idx="21141">
                  <c:v>healthy eating</c:v>
                </c:pt>
                <c:pt idx="21142">
                  <c:v>healthy eating</c:v>
                </c:pt>
                <c:pt idx="21143">
                  <c:v>healthy eating</c:v>
                </c:pt>
                <c:pt idx="21144">
                  <c:v>healthy eating</c:v>
                </c:pt>
                <c:pt idx="21145">
                  <c:v>healthy eating</c:v>
                </c:pt>
                <c:pt idx="21146">
                  <c:v>healthy eating</c:v>
                </c:pt>
                <c:pt idx="21147">
                  <c:v>healthy eating</c:v>
                </c:pt>
                <c:pt idx="21148">
                  <c:v>healthy eating</c:v>
                </c:pt>
                <c:pt idx="21149">
                  <c:v>healthy eating</c:v>
                </c:pt>
                <c:pt idx="21150">
                  <c:v>healthy eating</c:v>
                </c:pt>
                <c:pt idx="21151">
                  <c:v>healthy eating</c:v>
                </c:pt>
                <c:pt idx="21152">
                  <c:v>healthy eating</c:v>
                </c:pt>
                <c:pt idx="21153">
                  <c:v>healthy eating</c:v>
                </c:pt>
                <c:pt idx="21154">
                  <c:v>healthy eating</c:v>
                </c:pt>
                <c:pt idx="21155">
                  <c:v>healthy eating</c:v>
                </c:pt>
                <c:pt idx="21156">
                  <c:v>healthy eating</c:v>
                </c:pt>
                <c:pt idx="21157">
                  <c:v>healthy eating</c:v>
                </c:pt>
                <c:pt idx="21158">
                  <c:v>healthy eating</c:v>
                </c:pt>
                <c:pt idx="21159">
                  <c:v>healthy eating</c:v>
                </c:pt>
                <c:pt idx="21160">
                  <c:v>healthy eating</c:v>
                </c:pt>
                <c:pt idx="21161">
                  <c:v>healthy eating</c:v>
                </c:pt>
                <c:pt idx="21162">
                  <c:v>healthy eating</c:v>
                </c:pt>
                <c:pt idx="21163">
                  <c:v>healthy eating</c:v>
                </c:pt>
                <c:pt idx="21164">
                  <c:v>healthy eating</c:v>
                </c:pt>
                <c:pt idx="21165">
                  <c:v>healthy eating</c:v>
                </c:pt>
                <c:pt idx="21166">
                  <c:v>healthy eating</c:v>
                </c:pt>
                <c:pt idx="21167">
                  <c:v>travel</c:v>
                </c:pt>
                <c:pt idx="21168">
                  <c:v>travel</c:v>
                </c:pt>
                <c:pt idx="21169">
                  <c:v>travel</c:v>
                </c:pt>
                <c:pt idx="21170">
                  <c:v>travel</c:v>
                </c:pt>
                <c:pt idx="21171">
                  <c:v>travel</c:v>
                </c:pt>
                <c:pt idx="21172">
                  <c:v>travel</c:v>
                </c:pt>
                <c:pt idx="21173">
                  <c:v>travel</c:v>
                </c:pt>
                <c:pt idx="21174">
                  <c:v>travel</c:v>
                </c:pt>
                <c:pt idx="21175">
                  <c:v>travel</c:v>
                </c:pt>
                <c:pt idx="21176">
                  <c:v>travel</c:v>
                </c:pt>
                <c:pt idx="21177">
                  <c:v>travel</c:v>
                </c:pt>
                <c:pt idx="21178">
                  <c:v>travel</c:v>
                </c:pt>
                <c:pt idx="21179">
                  <c:v>travel</c:v>
                </c:pt>
                <c:pt idx="21180">
                  <c:v>travel</c:v>
                </c:pt>
                <c:pt idx="21181">
                  <c:v>travel</c:v>
                </c:pt>
                <c:pt idx="21182">
                  <c:v>travel</c:v>
                </c:pt>
                <c:pt idx="21183">
                  <c:v>travel</c:v>
                </c:pt>
                <c:pt idx="21184">
                  <c:v>travel</c:v>
                </c:pt>
                <c:pt idx="21185">
                  <c:v>travel</c:v>
                </c:pt>
                <c:pt idx="21186">
                  <c:v>travel</c:v>
                </c:pt>
                <c:pt idx="21187">
                  <c:v>travel</c:v>
                </c:pt>
                <c:pt idx="21188">
                  <c:v>travel</c:v>
                </c:pt>
                <c:pt idx="21189">
                  <c:v>travel</c:v>
                </c:pt>
                <c:pt idx="21190">
                  <c:v>travel</c:v>
                </c:pt>
                <c:pt idx="21191">
                  <c:v>travel</c:v>
                </c:pt>
                <c:pt idx="21192">
                  <c:v>travel</c:v>
                </c:pt>
                <c:pt idx="21193">
                  <c:v>travel</c:v>
                </c:pt>
                <c:pt idx="21194">
                  <c:v>travel</c:v>
                </c:pt>
                <c:pt idx="21195">
                  <c:v>travel</c:v>
                </c:pt>
                <c:pt idx="21196">
                  <c:v>travel</c:v>
                </c:pt>
                <c:pt idx="21197">
                  <c:v>travel</c:v>
                </c:pt>
                <c:pt idx="21198">
                  <c:v>travel</c:v>
                </c:pt>
                <c:pt idx="21199">
                  <c:v>travel</c:v>
                </c:pt>
                <c:pt idx="21200">
                  <c:v>travel</c:v>
                </c:pt>
                <c:pt idx="21201">
                  <c:v>travel</c:v>
                </c:pt>
                <c:pt idx="21202">
                  <c:v>travel</c:v>
                </c:pt>
                <c:pt idx="21203">
                  <c:v>travel</c:v>
                </c:pt>
                <c:pt idx="21204">
                  <c:v>travel</c:v>
                </c:pt>
                <c:pt idx="21205">
                  <c:v>food</c:v>
                </c:pt>
                <c:pt idx="21206">
                  <c:v>food</c:v>
                </c:pt>
                <c:pt idx="21207">
                  <c:v>food</c:v>
                </c:pt>
                <c:pt idx="21208">
                  <c:v>education</c:v>
                </c:pt>
                <c:pt idx="21209">
                  <c:v>education</c:v>
                </c:pt>
                <c:pt idx="21210">
                  <c:v>education</c:v>
                </c:pt>
                <c:pt idx="21211">
                  <c:v>education</c:v>
                </c:pt>
                <c:pt idx="21212">
                  <c:v>education</c:v>
                </c:pt>
                <c:pt idx="21213">
                  <c:v>education</c:v>
                </c:pt>
                <c:pt idx="21214">
                  <c:v>education</c:v>
                </c:pt>
                <c:pt idx="21215">
                  <c:v>education</c:v>
                </c:pt>
                <c:pt idx="21216">
                  <c:v>education</c:v>
                </c:pt>
                <c:pt idx="21217">
                  <c:v>education</c:v>
                </c:pt>
                <c:pt idx="21218">
                  <c:v>education</c:v>
                </c:pt>
                <c:pt idx="21219">
                  <c:v>education</c:v>
                </c:pt>
                <c:pt idx="21220">
                  <c:v>education</c:v>
                </c:pt>
                <c:pt idx="21221">
                  <c:v>education</c:v>
                </c:pt>
                <c:pt idx="21222">
                  <c:v>education</c:v>
                </c:pt>
                <c:pt idx="21223">
                  <c:v>education</c:v>
                </c:pt>
                <c:pt idx="21224">
                  <c:v>education</c:v>
                </c:pt>
                <c:pt idx="21225">
                  <c:v>education</c:v>
                </c:pt>
                <c:pt idx="21226">
                  <c:v>education</c:v>
                </c:pt>
                <c:pt idx="21227">
                  <c:v>education</c:v>
                </c:pt>
                <c:pt idx="21228">
                  <c:v>education</c:v>
                </c:pt>
                <c:pt idx="21229">
                  <c:v>education</c:v>
                </c:pt>
                <c:pt idx="21230">
                  <c:v>education</c:v>
                </c:pt>
                <c:pt idx="21231">
                  <c:v>education</c:v>
                </c:pt>
                <c:pt idx="21232">
                  <c:v>education</c:v>
                </c:pt>
                <c:pt idx="21233">
                  <c:v>education</c:v>
                </c:pt>
                <c:pt idx="21234">
                  <c:v>education</c:v>
                </c:pt>
                <c:pt idx="21235">
                  <c:v>education</c:v>
                </c:pt>
                <c:pt idx="21236">
                  <c:v>animals</c:v>
                </c:pt>
                <c:pt idx="21237">
                  <c:v>animals</c:v>
                </c:pt>
                <c:pt idx="21238">
                  <c:v>animals</c:v>
                </c:pt>
                <c:pt idx="21239">
                  <c:v>animals</c:v>
                </c:pt>
                <c:pt idx="21240">
                  <c:v>animals</c:v>
                </c:pt>
                <c:pt idx="21241">
                  <c:v>animals</c:v>
                </c:pt>
                <c:pt idx="21242">
                  <c:v>animals</c:v>
                </c:pt>
                <c:pt idx="21243">
                  <c:v>animals</c:v>
                </c:pt>
                <c:pt idx="21244">
                  <c:v>animals</c:v>
                </c:pt>
                <c:pt idx="21245">
                  <c:v>animals</c:v>
                </c:pt>
                <c:pt idx="21246">
                  <c:v>animals</c:v>
                </c:pt>
                <c:pt idx="21247">
                  <c:v>animals</c:v>
                </c:pt>
                <c:pt idx="21248">
                  <c:v>animals</c:v>
                </c:pt>
                <c:pt idx="21249">
                  <c:v>animals</c:v>
                </c:pt>
                <c:pt idx="21250">
                  <c:v>animals</c:v>
                </c:pt>
                <c:pt idx="21251">
                  <c:v>animals</c:v>
                </c:pt>
                <c:pt idx="21252">
                  <c:v>animals</c:v>
                </c:pt>
                <c:pt idx="21253">
                  <c:v>animals</c:v>
                </c:pt>
                <c:pt idx="21254">
                  <c:v>animals</c:v>
                </c:pt>
                <c:pt idx="21255">
                  <c:v>animals</c:v>
                </c:pt>
                <c:pt idx="21256">
                  <c:v>animals</c:v>
                </c:pt>
                <c:pt idx="21257">
                  <c:v>animals</c:v>
                </c:pt>
                <c:pt idx="21258">
                  <c:v>animals</c:v>
                </c:pt>
                <c:pt idx="21259">
                  <c:v>animals</c:v>
                </c:pt>
                <c:pt idx="21260">
                  <c:v>animals</c:v>
                </c:pt>
                <c:pt idx="21261">
                  <c:v>animals</c:v>
                </c:pt>
                <c:pt idx="21262">
                  <c:v>animals</c:v>
                </c:pt>
                <c:pt idx="21263">
                  <c:v>animals</c:v>
                </c:pt>
                <c:pt idx="21264">
                  <c:v>animals</c:v>
                </c:pt>
                <c:pt idx="21265">
                  <c:v>animals</c:v>
                </c:pt>
                <c:pt idx="21266">
                  <c:v>animals</c:v>
                </c:pt>
                <c:pt idx="21267">
                  <c:v>animals</c:v>
                </c:pt>
                <c:pt idx="21268">
                  <c:v>animals</c:v>
                </c:pt>
                <c:pt idx="21269">
                  <c:v>animals</c:v>
                </c:pt>
                <c:pt idx="21270">
                  <c:v>animals</c:v>
                </c:pt>
                <c:pt idx="21271">
                  <c:v>culture</c:v>
                </c:pt>
                <c:pt idx="21272">
                  <c:v>culture</c:v>
                </c:pt>
                <c:pt idx="21273">
                  <c:v>culture</c:v>
                </c:pt>
                <c:pt idx="21274">
                  <c:v>culture</c:v>
                </c:pt>
                <c:pt idx="21275">
                  <c:v>culture</c:v>
                </c:pt>
                <c:pt idx="21276">
                  <c:v>culture</c:v>
                </c:pt>
                <c:pt idx="21277">
                  <c:v>culture</c:v>
                </c:pt>
                <c:pt idx="21278">
                  <c:v>culture</c:v>
                </c:pt>
                <c:pt idx="21279">
                  <c:v>culture</c:v>
                </c:pt>
                <c:pt idx="21280">
                  <c:v>culture</c:v>
                </c:pt>
                <c:pt idx="21281">
                  <c:v>culture</c:v>
                </c:pt>
                <c:pt idx="21282">
                  <c:v>culture</c:v>
                </c:pt>
                <c:pt idx="21283">
                  <c:v>culture</c:v>
                </c:pt>
                <c:pt idx="21284">
                  <c:v>culture</c:v>
                </c:pt>
                <c:pt idx="21285">
                  <c:v>culture</c:v>
                </c:pt>
                <c:pt idx="21286">
                  <c:v>culture</c:v>
                </c:pt>
                <c:pt idx="21287">
                  <c:v>culture</c:v>
                </c:pt>
                <c:pt idx="21288">
                  <c:v>culture</c:v>
                </c:pt>
                <c:pt idx="21289">
                  <c:v>culture</c:v>
                </c:pt>
                <c:pt idx="21290">
                  <c:v>culture</c:v>
                </c:pt>
                <c:pt idx="21291">
                  <c:v>culture</c:v>
                </c:pt>
                <c:pt idx="21292">
                  <c:v>culture</c:v>
                </c:pt>
                <c:pt idx="21293">
                  <c:v>animals</c:v>
                </c:pt>
                <c:pt idx="21294">
                  <c:v>animals</c:v>
                </c:pt>
                <c:pt idx="21295">
                  <c:v>animals</c:v>
                </c:pt>
                <c:pt idx="21296">
                  <c:v>animals</c:v>
                </c:pt>
                <c:pt idx="21297">
                  <c:v>animals</c:v>
                </c:pt>
                <c:pt idx="21298">
                  <c:v>animals</c:v>
                </c:pt>
                <c:pt idx="21299">
                  <c:v>animals</c:v>
                </c:pt>
                <c:pt idx="21300">
                  <c:v>animals</c:v>
                </c:pt>
                <c:pt idx="21301">
                  <c:v>animals</c:v>
                </c:pt>
                <c:pt idx="21302">
                  <c:v>animals</c:v>
                </c:pt>
                <c:pt idx="21303">
                  <c:v>animals</c:v>
                </c:pt>
                <c:pt idx="21304">
                  <c:v>animals</c:v>
                </c:pt>
                <c:pt idx="21305">
                  <c:v>animals</c:v>
                </c:pt>
                <c:pt idx="21306">
                  <c:v>animals</c:v>
                </c:pt>
                <c:pt idx="21307">
                  <c:v>animals</c:v>
                </c:pt>
                <c:pt idx="21308">
                  <c:v>animals</c:v>
                </c:pt>
                <c:pt idx="21309">
                  <c:v>animals</c:v>
                </c:pt>
                <c:pt idx="21310">
                  <c:v>animals</c:v>
                </c:pt>
                <c:pt idx="21311">
                  <c:v>animals</c:v>
                </c:pt>
                <c:pt idx="21312">
                  <c:v>animals</c:v>
                </c:pt>
                <c:pt idx="21313">
                  <c:v>animals</c:v>
                </c:pt>
                <c:pt idx="21314">
                  <c:v>animals</c:v>
                </c:pt>
                <c:pt idx="21315">
                  <c:v>animals</c:v>
                </c:pt>
                <c:pt idx="21316">
                  <c:v>animals</c:v>
                </c:pt>
                <c:pt idx="21317">
                  <c:v>animals</c:v>
                </c:pt>
                <c:pt idx="21318">
                  <c:v>animals</c:v>
                </c:pt>
                <c:pt idx="21319">
                  <c:v>culture</c:v>
                </c:pt>
                <c:pt idx="21320">
                  <c:v>culture</c:v>
                </c:pt>
                <c:pt idx="21321">
                  <c:v>culture</c:v>
                </c:pt>
                <c:pt idx="21322">
                  <c:v>culture</c:v>
                </c:pt>
                <c:pt idx="21323">
                  <c:v>cooking</c:v>
                </c:pt>
                <c:pt idx="21324">
                  <c:v>cooking</c:v>
                </c:pt>
                <c:pt idx="21325">
                  <c:v>cooking</c:v>
                </c:pt>
                <c:pt idx="21326">
                  <c:v>cooking</c:v>
                </c:pt>
                <c:pt idx="21327">
                  <c:v>cooking</c:v>
                </c:pt>
                <c:pt idx="21328">
                  <c:v>cooking</c:v>
                </c:pt>
                <c:pt idx="21329">
                  <c:v>cooking</c:v>
                </c:pt>
                <c:pt idx="21330">
                  <c:v>cooking</c:v>
                </c:pt>
                <c:pt idx="21331">
                  <c:v>cooking</c:v>
                </c:pt>
                <c:pt idx="21332">
                  <c:v>cooking</c:v>
                </c:pt>
                <c:pt idx="21333">
                  <c:v>cooking</c:v>
                </c:pt>
                <c:pt idx="21334">
                  <c:v>cooking</c:v>
                </c:pt>
                <c:pt idx="21335">
                  <c:v>cooking</c:v>
                </c:pt>
                <c:pt idx="21336">
                  <c:v>cooking</c:v>
                </c:pt>
                <c:pt idx="21337">
                  <c:v>cooking</c:v>
                </c:pt>
                <c:pt idx="21338">
                  <c:v>cooking</c:v>
                </c:pt>
                <c:pt idx="21339">
                  <c:v>cooking</c:v>
                </c:pt>
                <c:pt idx="21340">
                  <c:v>cooking</c:v>
                </c:pt>
                <c:pt idx="21341">
                  <c:v>cooking</c:v>
                </c:pt>
                <c:pt idx="21342">
                  <c:v>cooking</c:v>
                </c:pt>
                <c:pt idx="21343">
                  <c:v>cooking</c:v>
                </c:pt>
                <c:pt idx="21344">
                  <c:v>cooking</c:v>
                </c:pt>
                <c:pt idx="21345">
                  <c:v>cooking</c:v>
                </c:pt>
                <c:pt idx="21346">
                  <c:v>cooking</c:v>
                </c:pt>
                <c:pt idx="21347">
                  <c:v>cooking</c:v>
                </c:pt>
                <c:pt idx="21348">
                  <c:v>cooking</c:v>
                </c:pt>
                <c:pt idx="21349">
                  <c:v>cooking</c:v>
                </c:pt>
                <c:pt idx="21350">
                  <c:v>cooking</c:v>
                </c:pt>
                <c:pt idx="21351">
                  <c:v>cooking</c:v>
                </c:pt>
                <c:pt idx="21352">
                  <c:v>cooking</c:v>
                </c:pt>
                <c:pt idx="21353">
                  <c:v>cooking</c:v>
                </c:pt>
                <c:pt idx="21354">
                  <c:v>cooking</c:v>
                </c:pt>
                <c:pt idx="21355">
                  <c:v>cooking</c:v>
                </c:pt>
                <c:pt idx="21356">
                  <c:v>cooking</c:v>
                </c:pt>
                <c:pt idx="21357">
                  <c:v>cooking</c:v>
                </c:pt>
                <c:pt idx="21358">
                  <c:v>cooking</c:v>
                </c:pt>
                <c:pt idx="21359">
                  <c:v>cooking</c:v>
                </c:pt>
                <c:pt idx="21360">
                  <c:v>cooking</c:v>
                </c:pt>
                <c:pt idx="21361">
                  <c:v>cooking</c:v>
                </c:pt>
                <c:pt idx="21362">
                  <c:v>cooking</c:v>
                </c:pt>
                <c:pt idx="21363">
                  <c:v>cooking</c:v>
                </c:pt>
                <c:pt idx="21364">
                  <c:v>cooking</c:v>
                </c:pt>
                <c:pt idx="21365">
                  <c:v>cooking</c:v>
                </c:pt>
                <c:pt idx="21366">
                  <c:v>public speaking</c:v>
                </c:pt>
                <c:pt idx="21367">
                  <c:v>public speaking</c:v>
                </c:pt>
                <c:pt idx="21368">
                  <c:v>public speaking</c:v>
                </c:pt>
                <c:pt idx="21369">
                  <c:v>public speaking</c:v>
                </c:pt>
                <c:pt idx="21370">
                  <c:v>public speaking</c:v>
                </c:pt>
                <c:pt idx="21371">
                  <c:v>public speaking</c:v>
                </c:pt>
                <c:pt idx="21372">
                  <c:v>public speaking</c:v>
                </c:pt>
                <c:pt idx="21373">
                  <c:v>public speaking</c:v>
                </c:pt>
                <c:pt idx="21374">
                  <c:v>public speaking</c:v>
                </c:pt>
                <c:pt idx="21375">
                  <c:v>public speaking</c:v>
                </c:pt>
                <c:pt idx="21376">
                  <c:v>public speaking</c:v>
                </c:pt>
                <c:pt idx="21377">
                  <c:v>public speaking</c:v>
                </c:pt>
                <c:pt idx="21378">
                  <c:v>public speaking</c:v>
                </c:pt>
                <c:pt idx="21379">
                  <c:v>public speaking</c:v>
                </c:pt>
                <c:pt idx="21380">
                  <c:v>public speaking</c:v>
                </c:pt>
                <c:pt idx="21381">
                  <c:v>public speaking</c:v>
                </c:pt>
                <c:pt idx="21382">
                  <c:v>public speaking</c:v>
                </c:pt>
                <c:pt idx="21383">
                  <c:v>public speaking</c:v>
                </c:pt>
                <c:pt idx="21384">
                  <c:v>public speaking</c:v>
                </c:pt>
                <c:pt idx="21385">
                  <c:v>public speaking</c:v>
                </c:pt>
                <c:pt idx="21386">
                  <c:v>public speaking</c:v>
                </c:pt>
                <c:pt idx="21387">
                  <c:v>public speaking</c:v>
                </c:pt>
                <c:pt idx="21388">
                  <c:v>public speaking</c:v>
                </c:pt>
                <c:pt idx="21389">
                  <c:v>public speaking</c:v>
                </c:pt>
                <c:pt idx="21390">
                  <c:v>public speaking</c:v>
                </c:pt>
                <c:pt idx="21391">
                  <c:v>public speaking</c:v>
                </c:pt>
                <c:pt idx="21392">
                  <c:v>public speaking</c:v>
                </c:pt>
                <c:pt idx="21393">
                  <c:v>public speaking</c:v>
                </c:pt>
                <c:pt idx="21394">
                  <c:v>public speaking</c:v>
                </c:pt>
                <c:pt idx="21395">
                  <c:v>public speaking</c:v>
                </c:pt>
                <c:pt idx="21396">
                  <c:v>public speaking</c:v>
                </c:pt>
                <c:pt idx="21397">
                  <c:v>public speaking</c:v>
                </c:pt>
                <c:pt idx="21398">
                  <c:v>public speaking</c:v>
                </c:pt>
                <c:pt idx="21399">
                  <c:v>public speaking</c:v>
                </c:pt>
                <c:pt idx="21400">
                  <c:v>public speaking</c:v>
                </c:pt>
                <c:pt idx="21401">
                  <c:v>public speaking</c:v>
                </c:pt>
                <c:pt idx="21402">
                  <c:v>public speaking</c:v>
                </c:pt>
                <c:pt idx="21403">
                  <c:v>public speaking</c:v>
                </c:pt>
                <c:pt idx="21404">
                  <c:v>public speaking</c:v>
                </c:pt>
                <c:pt idx="21405">
                  <c:v>public speaking</c:v>
                </c:pt>
                <c:pt idx="21406">
                  <c:v>public speaking</c:v>
                </c:pt>
                <c:pt idx="21407">
                  <c:v>public speaking</c:v>
                </c:pt>
                <c:pt idx="21408">
                  <c:v>public speaking</c:v>
                </c:pt>
                <c:pt idx="21409">
                  <c:v>public speaking</c:v>
                </c:pt>
                <c:pt idx="21410">
                  <c:v>public speaking</c:v>
                </c:pt>
                <c:pt idx="21411">
                  <c:v>public speaking</c:v>
                </c:pt>
                <c:pt idx="21412">
                  <c:v>public speaking</c:v>
                </c:pt>
                <c:pt idx="21413">
                  <c:v>public speaking</c:v>
                </c:pt>
                <c:pt idx="21414">
                  <c:v>public speaking</c:v>
                </c:pt>
                <c:pt idx="21415">
                  <c:v>public speaking</c:v>
                </c:pt>
                <c:pt idx="21416">
                  <c:v>public speaking</c:v>
                </c:pt>
                <c:pt idx="21417">
                  <c:v>public speaking</c:v>
                </c:pt>
                <c:pt idx="21418">
                  <c:v>public speaking</c:v>
                </c:pt>
                <c:pt idx="21419">
                  <c:v>public speaking</c:v>
                </c:pt>
                <c:pt idx="21420">
                  <c:v>public speaking</c:v>
                </c:pt>
                <c:pt idx="21421">
                  <c:v>studying</c:v>
                </c:pt>
                <c:pt idx="21422">
                  <c:v>studying</c:v>
                </c:pt>
                <c:pt idx="21423">
                  <c:v>studying</c:v>
                </c:pt>
                <c:pt idx="21424">
                  <c:v>studying</c:v>
                </c:pt>
                <c:pt idx="21425">
                  <c:v>studying</c:v>
                </c:pt>
                <c:pt idx="21426">
                  <c:v>studying</c:v>
                </c:pt>
                <c:pt idx="21427">
                  <c:v>studying</c:v>
                </c:pt>
                <c:pt idx="21428">
                  <c:v>studying</c:v>
                </c:pt>
                <c:pt idx="21429">
                  <c:v>studying</c:v>
                </c:pt>
                <c:pt idx="21430">
                  <c:v>studying</c:v>
                </c:pt>
                <c:pt idx="21431">
                  <c:v>studying</c:v>
                </c:pt>
                <c:pt idx="21432">
                  <c:v>studying</c:v>
                </c:pt>
                <c:pt idx="21433">
                  <c:v>studying</c:v>
                </c:pt>
                <c:pt idx="21434">
                  <c:v>studying</c:v>
                </c:pt>
                <c:pt idx="21435">
                  <c:v>studying</c:v>
                </c:pt>
                <c:pt idx="21436">
                  <c:v>studying</c:v>
                </c:pt>
                <c:pt idx="21437">
                  <c:v>studying</c:v>
                </c:pt>
                <c:pt idx="21438">
                  <c:v>studying</c:v>
                </c:pt>
                <c:pt idx="21439">
                  <c:v>studying</c:v>
                </c:pt>
                <c:pt idx="21440">
                  <c:v>studying</c:v>
                </c:pt>
                <c:pt idx="21441">
                  <c:v>studying</c:v>
                </c:pt>
                <c:pt idx="21442">
                  <c:v>studying</c:v>
                </c:pt>
                <c:pt idx="21443">
                  <c:v>studying</c:v>
                </c:pt>
                <c:pt idx="21444">
                  <c:v>studying</c:v>
                </c:pt>
                <c:pt idx="21445">
                  <c:v>studying</c:v>
                </c:pt>
                <c:pt idx="21446">
                  <c:v>studying</c:v>
                </c:pt>
                <c:pt idx="21447">
                  <c:v>studying</c:v>
                </c:pt>
                <c:pt idx="21448">
                  <c:v>cooking</c:v>
                </c:pt>
                <c:pt idx="21449">
                  <c:v>cooking</c:v>
                </c:pt>
                <c:pt idx="21450">
                  <c:v>cooking</c:v>
                </c:pt>
                <c:pt idx="21451">
                  <c:v>cooking</c:v>
                </c:pt>
                <c:pt idx="21452">
                  <c:v>cooking</c:v>
                </c:pt>
                <c:pt idx="21453">
                  <c:v>cooking</c:v>
                </c:pt>
                <c:pt idx="21454">
                  <c:v>cooking</c:v>
                </c:pt>
                <c:pt idx="21455">
                  <c:v>cooking</c:v>
                </c:pt>
                <c:pt idx="21456">
                  <c:v>cooking</c:v>
                </c:pt>
                <c:pt idx="21457">
                  <c:v>cooking</c:v>
                </c:pt>
                <c:pt idx="21458">
                  <c:v>cooking</c:v>
                </c:pt>
                <c:pt idx="21459">
                  <c:v>cooking</c:v>
                </c:pt>
                <c:pt idx="21460">
                  <c:v>cooking</c:v>
                </c:pt>
                <c:pt idx="21461">
                  <c:v>cooking</c:v>
                </c:pt>
                <c:pt idx="21462">
                  <c:v>cooking</c:v>
                </c:pt>
                <c:pt idx="21463">
                  <c:v>cooking</c:v>
                </c:pt>
                <c:pt idx="21464">
                  <c:v>cooking</c:v>
                </c:pt>
                <c:pt idx="21465">
                  <c:v>cooking</c:v>
                </c:pt>
                <c:pt idx="21466">
                  <c:v>cooking</c:v>
                </c:pt>
                <c:pt idx="21467">
                  <c:v>cooking</c:v>
                </c:pt>
                <c:pt idx="21468">
                  <c:v>cooking</c:v>
                </c:pt>
                <c:pt idx="21469">
                  <c:v>cooking</c:v>
                </c:pt>
                <c:pt idx="21470">
                  <c:v>science</c:v>
                </c:pt>
                <c:pt idx="21471">
                  <c:v>science</c:v>
                </c:pt>
                <c:pt idx="21472">
                  <c:v>science</c:v>
                </c:pt>
                <c:pt idx="21473">
                  <c:v>science</c:v>
                </c:pt>
                <c:pt idx="21474">
                  <c:v>science</c:v>
                </c:pt>
                <c:pt idx="21475">
                  <c:v>science</c:v>
                </c:pt>
                <c:pt idx="21476">
                  <c:v>science</c:v>
                </c:pt>
                <c:pt idx="21477">
                  <c:v>science</c:v>
                </c:pt>
                <c:pt idx="21478">
                  <c:v>science</c:v>
                </c:pt>
                <c:pt idx="21479">
                  <c:v>science</c:v>
                </c:pt>
                <c:pt idx="21480">
                  <c:v>science</c:v>
                </c:pt>
                <c:pt idx="21481">
                  <c:v>science</c:v>
                </c:pt>
                <c:pt idx="21482">
                  <c:v>science</c:v>
                </c:pt>
                <c:pt idx="21483">
                  <c:v>science</c:v>
                </c:pt>
                <c:pt idx="21484">
                  <c:v>science</c:v>
                </c:pt>
                <c:pt idx="21485">
                  <c:v>science</c:v>
                </c:pt>
                <c:pt idx="21486">
                  <c:v>science</c:v>
                </c:pt>
                <c:pt idx="21487">
                  <c:v>science</c:v>
                </c:pt>
                <c:pt idx="21488">
                  <c:v>science</c:v>
                </c:pt>
                <c:pt idx="21489">
                  <c:v>science</c:v>
                </c:pt>
                <c:pt idx="21490">
                  <c:v>science</c:v>
                </c:pt>
                <c:pt idx="21491">
                  <c:v>science</c:v>
                </c:pt>
                <c:pt idx="21492">
                  <c:v>science</c:v>
                </c:pt>
                <c:pt idx="21493">
                  <c:v>science</c:v>
                </c:pt>
                <c:pt idx="21494">
                  <c:v>science</c:v>
                </c:pt>
                <c:pt idx="21495">
                  <c:v>science</c:v>
                </c:pt>
                <c:pt idx="21496">
                  <c:v>science</c:v>
                </c:pt>
                <c:pt idx="21497">
                  <c:v>science</c:v>
                </c:pt>
                <c:pt idx="21498">
                  <c:v>science</c:v>
                </c:pt>
                <c:pt idx="21499">
                  <c:v>science</c:v>
                </c:pt>
                <c:pt idx="21500">
                  <c:v>science</c:v>
                </c:pt>
                <c:pt idx="21501">
                  <c:v>science</c:v>
                </c:pt>
                <c:pt idx="21502">
                  <c:v>science</c:v>
                </c:pt>
                <c:pt idx="21503">
                  <c:v>science</c:v>
                </c:pt>
                <c:pt idx="21504">
                  <c:v>science</c:v>
                </c:pt>
                <c:pt idx="21505">
                  <c:v>science</c:v>
                </c:pt>
                <c:pt idx="21506">
                  <c:v>veganism</c:v>
                </c:pt>
                <c:pt idx="21507">
                  <c:v>veganism</c:v>
                </c:pt>
                <c:pt idx="21508">
                  <c:v>veganism</c:v>
                </c:pt>
                <c:pt idx="21509">
                  <c:v>veganism</c:v>
                </c:pt>
                <c:pt idx="21510">
                  <c:v>veganism</c:v>
                </c:pt>
                <c:pt idx="21511">
                  <c:v>veganism</c:v>
                </c:pt>
                <c:pt idx="21512">
                  <c:v>veganism</c:v>
                </c:pt>
                <c:pt idx="21513">
                  <c:v>veganism</c:v>
                </c:pt>
                <c:pt idx="21514">
                  <c:v>veganism</c:v>
                </c:pt>
                <c:pt idx="21515">
                  <c:v>veganism</c:v>
                </c:pt>
                <c:pt idx="21516">
                  <c:v>veganism</c:v>
                </c:pt>
                <c:pt idx="21517">
                  <c:v>veganism</c:v>
                </c:pt>
                <c:pt idx="21518">
                  <c:v>veganism</c:v>
                </c:pt>
                <c:pt idx="21519">
                  <c:v>veganism</c:v>
                </c:pt>
                <c:pt idx="21520">
                  <c:v>veganism</c:v>
                </c:pt>
                <c:pt idx="21521">
                  <c:v>veganism</c:v>
                </c:pt>
                <c:pt idx="21522">
                  <c:v>veganism</c:v>
                </c:pt>
                <c:pt idx="21523">
                  <c:v>veganism</c:v>
                </c:pt>
                <c:pt idx="21524">
                  <c:v>veganism</c:v>
                </c:pt>
                <c:pt idx="21525">
                  <c:v>veganism</c:v>
                </c:pt>
                <c:pt idx="21526">
                  <c:v>veganism</c:v>
                </c:pt>
                <c:pt idx="21527">
                  <c:v>veganism</c:v>
                </c:pt>
                <c:pt idx="21528">
                  <c:v>veganism</c:v>
                </c:pt>
                <c:pt idx="21529">
                  <c:v>veganism</c:v>
                </c:pt>
                <c:pt idx="21530">
                  <c:v>veganism</c:v>
                </c:pt>
                <c:pt idx="21531">
                  <c:v>veganism</c:v>
                </c:pt>
                <c:pt idx="21532">
                  <c:v>technology</c:v>
                </c:pt>
                <c:pt idx="21533">
                  <c:v>technology</c:v>
                </c:pt>
                <c:pt idx="21534">
                  <c:v>travel</c:v>
                </c:pt>
                <c:pt idx="21535">
                  <c:v>travel</c:v>
                </c:pt>
                <c:pt idx="21536">
                  <c:v>travel</c:v>
                </c:pt>
                <c:pt idx="21537">
                  <c:v>travel</c:v>
                </c:pt>
                <c:pt idx="21538">
                  <c:v>travel</c:v>
                </c:pt>
                <c:pt idx="21539">
                  <c:v>travel</c:v>
                </c:pt>
                <c:pt idx="21540">
                  <c:v>travel</c:v>
                </c:pt>
                <c:pt idx="21541">
                  <c:v>travel</c:v>
                </c:pt>
                <c:pt idx="21542">
                  <c:v>travel</c:v>
                </c:pt>
                <c:pt idx="21543">
                  <c:v>travel</c:v>
                </c:pt>
                <c:pt idx="21544">
                  <c:v>travel</c:v>
                </c:pt>
                <c:pt idx="21545">
                  <c:v>travel</c:v>
                </c:pt>
                <c:pt idx="21546">
                  <c:v>travel</c:v>
                </c:pt>
                <c:pt idx="21547">
                  <c:v>travel</c:v>
                </c:pt>
                <c:pt idx="21548">
                  <c:v>travel</c:v>
                </c:pt>
                <c:pt idx="21549">
                  <c:v>travel</c:v>
                </c:pt>
                <c:pt idx="21550">
                  <c:v>travel</c:v>
                </c:pt>
                <c:pt idx="21551">
                  <c:v>travel</c:v>
                </c:pt>
                <c:pt idx="21552">
                  <c:v>travel</c:v>
                </c:pt>
                <c:pt idx="21553">
                  <c:v>travel</c:v>
                </c:pt>
                <c:pt idx="21554">
                  <c:v>travel</c:v>
                </c:pt>
                <c:pt idx="21555">
                  <c:v>travel</c:v>
                </c:pt>
                <c:pt idx="21556">
                  <c:v>travel</c:v>
                </c:pt>
                <c:pt idx="21557">
                  <c:v>travel</c:v>
                </c:pt>
                <c:pt idx="21558">
                  <c:v>travel</c:v>
                </c:pt>
                <c:pt idx="21559">
                  <c:v>travel</c:v>
                </c:pt>
                <c:pt idx="21560">
                  <c:v>travel</c:v>
                </c:pt>
                <c:pt idx="21561">
                  <c:v>studying</c:v>
                </c:pt>
                <c:pt idx="21562">
                  <c:v>studying</c:v>
                </c:pt>
                <c:pt idx="21563">
                  <c:v>studying</c:v>
                </c:pt>
                <c:pt idx="21564">
                  <c:v>studying</c:v>
                </c:pt>
                <c:pt idx="21565">
                  <c:v>studying</c:v>
                </c:pt>
                <c:pt idx="21566">
                  <c:v>studying</c:v>
                </c:pt>
                <c:pt idx="21567">
                  <c:v>studying</c:v>
                </c:pt>
                <c:pt idx="21568">
                  <c:v>studying</c:v>
                </c:pt>
                <c:pt idx="21569">
                  <c:v>studying</c:v>
                </c:pt>
                <c:pt idx="21570">
                  <c:v>studying</c:v>
                </c:pt>
                <c:pt idx="21571">
                  <c:v>studying</c:v>
                </c:pt>
                <c:pt idx="21572">
                  <c:v>studying</c:v>
                </c:pt>
                <c:pt idx="21573">
                  <c:v>studying</c:v>
                </c:pt>
                <c:pt idx="21574">
                  <c:v>studying</c:v>
                </c:pt>
                <c:pt idx="21575">
                  <c:v>studying</c:v>
                </c:pt>
                <c:pt idx="21576">
                  <c:v>studying</c:v>
                </c:pt>
                <c:pt idx="21577">
                  <c:v>studying</c:v>
                </c:pt>
                <c:pt idx="21578">
                  <c:v>studying</c:v>
                </c:pt>
                <c:pt idx="21579">
                  <c:v>food</c:v>
                </c:pt>
                <c:pt idx="21580">
                  <c:v>food</c:v>
                </c:pt>
                <c:pt idx="21581">
                  <c:v>food</c:v>
                </c:pt>
                <c:pt idx="21582">
                  <c:v>food</c:v>
                </c:pt>
                <c:pt idx="21583">
                  <c:v>food</c:v>
                </c:pt>
                <c:pt idx="21584">
                  <c:v>food</c:v>
                </c:pt>
                <c:pt idx="21585">
                  <c:v>food</c:v>
                </c:pt>
                <c:pt idx="21586">
                  <c:v>food</c:v>
                </c:pt>
                <c:pt idx="21587">
                  <c:v>food</c:v>
                </c:pt>
                <c:pt idx="21588">
                  <c:v>food</c:v>
                </c:pt>
                <c:pt idx="21589">
                  <c:v>food</c:v>
                </c:pt>
                <c:pt idx="21590">
                  <c:v>food</c:v>
                </c:pt>
                <c:pt idx="21591">
                  <c:v>food</c:v>
                </c:pt>
                <c:pt idx="21592">
                  <c:v>food</c:v>
                </c:pt>
                <c:pt idx="21593">
                  <c:v>food</c:v>
                </c:pt>
                <c:pt idx="21594">
                  <c:v>food</c:v>
                </c:pt>
                <c:pt idx="21595">
                  <c:v>food</c:v>
                </c:pt>
                <c:pt idx="21596">
                  <c:v>food</c:v>
                </c:pt>
                <c:pt idx="21597">
                  <c:v>food</c:v>
                </c:pt>
                <c:pt idx="21598">
                  <c:v>food</c:v>
                </c:pt>
                <c:pt idx="21599">
                  <c:v>food</c:v>
                </c:pt>
                <c:pt idx="21600">
                  <c:v>food</c:v>
                </c:pt>
                <c:pt idx="21601">
                  <c:v>food</c:v>
                </c:pt>
                <c:pt idx="21602">
                  <c:v>food</c:v>
                </c:pt>
                <c:pt idx="21603">
                  <c:v>food</c:v>
                </c:pt>
                <c:pt idx="21604">
                  <c:v>food</c:v>
                </c:pt>
                <c:pt idx="21605">
                  <c:v>food</c:v>
                </c:pt>
                <c:pt idx="21606">
                  <c:v>food</c:v>
                </c:pt>
                <c:pt idx="21607">
                  <c:v>food</c:v>
                </c:pt>
                <c:pt idx="21608">
                  <c:v>veganism</c:v>
                </c:pt>
                <c:pt idx="21609">
                  <c:v>veganism</c:v>
                </c:pt>
                <c:pt idx="21610">
                  <c:v>veganism</c:v>
                </c:pt>
                <c:pt idx="21611">
                  <c:v>veganism</c:v>
                </c:pt>
                <c:pt idx="21612">
                  <c:v>veganism</c:v>
                </c:pt>
                <c:pt idx="21613">
                  <c:v>veganism</c:v>
                </c:pt>
                <c:pt idx="21614">
                  <c:v>veganism</c:v>
                </c:pt>
                <c:pt idx="21615">
                  <c:v>veganism</c:v>
                </c:pt>
                <c:pt idx="21616">
                  <c:v>veganism</c:v>
                </c:pt>
                <c:pt idx="21617">
                  <c:v>veganism</c:v>
                </c:pt>
                <c:pt idx="21618">
                  <c:v>veganism</c:v>
                </c:pt>
                <c:pt idx="21619">
                  <c:v>veganism</c:v>
                </c:pt>
                <c:pt idx="21620">
                  <c:v>veganism</c:v>
                </c:pt>
                <c:pt idx="21621">
                  <c:v>veganism</c:v>
                </c:pt>
                <c:pt idx="21622">
                  <c:v>veganism</c:v>
                </c:pt>
                <c:pt idx="21623">
                  <c:v>veganism</c:v>
                </c:pt>
                <c:pt idx="21624">
                  <c:v>veganism</c:v>
                </c:pt>
                <c:pt idx="21625">
                  <c:v>veganism</c:v>
                </c:pt>
                <c:pt idx="21626">
                  <c:v>veganism</c:v>
                </c:pt>
                <c:pt idx="21627">
                  <c:v>veganism</c:v>
                </c:pt>
                <c:pt idx="21628">
                  <c:v>veganism</c:v>
                </c:pt>
                <c:pt idx="21629">
                  <c:v>veganism</c:v>
                </c:pt>
                <c:pt idx="21630">
                  <c:v>veganism</c:v>
                </c:pt>
                <c:pt idx="21631">
                  <c:v>veganism</c:v>
                </c:pt>
                <c:pt idx="21632">
                  <c:v>veganism</c:v>
                </c:pt>
                <c:pt idx="21633">
                  <c:v>veganism</c:v>
                </c:pt>
                <c:pt idx="21634">
                  <c:v>veganism</c:v>
                </c:pt>
                <c:pt idx="21635">
                  <c:v>veganism</c:v>
                </c:pt>
                <c:pt idx="21636">
                  <c:v>veganism</c:v>
                </c:pt>
                <c:pt idx="21637">
                  <c:v>veganism</c:v>
                </c:pt>
                <c:pt idx="21638">
                  <c:v>veganism</c:v>
                </c:pt>
                <c:pt idx="21639">
                  <c:v>veganism</c:v>
                </c:pt>
                <c:pt idx="21640">
                  <c:v>veganism</c:v>
                </c:pt>
                <c:pt idx="21641">
                  <c:v>veganism</c:v>
                </c:pt>
                <c:pt idx="21642">
                  <c:v>veganism</c:v>
                </c:pt>
                <c:pt idx="21643">
                  <c:v>veganism</c:v>
                </c:pt>
                <c:pt idx="21644">
                  <c:v>veganism</c:v>
                </c:pt>
                <c:pt idx="21645">
                  <c:v>veganism</c:v>
                </c:pt>
                <c:pt idx="21646">
                  <c:v>veganism</c:v>
                </c:pt>
                <c:pt idx="21647">
                  <c:v>animals</c:v>
                </c:pt>
                <c:pt idx="21648">
                  <c:v>animals</c:v>
                </c:pt>
                <c:pt idx="21649">
                  <c:v>animals</c:v>
                </c:pt>
                <c:pt idx="21650">
                  <c:v>animals</c:v>
                </c:pt>
                <c:pt idx="21651">
                  <c:v>animals</c:v>
                </c:pt>
                <c:pt idx="21652">
                  <c:v>animals</c:v>
                </c:pt>
                <c:pt idx="21653">
                  <c:v>animals</c:v>
                </c:pt>
                <c:pt idx="21654">
                  <c:v>animals</c:v>
                </c:pt>
                <c:pt idx="21655">
                  <c:v>animals</c:v>
                </c:pt>
                <c:pt idx="21656">
                  <c:v>animals</c:v>
                </c:pt>
                <c:pt idx="21657">
                  <c:v>animals</c:v>
                </c:pt>
                <c:pt idx="21658">
                  <c:v>animals</c:v>
                </c:pt>
                <c:pt idx="21659">
                  <c:v>animals</c:v>
                </c:pt>
                <c:pt idx="21660">
                  <c:v>animals</c:v>
                </c:pt>
                <c:pt idx="21661">
                  <c:v>animals</c:v>
                </c:pt>
                <c:pt idx="21662">
                  <c:v>animals</c:v>
                </c:pt>
                <c:pt idx="21663">
                  <c:v>animals</c:v>
                </c:pt>
                <c:pt idx="21664">
                  <c:v>animals</c:v>
                </c:pt>
                <c:pt idx="21665">
                  <c:v>animals</c:v>
                </c:pt>
                <c:pt idx="21666">
                  <c:v>animals</c:v>
                </c:pt>
                <c:pt idx="21667">
                  <c:v>animals</c:v>
                </c:pt>
                <c:pt idx="21668">
                  <c:v>animals</c:v>
                </c:pt>
                <c:pt idx="21669">
                  <c:v>animals</c:v>
                </c:pt>
                <c:pt idx="21670">
                  <c:v>animals</c:v>
                </c:pt>
                <c:pt idx="21671">
                  <c:v>animals</c:v>
                </c:pt>
                <c:pt idx="21672">
                  <c:v>animals</c:v>
                </c:pt>
                <c:pt idx="21673">
                  <c:v>animals</c:v>
                </c:pt>
                <c:pt idx="21674">
                  <c:v>animals</c:v>
                </c:pt>
                <c:pt idx="21675">
                  <c:v>animals</c:v>
                </c:pt>
                <c:pt idx="21676">
                  <c:v>animals</c:v>
                </c:pt>
                <c:pt idx="21677">
                  <c:v>animals</c:v>
                </c:pt>
                <c:pt idx="21678">
                  <c:v>animals</c:v>
                </c:pt>
                <c:pt idx="21679">
                  <c:v>animals</c:v>
                </c:pt>
                <c:pt idx="21680">
                  <c:v>animals</c:v>
                </c:pt>
                <c:pt idx="21681">
                  <c:v>animals</c:v>
                </c:pt>
                <c:pt idx="21682">
                  <c:v>animals</c:v>
                </c:pt>
                <c:pt idx="21683">
                  <c:v>animals</c:v>
                </c:pt>
                <c:pt idx="21684">
                  <c:v>animals</c:v>
                </c:pt>
                <c:pt idx="21685">
                  <c:v>animals</c:v>
                </c:pt>
                <c:pt idx="21686">
                  <c:v>animals</c:v>
                </c:pt>
                <c:pt idx="21687">
                  <c:v>animals</c:v>
                </c:pt>
                <c:pt idx="21688">
                  <c:v>animals</c:v>
                </c:pt>
                <c:pt idx="21689">
                  <c:v>animals</c:v>
                </c:pt>
                <c:pt idx="21690">
                  <c:v>animals</c:v>
                </c:pt>
                <c:pt idx="21691">
                  <c:v>animals</c:v>
                </c:pt>
                <c:pt idx="21692">
                  <c:v>animals</c:v>
                </c:pt>
                <c:pt idx="21693">
                  <c:v>animals</c:v>
                </c:pt>
                <c:pt idx="21694">
                  <c:v>animals</c:v>
                </c:pt>
                <c:pt idx="21695">
                  <c:v>animals</c:v>
                </c:pt>
                <c:pt idx="21696">
                  <c:v>animals</c:v>
                </c:pt>
                <c:pt idx="21697">
                  <c:v>animals</c:v>
                </c:pt>
                <c:pt idx="21698">
                  <c:v>animals</c:v>
                </c:pt>
                <c:pt idx="21699">
                  <c:v>animals</c:v>
                </c:pt>
                <c:pt idx="21700">
                  <c:v>animals</c:v>
                </c:pt>
                <c:pt idx="21701">
                  <c:v>animals</c:v>
                </c:pt>
                <c:pt idx="21702">
                  <c:v>animals</c:v>
                </c:pt>
                <c:pt idx="21703">
                  <c:v>animals</c:v>
                </c:pt>
                <c:pt idx="21704">
                  <c:v>animals</c:v>
                </c:pt>
                <c:pt idx="21705">
                  <c:v>animals</c:v>
                </c:pt>
                <c:pt idx="21706">
                  <c:v>animals</c:v>
                </c:pt>
                <c:pt idx="21707">
                  <c:v>animals</c:v>
                </c:pt>
                <c:pt idx="21708">
                  <c:v>animals</c:v>
                </c:pt>
                <c:pt idx="21709">
                  <c:v>animals</c:v>
                </c:pt>
                <c:pt idx="21710">
                  <c:v>animals</c:v>
                </c:pt>
                <c:pt idx="21711">
                  <c:v>animals</c:v>
                </c:pt>
                <c:pt idx="21712">
                  <c:v>animals</c:v>
                </c:pt>
                <c:pt idx="21713">
                  <c:v>culture</c:v>
                </c:pt>
                <c:pt idx="21714">
                  <c:v>culture</c:v>
                </c:pt>
                <c:pt idx="21715">
                  <c:v>culture</c:v>
                </c:pt>
                <c:pt idx="21716">
                  <c:v>culture</c:v>
                </c:pt>
                <c:pt idx="21717">
                  <c:v>culture</c:v>
                </c:pt>
                <c:pt idx="21718">
                  <c:v>culture</c:v>
                </c:pt>
                <c:pt idx="21719">
                  <c:v>culture</c:v>
                </c:pt>
                <c:pt idx="21720">
                  <c:v>culture</c:v>
                </c:pt>
                <c:pt idx="21721">
                  <c:v>culture</c:v>
                </c:pt>
                <c:pt idx="21722">
                  <c:v>culture</c:v>
                </c:pt>
                <c:pt idx="21723">
                  <c:v>culture</c:v>
                </c:pt>
                <c:pt idx="21724">
                  <c:v>culture</c:v>
                </c:pt>
                <c:pt idx="21725">
                  <c:v>culture</c:v>
                </c:pt>
                <c:pt idx="21726">
                  <c:v>culture</c:v>
                </c:pt>
                <c:pt idx="21727">
                  <c:v>culture</c:v>
                </c:pt>
                <c:pt idx="21728">
                  <c:v>culture</c:v>
                </c:pt>
                <c:pt idx="21729">
                  <c:v>culture</c:v>
                </c:pt>
                <c:pt idx="21730">
                  <c:v>culture</c:v>
                </c:pt>
                <c:pt idx="21731">
                  <c:v>culture</c:v>
                </c:pt>
                <c:pt idx="21732">
                  <c:v>culture</c:v>
                </c:pt>
                <c:pt idx="21733">
                  <c:v>culture</c:v>
                </c:pt>
                <c:pt idx="21734">
                  <c:v>culture</c:v>
                </c:pt>
                <c:pt idx="21735">
                  <c:v>culture</c:v>
                </c:pt>
                <c:pt idx="21736">
                  <c:v>culture</c:v>
                </c:pt>
                <c:pt idx="21737">
                  <c:v>culture</c:v>
                </c:pt>
                <c:pt idx="21738">
                  <c:v>culture</c:v>
                </c:pt>
                <c:pt idx="21739">
                  <c:v>culture</c:v>
                </c:pt>
                <c:pt idx="21740">
                  <c:v>culture</c:v>
                </c:pt>
                <c:pt idx="21741">
                  <c:v>culture</c:v>
                </c:pt>
                <c:pt idx="21742">
                  <c:v>culture</c:v>
                </c:pt>
                <c:pt idx="21743">
                  <c:v>culture</c:v>
                </c:pt>
                <c:pt idx="21744">
                  <c:v>culture</c:v>
                </c:pt>
                <c:pt idx="21745">
                  <c:v>culture</c:v>
                </c:pt>
                <c:pt idx="21746">
                  <c:v>culture</c:v>
                </c:pt>
                <c:pt idx="21747">
                  <c:v>culture</c:v>
                </c:pt>
                <c:pt idx="21748">
                  <c:v>culture</c:v>
                </c:pt>
                <c:pt idx="21749">
                  <c:v>culture</c:v>
                </c:pt>
                <c:pt idx="21750">
                  <c:v>culture</c:v>
                </c:pt>
                <c:pt idx="21751">
                  <c:v>culture</c:v>
                </c:pt>
                <c:pt idx="21752">
                  <c:v>soccer</c:v>
                </c:pt>
                <c:pt idx="21753">
                  <c:v>soccer</c:v>
                </c:pt>
                <c:pt idx="21754">
                  <c:v>soccer</c:v>
                </c:pt>
                <c:pt idx="21755">
                  <c:v>soccer</c:v>
                </c:pt>
                <c:pt idx="21756">
                  <c:v>soccer</c:v>
                </c:pt>
                <c:pt idx="21757">
                  <c:v>soccer</c:v>
                </c:pt>
                <c:pt idx="21758">
                  <c:v>soccer</c:v>
                </c:pt>
                <c:pt idx="21759">
                  <c:v>soccer</c:v>
                </c:pt>
                <c:pt idx="21760">
                  <c:v>soccer</c:v>
                </c:pt>
                <c:pt idx="21761">
                  <c:v>soccer</c:v>
                </c:pt>
                <c:pt idx="21762">
                  <c:v>soccer</c:v>
                </c:pt>
                <c:pt idx="21763">
                  <c:v>soccer</c:v>
                </c:pt>
                <c:pt idx="21764">
                  <c:v>soccer</c:v>
                </c:pt>
                <c:pt idx="21765">
                  <c:v>soccer</c:v>
                </c:pt>
                <c:pt idx="21766">
                  <c:v>soccer</c:v>
                </c:pt>
                <c:pt idx="21767">
                  <c:v>soccer</c:v>
                </c:pt>
                <c:pt idx="21768">
                  <c:v>soccer</c:v>
                </c:pt>
                <c:pt idx="21769">
                  <c:v>soccer</c:v>
                </c:pt>
                <c:pt idx="21770">
                  <c:v>soccer</c:v>
                </c:pt>
                <c:pt idx="21771">
                  <c:v>soccer</c:v>
                </c:pt>
                <c:pt idx="21772">
                  <c:v>soccer</c:v>
                </c:pt>
                <c:pt idx="21773">
                  <c:v>soccer</c:v>
                </c:pt>
                <c:pt idx="21774">
                  <c:v>soccer</c:v>
                </c:pt>
                <c:pt idx="21775">
                  <c:v>soccer</c:v>
                </c:pt>
                <c:pt idx="21776">
                  <c:v>soccer</c:v>
                </c:pt>
                <c:pt idx="21777">
                  <c:v>soccer</c:v>
                </c:pt>
                <c:pt idx="21778">
                  <c:v>soccer</c:v>
                </c:pt>
                <c:pt idx="21779">
                  <c:v>soccer</c:v>
                </c:pt>
                <c:pt idx="21780">
                  <c:v>soccer</c:v>
                </c:pt>
                <c:pt idx="21781">
                  <c:v>soccer</c:v>
                </c:pt>
                <c:pt idx="21782">
                  <c:v>soccer</c:v>
                </c:pt>
                <c:pt idx="21783">
                  <c:v>soccer</c:v>
                </c:pt>
                <c:pt idx="21784">
                  <c:v>soccer</c:v>
                </c:pt>
                <c:pt idx="21785">
                  <c:v>soccer</c:v>
                </c:pt>
                <c:pt idx="21786">
                  <c:v>soccer</c:v>
                </c:pt>
                <c:pt idx="21787">
                  <c:v>soccer</c:v>
                </c:pt>
                <c:pt idx="21788">
                  <c:v>soccer</c:v>
                </c:pt>
                <c:pt idx="21789">
                  <c:v>soccer</c:v>
                </c:pt>
                <c:pt idx="21790">
                  <c:v>soccer</c:v>
                </c:pt>
                <c:pt idx="21791">
                  <c:v>soccer</c:v>
                </c:pt>
                <c:pt idx="21792">
                  <c:v>soccer</c:v>
                </c:pt>
                <c:pt idx="21793">
                  <c:v>soccer</c:v>
                </c:pt>
                <c:pt idx="21794">
                  <c:v>soccer</c:v>
                </c:pt>
                <c:pt idx="21795">
                  <c:v>soccer</c:v>
                </c:pt>
                <c:pt idx="21796">
                  <c:v>food</c:v>
                </c:pt>
                <c:pt idx="21797">
                  <c:v>food</c:v>
                </c:pt>
                <c:pt idx="21798">
                  <c:v>food</c:v>
                </c:pt>
                <c:pt idx="21799">
                  <c:v>food</c:v>
                </c:pt>
                <c:pt idx="21800">
                  <c:v>food</c:v>
                </c:pt>
                <c:pt idx="21801">
                  <c:v>food</c:v>
                </c:pt>
                <c:pt idx="21802">
                  <c:v>food</c:v>
                </c:pt>
                <c:pt idx="21803">
                  <c:v>food</c:v>
                </c:pt>
                <c:pt idx="21804">
                  <c:v>food</c:v>
                </c:pt>
                <c:pt idx="21805">
                  <c:v>food</c:v>
                </c:pt>
                <c:pt idx="21806">
                  <c:v>food</c:v>
                </c:pt>
                <c:pt idx="21807">
                  <c:v>food</c:v>
                </c:pt>
                <c:pt idx="21808">
                  <c:v>food</c:v>
                </c:pt>
                <c:pt idx="21809">
                  <c:v>food</c:v>
                </c:pt>
                <c:pt idx="21810">
                  <c:v>food</c:v>
                </c:pt>
                <c:pt idx="21811">
                  <c:v>food</c:v>
                </c:pt>
                <c:pt idx="21812">
                  <c:v>food</c:v>
                </c:pt>
                <c:pt idx="21813">
                  <c:v>food</c:v>
                </c:pt>
                <c:pt idx="21814">
                  <c:v>food</c:v>
                </c:pt>
                <c:pt idx="21815">
                  <c:v>food</c:v>
                </c:pt>
                <c:pt idx="21816">
                  <c:v>food</c:v>
                </c:pt>
                <c:pt idx="21817">
                  <c:v>food</c:v>
                </c:pt>
                <c:pt idx="21818">
                  <c:v>food</c:v>
                </c:pt>
                <c:pt idx="21819">
                  <c:v>food</c:v>
                </c:pt>
                <c:pt idx="21820">
                  <c:v>food</c:v>
                </c:pt>
                <c:pt idx="21821">
                  <c:v>food</c:v>
                </c:pt>
                <c:pt idx="21822">
                  <c:v>food</c:v>
                </c:pt>
                <c:pt idx="21823">
                  <c:v>food</c:v>
                </c:pt>
                <c:pt idx="21824">
                  <c:v>food</c:v>
                </c:pt>
                <c:pt idx="21825">
                  <c:v>food</c:v>
                </c:pt>
                <c:pt idx="21826">
                  <c:v>food</c:v>
                </c:pt>
                <c:pt idx="21827">
                  <c:v>food</c:v>
                </c:pt>
                <c:pt idx="21828">
                  <c:v>food</c:v>
                </c:pt>
                <c:pt idx="21829">
                  <c:v>food</c:v>
                </c:pt>
                <c:pt idx="21830">
                  <c:v>food</c:v>
                </c:pt>
                <c:pt idx="21831">
                  <c:v>food</c:v>
                </c:pt>
                <c:pt idx="21832">
                  <c:v>food</c:v>
                </c:pt>
                <c:pt idx="21833">
                  <c:v>food</c:v>
                </c:pt>
                <c:pt idx="21834">
                  <c:v>food</c:v>
                </c:pt>
                <c:pt idx="21835">
                  <c:v>food</c:v>
                </c:pt>
                <c:pt idx="21836">
                  <c:v>food</c:v>
                </c:pt>
                <c:pt idx="21837">
                  <c:v>education</c:v>
                </c:pt>
                <c:pt idx="21838">
                  <c:v>education</c:v>
                </c:pt>
                <c:pt idx="21839">
                  <c:v>education</c:v>
                </c:pt>
                <c:pt idx="21840">
                  <c:v>education</c:v>
                </c:pt>
                <c:pt idx="21841">
                  <c:v>education</c:v>
                </c:pt>
                <c:pt idx="21842">
                  <c:v>education</c:v>
                </c:pt>
                <c:pt idx="21843">
                  <c:v>education</c:v>
                </c:pt>
                <c:pt idx="21844">
                  <c:v>education</c:v>
                </c:pt>
                <c:pt idx="21845">
                  <c:v>education</c:v>
                </c:pt>
                <c:pt idx="21846">
                  <c:v>education</c:v>
                </c:pt>
                <c:pt idx="21847">
                  <c:v>education</c:v>
                </c:pt>
                <c:pt idx="21848">
                  <c:v>education</c:v>
                </c:pt>
                <c:pt idx="21849">
                  <c:v>education</c:v>
                </c:pt>
                <c:pt idx="21850">
                  <c:v>education</c:v>
                </c:pt>
                <c:pt idx="21851">
                  <c:v>education</c:v>
                </c:pt>
                <c:pt idx="21852">
                  <c:v>education</c:v>
                </c:pt>
                <c:pt idx="21853">
                  <c:v>soccer</c:v>
                </c:pt>
                <c:pt idx="21854">
                  <c:v>soccer</c:v>
                </c:pt>
                <c:pt idx="21855">
                  <c:v>soccer</c:v>
                </c:pt>
                <c:pt idx="21856">
                  <c:v>soccer</c:v>
                </c:pt>
                <c:pt idx="21857">
                  <c:v>soccer</c:v>
                </c:pt>
                <c:pt idx="21858">
                  <c:v>soccer</c:v>
                </c:pt>
                <c:pt idx="21859">
                  <c:v>soccer</c:v>
                </c:pt>
                <c:pt idx="21860">
                  <c:v>soccer</c:v>
                </c:pt>
                <c:pt idx="21861">
                  <c:v>soccer</c:v>
                </c:pt>
                <c:pt idx="21862">
                  <c:v>soccer</c:v>
                </c:pt>
                <c:pt idx="21863">
                  <c:v>soccer</c:v>
                </c:pt>
                <c:pt idx="21864">
                  <c:v>soccer</c:v>
                </c:pt>
                <c:pt idx="21865">
                  <c:v>soccer</c:v>
                </c:pt>
                <c:pt idx="21866">
                  <c:v>soccer</c:v>
                </c:pt>
                <c:pt idx="21867">
                  <c:v>soccer</c:v>
                </c:pt>
                <c:pt idx="21868">
                  <c:v>soccer</c:v>
                </c:pt>
                <c:pt idx="21869">
                  <c:v>soccer</c:v>
                </c:pt>
                <c:pt idx="21870">
                  <c:v>soccer</c:v>
                </c:pt>
                <c:pt idx="21871">
                  <c:v>soccer</c:v>
                </c:pt>
                <c:pt idx="21872">
                  <c:v>soccer</c:v>
                </c:pt>
                <c:pt idx="21873">
                  <c:v>soccer</c:v>
                </c:pt>
                <c:pt idx="21874">
                  <c:v>soccer</c:v>
                </c:pt>
                <c:pt idx="21875">
                  <c:v>soccer</c:v>
                </c:pt>
                <c:pt idx="21876">
                  <c:v>soccer</c:v>
                </c:pt>
                <c:pt idx="21877">
                  <c:v>soccer</c:v>
                </c:pt>
                <c:pt idx="21878">
                  <c:v>soccer</c:v>
                </c:pt>
                <c:pt idx="21879">
                  <c:v>soccer</c:v>
                </c:pt>
                <c:pt idx="21880">
                  <c:v>soccer</c:v>
                </c:pt>
                <c:pt idx="21881">
                  <c:v>soccer</c:v>
                </c:pt>
                <c:pt idx="21882">
                  <c:v>soccer</c:v>
                </c:pt>
                <c:pt idx="21883">
                  <c:v>public speaking</c:v>
                </c:pt>
                <c:pt idx="21884">
                  <c:v>public speaking</c:v>
                </c:pt>
                <c:pt idx="21885">
                  <c:v>public speaking</c:v>
                </c:pt>
                <c:pt idx="21886">
                  <c:v>public speaking</c:v>
                </c:pt>
                <c:pt idx="21887">
                  <c:v>public speaking</c:v>
                </c:pt>
                <c:pt idx="21888">
                  <c:v>public speaking</c:v>
                </c:pt>
                <c:pt idx="21889">
                  <c:v>public speaking</c:v>
                </c:pt>
                <c:pt idx="21890">
                  <c:v>public speaking</c:v>
                </c:pt>
                <c:pt idx="21891">
                  <c:v>public speaking</c:v>
                </c:pt>
                <c:pt idx="21892">
                  <c:v>public speaking</c:v>
                </c:pt>
                <c:pt idx="21893">
                  <c:v>public speaking</c:v>
                </c:pt>
                <c:pt idx="21894">
                  <c:v>public speaking</c:v>
                </c:pt>
                <c:pt idx="21895">
                  <c:v>public speaking</c:v>
                </c:pt>
                <c:pt idx="21896">
                  <c:v>public speaking</c:v>
                </c:pt>
                <c:pt idx="21897">
                  <c:v>public speaking</c:v>
                </c:pt>
                <c:pt idx="21898">
                  <c:v>public speaking</c:v>
                </c:pt>
                <c:pt idx="21899">
                  <c:v>public speaking</c:v>
                </c:pt>
                <c:pt idx="21900">
                  <c:v>public speaking</c:v>
                </c:pt>
                <c:pt idx="21901">
                  <c:v>public speaking</c:v>
                </c:pt>
                <c:pt idx="21902">
                  <c:v>public speaking</c:v>
                </c:pt>
                <c:pt idx="21903">
                  <c:v>public speaking</c:v>
                </c:pt>
                <c:pt idx="21904">
                  <c:v>public speaking</c:v>
                </c:pt>
                <c:pt idx="21905">
                  <c:v>public speaking</c:v>
                </c:pt>
                <c:pt idx="21906">
                  <c:v>public speaking</c:v>
                </c:pt>
                <c:pt idx="21907">
                  <c:v>public speaking</c:v>
                </c:pt>
                <c:pt idx="21908">
                  <c:v>public speaking</c:v>
                </c:pt>
                <c:pt idx="21909">
                  <c:v>public speaking</c:v>
                </c:pt>
                <c:pt idx="21910">
                  <c:v>public speaking</c:v>
                </c:pt>
                <c:pt idx="21911">
                  <c:v>public speaking</c:v>
                </c:pt>
                <c:pt idx="21912">
                  <c:v>public speaking</c:v>
                </c:pt>
                <c:pt idx="21913">
                  <c:v>public speaking</c:v>
                </c:pt>
                <c:pt idx="21914">
                  <c:v>public speaking</c:v>
                </c:pt>
                <c:pt idx="21915">
                  <c:v>public speaking</c:v>
                </c:pt>
                <c:pt idx="21916">
                  <c:v>public speaking</c:v>
                </c:pt>
                <c:pt idx="21917">
                  <c:v>public speaking</c:v>
                </c:pt>
                <c:pt idx="21918">
                  <c:v>travel</c:v>
                </c:pt>
                <c:pt idx="21919">
                  <c:v>travel</c:v>
                </c:pt>
                <c:pt idx="21920">
                  <c:v>travel</c:v>
                </c:pt>
                <c:pt idx="21921">
                  <c:v>travel</c:v>
                </c:pt>
                <c:pt idx="21922">
                  <c:v>travel</c:v>
                </c:pt>
                <c:pt idx="21923">
                  <c:v>travel</c:v>
                </c:pt>
                <c:pt idx="21924">
                  <c:v>travel</c:v>
                </c:pt>
                <c:pt idx="21925">
                  <c:v>travel</c:v>
                </c:pt>
                <c:pt idx="21926">
                  <c:v>travel</c:v>
                </c:pt>
                <c:pt idx="21927">
                  <c:v>travel</c:v>
                </c:pt>
                <c:pt idx="21928">
                  <c:v>travel</c:v>
                </c:pt>
                <c:pt idx="21929">
                  <c:v>travel</c:v>
                </c:pt>
                <c:pt idx="21930">
                  <c:v>travel</c:v>
                </c:pt>
                <c:pt idx="21931">
                  <c:v>travel</c:v>
                </c:pt>
                <c:pt idx="21932">
                  <c:v>travel</c:v>
                </c:pt>
                <c:pt idx="21933">
                  <c:v>travel</c:v>
                </c:pt>
                <c:pt idx="21934">
                  <c:v>travel</c:v>
                </c:pt>
                <c:pt idx="21935">
                  <c:v>travel</c:v>
                </c:pt>
                <c:pt idx="21936">
                  <c:v>travel</c:v>
                </c:pt>
                <c:pt idx="21937">
                  <c:v>travel</c:v>
                </c:pt>
                <c:pt idx="21938">
                  <c:v>travel</c:v>
                </c:pt>
                <c:pt idx="21939">
                  <c:v>travel</c:v>
                </c:pt>
                <c:pt idx="21940">
                  <c:v>travel</c:v>
                </c:pt>
                <c:pt idx="21941">
                  <c:v>travel</c:v>
                </c:pt>
                <c:pt idx="21942">
                  <c:v>travel</c:v>
                </c:pt>
                <c:pt idx="21943">
                  <c:v>travel</c:v>
                </c:pt>
                <c:pt idx="21944">
                  <c:v>travel</c:v>
                </c:pt>
                <c:pt idx="21945">
                  <c:v>travel</c:v>
                </c:pt>
                <c:pt idx="21946">
                  <c:v>travel</c:v>
                </c:pt>
                <c:pt idx="21947">
                  <c:v>travel</c:v>
                </c:pt>
                <c:pt idx="21948">
                  <c:v>travel</c:v>
                </c:pt>
                <c:pt idx="21949">
                  <c:v>travel</c:v>
                </c:pt>
                <c:pt idx="21950">
                  <c:v>travel</c:v>
                </c:pt>
                <c:pt idx="21951">
                  <c:v>travel</c:v>
                </c:pt>
                <c:pt idx="21952">
                  <c:v>travel</c:v>
                </c:pt>
                <c:pt idx="21953">
                  <c:v>travel</c:v>
                </c:pt>
                <c:pt idx="21954">
                  <c:v>travel</c:v>
                </c:pt>
                <c:pt idx="21955">
                  <c:v>travel</c:v>
                </c:pt>
                <c:pt idx="21956">
                  <c:v>travel</c:v>
                </c:pt>
                <c:pt idx="21957">
                  <c:v>travel</c:v>
                </c:pt>
                <c:pt idx="21958">
                  <c:v>travel</c:v>
                </c:pt>
                <c:pt idx="21959">
                  <c:v>travel</c:v>
                </c:pt>
                <c:pt idx="21960">
                  <c:v>travel</c:v>
                </c:pt>
                <c:pt idx="21961">
                  <c:v>travel</c:v>
                </c:pt>
                <c:pt idx="21962">
                  <c:v>public speaking</c:v>
                </c:pt>
                <c:pt idx="21963">
                  <c:v>public speaking</c:v>
                </c:pt>
                <c:pt idx="21964">
                  <c:v>public speaking</c:v>
                </c:pt>
                <c:pt idx="21965">
                  <c:v>public speaking</c:v>
                </c:pt>
                <c:pt idx="21966">
                  <c:v>public speaking</c:v>
                </c:pt>
                <c:pt idx="21967">
                  <c:v>public speaking</c:v>
                </c:pt>
                <c:pt idx="21968">
                  <c:v>public speaking</c:v>
                </c:pt>
                <c:pt idx="21969">
                  <c:v>public speaking</c:v>
                </c:pt>
                <c:pt idx="21970">
                  <c:v>public speaking</c:v>
                </c:pt>
                <c:pt idx="21971">
                  <c:v>public speaking</c:v>
                </c:pt>
                <c:pt idx="21972">
                  <c:v>public speaking</c:v>
                </c:pt>
                <c:pt idx="21973">
                  <c:v>public speaking</c:v>
                </c:pt>
                <c:pt idx="21974">
                  <c:v>public speaking</c:v>
                </c:pt>
                <c:pt idx="21975">
                  <c:v>public speaking</c:v>
                </c:pt>
                <c:pt idx="21976">
                  <c:v>public speaking</c:v>
                </c:pt>
                <c:pt idx="21977">
                  <c:v>public speaking</c:v>
                </c:pt>
                <c:pt idx="21978">
                  <c:v>public speaking</c:v>
                </c:pt>
                <c:pt idx="21979">
                  <c:v>public speaking</c:v>
                </c:pt>
                <c:pt idx="21980">
                  <c:v>public speaking</c:v>
                </c:pt>
                <c:pt idx="21981">
                  <c:v>public speaking</c:v>
                </c:pt>
                <c:pt idx="21982">
                  <c:v>public speaking</c:v>
                </c:pt>
                <c:pt idx="21983">
                  <c:v>public speaking</c:v>
                </c:pt>
                <c:pt idx="21984">
                  <c:v>public speaking</c:v>
                </c:pt>
                <c:pt idx="21985">
                  <c:v>public speaking</c:v>
                </c:pt>
                <c:pt idx="21986">
                  <c:v>public speaking</c:v>
                </c:pt>
                <c:pt idx="21987">
                  <c:v>public speaking</c:v>
                </c:pt>
                <c:pt idx="21988">
                  <c:v>public speaking</c:v>
                </c:pt>
                <c:pt idx="21989">
                  <c:v>public speaking</c:v>
                </c:pt>
                <c:pt idx="21990">
                  <c:v>public speaking</c:v>
                </c:pt>
                <c:pt idx="21991">
                  <c:v>public speaking</c:v>
                </c:pt>
                <c:pt idx="21992">
                  <c:v>public speaking</c:v>
                </c:pt>
                <c:pt idx="21993">
                  <c:v>public speaking</c:v>
                </c:pt>
                <c:pt idx="21994">
                  <c:v>public speaking</c:v>
                </c:pt>
                <c:pt idx="21995">
                  <c:v>public speaking</c:v>
                </c:pt>
                <c:pt idx="21996">
                  <c:v>public speaking</c:v>
                </c:pt>
                <c:pt idx="21997">
                  <c:v>public speaking</c:v>
                </c:pt>
                <c:pt idx="21998">
                  <c:v>public speaking</c:v>
                </c:pt>
                <c:pt idx="21999">
                  <c:v>public speaking</c:v>
                </c:pt>
                <c:pt idx="22000">
                  <c:v>public speaking</c:v>
                </c:pt>
                <c:pt idx="22001">
                  <c:v>public speaking</c:v>
                </c:pt>
                <c:pt idx="22002">
                  <c:v>public speaking</c:v>
                </c:pt>
                <c:pt idx="22003">
                  <c:v>public speaking</c:v>
                </c:pt>
                <c:pt idx="22004">
                  <c:v>public speaking</c:v>
                </c:pt>
                <c:pt idx="22005">
                  <c:v>public speaking</c:v>
                </c:pt>
                <c:pt idx="22006">
                  <c:v>public speaking</c:v>
                </c:pt>
                <c:pt idx="22007">
                  <c:v>public speaking</c:v>
                </c:pt>
                <c:pt idx="22008">
                  <c:v>technology</c:v>
                </c:pt>
                <c:pt idx="22009">
                  <c:v>technology</c:v>
                </c:pt>
                <c:pt idx="22010">
                  <c:v>technology</c:v>
                </c:pt>
                <c:pt idx="22011">
                  <c:v>technology</c:v>
                </c:pt>
                <c:pt idx="22012">
                  <c:v>technology</c:v>
                </c:pt>
                <c:pt idx="22013">
                  <c:v>technology</c:v>
                </c:pt>
                <c:pt idx="22014">
                  <c:v>technology</c:v>
                </c:pt>
                <c:pt idx="22015">
                  <c:v>technology</c:v>
                </c:pt>
                <c:pt idx="22016">
                  <c:v>technology</c:v>
                </c:pt>
                <c:pt idx="22017">
                  <c:v>technology</c:v>
                </c:pt>
                <c:pt idx="22018">
                  <c:v>technology</c:v>
                </c:pt>
                <c:pt idx="22019">
                  <c:v>technology</c:v>
                </c:pt>
                <c:pt idx="22020">
                  <c:v>technology</c:v>
                </c:pt>
                <c:pt idx="22021">
                  <c:v>technology</c:v>
                </c:pt>
                <c:pt idx="22022">
                  <c:v>technology</c:v>
                </c:pt>
                <c:pt idx="22023">
                  <c:v>technology</c:v>
                </c:pt>
                <c:pt idx="22024">
                  <c:v>technology</c:v>
                </c:pt>
                <c:pt idx="22025">
                  <c:v>technology</c:v>
                </c:pt>
                <c:pt idx="22026">
                  <c:v>technology</c:v>
                </c:pt>
                <c:pt idx="22027">
                  <c:v>technology</c:v>
                </c:pt>
                <c:pt idx="22028">
                  <c:v>technology</c:v>
                </c:pt>
                <c:pt idx="22029">
                  <c:v>technology</c:v>
                </c:pt>
                <c:pt idx="22030">
                  <c:v>technology</c:v>
                </c:pt>
                <c:pt idx="22031">
                  <c:v>technology</c:v>
                </c:pt>
                <c:pt idx="22032">
                  <c:v>technology</c:v>
                </c:pt>
                <c:pt idx="22033">
                  <c:v>technology</c:v>
                </c:pt>
                <c:pt idx="22034">
                  <c:v>technology</c:v>
                </c:pt>
                <c:pt idx="22035">
                  <c:v>technology</c:v>
                </c:pt>
                <c:pt idx="22036">
                  <c:v>studying</c:v>
                </c:pt>
                <c:pt idx="22037">
                  <c:v>fitness</c:v>
                </c:pt>
                <c:pt idx="22038">
                  <c:v>fitness</c:v>
                </c:pt>
                <c:pt idx="22039">
                  <c:v>fitness</c:v>
                </c:pt>
                <c:pt idx="22040">
                  <c:v>fitness</c:v>
                </c:pt>
                <c:pt idx="22041">
                  <c:v>fitness</c:v>
                </c:pt>
                <c:pt idx="22042">
                  <c:v>fitness</c:v>
                </c:pt>
                <c:pt idx="22043">
                  <c:v>fitness</c:v>
                </c:pt>
                <c:pt idx="22044">
                  <c:v>fitness</c:v>
                </c:pt>
                <c:pt idx="22045">
                  <c:v>fitness</c:v>
                </c:pt>
                <c:pt idx="22046">
                  <c:v>fitness</c:v>
                </c:pt>
                <c:pt idx="22047">
                  <c:v>fitness</c:v>
                </c:pt>
                <c:pt idx="22048">
                  <c:v>fitness</c:v>
                </c:pt>
                <c:pt idx="22049">
                  <c:v>fitness</c:v>
                </c:pt>
                <c:pt idx="22050">
                  <c:v>fitness</c:v>
                </c:pt>
                <c:pt idx="22051">
                  <c:v>fitness</c:v>
                </c:pt>
                <c:pt idx="22052">
                  <c:v>fitness</c:v>
                </c:pt>
                <c:pt idx="22053">
                  <c:v>fitness</c:v>
                </c:pt>
                <c:pt idx="22054">
                  <c:v>fitness</c:v>
                </c:pt>
                <c:pt idx="22055">
                  <c:v>fitness</c:v>
                </c:pt>
                <c:pt idx="22056">
                  <c:v>fitness</c:v>
                </c:pt>
                <c:pt idx="22057">
                  <c:v>studying</c:v>
                </c:pt>
                <c:pt idx="22058">
                  <c:v>studying</c:v>
                </c:pt>
                <c:pt idx="22059">
                  <c:v>studying</c:v>
                </c:pt>
                <c:pt idx="22060">
                  <c:v>studying</c:v>
                </c:pt>
                <c:pt idx="22061">
                  <c:v>studying</c:v>
                </c:pt>
                <c:pt idx="22062">
                  <c:v>studying</c:v>
                </c:pt>
                <c:pt idx="22063">
                  <c:v>studying</c:v>
                </c:pt>
                <c:pt idx="22064">
                  <c:v>studying</c:v>
                </c:pt>
                <c:pt idx="22065">
                  <c:v>studying</c:v>
                </c:pt>
                <c:pt idx="22066">
                  <c:v>studying</c:v>
                </c:pt>
                <c:pt idx="22067">
                  <c:v>studying</c:v>
                </c:pt>
                <c:pt idx="22068">
                  <c:v>studying</c:v>
                </c:pt>
                <c:pt idx="22069">
                  <c:v>studying</c:v>
                </c:pt>
                <c:pt idx="22070">
                  <c:v>studying</c:v>
                </c:pt>
                <c:pt idx="22071">
                  <c:v>studying</c:v>
                </c:pt>
                <c:pt idx="22072">
                  <c:v>studying</c:v>
                </c:pt>
                <c:pt idx="22073">
                  <c:v>studying</c:v>
                </c:pt>
                <c:pt idx="22074">
                  <c:v>studying</c:v>
                </c:pt>
                <c:pt idx="22075">
                  <c:v>studying</c:v>
                </c:pt>
                <c:pt idx="22076">
                  <c:v>studying</c:v>
                </c:pt>
                <c:pt idx="22077">
                  <c:v>studying</c:v>
                </c:pt>
                <c:pt idx="22078">
                  <c:v>studying</c:v>
                </c:pt>
                <c:pt idx="22079">
                  <c:v>studying</c:v>
                </c:pt>
                <c:pt idx="22080">
                  <c:v>studying</c:v>
                </c:pt>
                <c:pt idx="22081">
                  <c:v>studying</c:v>
                </c:pt>
                <c:pt idx="22082">
                  <c:v>studying</c:v>
                </c:pt>
                <c:pt idx="22083">
                  <c:v>studying</c:v>
                </c:pt>
                <c:pt idx="22084">
                  <c:v>studying</c:v>
                </c:pt>
                <c:pt idx="22085">
                  <c:v>studying</c:v>
                </c:pt>
                <c:pt idx="22086">
                  <c:v>studying</c:v>
                </c:pt>
                <c:pt idx="22087">
                  <c:v>studying</c:v>
                </c:pt>
                <c:pt idx="22088">
                  <c:v>studying</c:v>
                </c:pt>
                <c:pt idx="22089">
                  <c:v>studying</c:v>
                </c:pt>
                <c:pt idx="22090">
                  <c:v>studying</c:v>
                </c:pt>
                <c:pt idx="22091">
                  <c:v>studying</c:v>
                </c:pt>
                <c:pt idx="22092">
                  <c:v>studying</c:v>
                </c:pt>
                <c:pt idx="22093">
                  <c:v>studying</c:v>
                </c:pt>
                <c:pt idx="22094">
                  <c:v>studying</c:v>
                </c:pt>
                <c:pt idx="22095">
                  <c:v>studying</c:v>
                </c:pt>
                <c:pt idx="22096">
                  <c:v>studying</c:v>
                </c:pt>
                <c:pt idx="22097">
                  <c:v>studying</c:v>
                </c:pt>
                <c:pt idx="22098">
                  <c:v>studying</c:v>
                </c:pt>
                <c:pt idx="22099">
                  <c:v>studying</c:v>
                </c:pt>
                <c:pt idx="22100">
                  <c:v>soccer</c:v>
                </c:pt>
                <c:pt idx="22101">
                  <c:v>soccer</c:v>
                </c:pt>
                <c:pt idx="22102">
                  <c:v>soccer</c:v>
                </c:pt>
                <c:pt idx="22103">
                  <c:v>soccer</c:v>
                </c:pt>
                <c:pt idx="22104">
                  <c:v>soccer</c:v>
                </c:pt>
                <c:pt idx="22105">
                  <c:v>soccer</c:v>
                </c:pt>
                <c:pt idx="22106">
                  <c:v>soccer</c:v>
                </c:pt>
                <c:pt idx="22107">
                  <c:v>soccer</c:v>
                </c:pt>
                <c:pt idx="22108">
                  <c:v>soccer</c:v>
                </c:pt>
                <c:pt idx="22109">
                  <c:v>soccer</c:v>
                </c:pt>
                <c:pt idx="22110">
                  <c:v>soccer</c:v>
                </c:pt>
                <c:pt idx="22111">
                  <c:v>soccer</c:v>
                </c:pt>
                <c:pt idx="22112">
                  <c:v>soccer</c:v>
                </c:pt>
                <c:pt idx="22113">
                  <c:v>soccer</c:v>
                </c:pt>
                <c:pt idx="22114">
                  <c:v>soccer</c:v>
                </c:pt>
                <c:pt idx="22115">
                  <c:v>soccer</c:v>
                </c:pt>
                <c:pt idx="22116">
                  <c:v>soccer</c:v>
                </c:pt>
                <c:pt idx="22117">
                  <c:v>soccer</c:v>
                </c:pt>
                <c:pt idx="22118">
                  <c:v>soccer</c:v>
                </c:pt>
                <c:pt idx="22119">
                  <c:v>soccer</c:v>
                </c:pt>
                <c:pt idx="22120">
                  <c:v>soccer</c:v>
                </c:pt>
                <c:pt idx="22121">
                  <c:v>soccer</c:v>
                </c:pt>
                <c:pt idx="22122">
                  <c:v>soccer</c:v>
                </c:pt>
                <c:pt idx="22123">
                  <c:v>soccer</c:v>
                </c:pt>
                <c:pt idx="22124">
                  <c:v>soccer</c:v>
                </c:pt>
                <c:pt idx="22125">
                  <c:v>soccer</c:v>
                </c:pt>
                <c:pt idx="22126">
                  <c:v>soccer</c:v>
                </c:pt>
                <c:pt idx="22127">
                  <c:v>soccer</c:v>
                </c:pt>
                <c:pt idx="22128">
                  <c:v>soccer</c:v>
                </c:pt>
                <c:pt idx="22129">
                  <c:v>soccer</c:v>
                </c:pt>
                <c:pt idx="22130">
                  <c:v>soccer</c:v>
                </c:pt>
                <c:pt idx="22131">
                  <c:v>soccer</c:v>
                </c:pt>
                <c:pt idx="22132">
                  <c:v>soccer</c:v>
                </c:pt>
                <c:pt idx="22133">
                  <c:v>soccer</c:v>
                </c:pt>
                <c:pt idx="22134">
                  <c:v>soccer</c:v>
                </c:pt>
                <c:pt idx="22135">
                  <c:v>soccer</c:v>
                </c:pt>
                <c:pt idx="22136">
                  <c:v>food</c:v>
                </c:pt>
                <c:pt idx="22137">
                  <c:v>food</c:v>
                </c:pt>
                <c:pt idx="22138">
                  <c:v>food</c:v>
                </c:pt>
                <c:pt idx="22139">
                  <c:v>food</c:v>
                </c:pt>
                <c:pt idx="22140">
                  <c:v>food</c:v>
                </c:pt>
                <c:pt idx="22141">
                  <c:v>food</c:v>
                </c:pt>
                <c:pt idx="22142">
                  <c:v>food</c:v>
                </c:pt>
                <c:pt idx="22143">
                  <c:v>food</c:v>
                </c:pt>
                <c:pt idx="22144">
                  <c:v>food</c:v>
                </c:pt>
                <c:pt idx="22145">
                  <c:v>food</c:v>
                </c:pt>
                <c:pt idx="22146">
                  <c:v>food</c:v>
                </c:pt>
                <c:pt idx="22147">
                  <c:v>food</c:v>
                </c:pt>
                <c:pt idx="22148">
                  <c:v>food</c:v>
                </c:pt>
                <c:pt idx="22149">
                  <c:v>food</c:v>
                </c:pt>
                <c:pt idx="22150">
                  <c:v>veganism</c:v>
                </c:pt>
                <c:pt idx="22151">
                  <c:v>veganism</c:v>
                </c:pt>
                <c:pt idx="22152">
                  <c:v>veganism</c:v>
                </c:pt>
                <c:pt idx="22153">
                  <c:v>veganism</c:v>
                </c:pt>
                <c:pt idx="22154">
                  <c:v>veganism</c:v>
                </c:pt>
                <c:pt idx="22155">
                  <c:v>veganism</c:v>
                </c:pt>
                <c:pt idx="22156">
                  <c:v>veganism</c:v>
                </c:pt>
                <c:pt idx="22157">
                  <c:v>veganism</c:v>
                </c:pt>
                <c:pt idx="22158">
                  <c:v>veganism</c:v>
                </c:pt>
                <c:pt idx="22159">
                  <c:v>veganism</c:v>
                </c:pt>
                <c:pt idx="22160">
                  <c:v>veganism</c:v>
                </c:pt>
                <c:pt idx="22161">
                  <c:v>veganism</c:v>
                </c:pt>
                <c:pt idx="22162">
                  <c:v>veganism</c:v>
                </c:pt>
                <c:pt idx="22163">
                  <c:v>veganism</c:v>
                </c:pt>
                <c:pt idx="22164">
                  <c:v>veganism</c:v>
                </c:pt>
                <c:pt idx="22165">
                  <c:v>veganism</c:v>
                </c:pt>
                <c:pt idx="22166">
                  <c:v>veganism</c:v>
                </c:pt>
                <c:pt idx="22167">
                  <c:v>veganism</c:v>
                </c:pt>
                <c:pt idx="22168">
                  <c:v>veganism</c:v>
                </c:pt>
                <c:pt idx="22169">
                  <c:v>veganism</c:v>
                </c:pt>
                <c:pt idx="22170">
                  <c:v>veganism</c:v>
                </c:pt>
                <c:pt idx="22171">
                  <c:v>veganism</c:v>
                </c:pt>
                <c:pt idx="22172">
                  <c:v>veganism</c:v>
                </c:pt>
                <c:pt idx="22173">
                  <c:v>veganism</c:v>
                </c:pt>
                <c:pt idx="22174">
                  <c:v>veganism</c:v>
                </c:pt>
                <c:pt idx="22175">
                  <c:v>veganism</c:v>
                </c:pt>
                <c:pt idx="22176">
                  <c:v>veganism</c:v>
                </c:pt>
                <c:pt idx="22177">
                  <c:v>veganism</c:v>
                </c:pt>
                <c:pt idx="22178">
                  <c:v>veganism</c:v>
                </c:pt>
                <c:pt idx="22179">
                  <c:v>veganism</c:v>
                </c:pt>
                <c:pt idx="22180">
                  <c:v>veganism</c:v>
                </c:pt>
                <c:pt idx="22181">
                  <c:v>veganism</c:v>
                </c:pt>
                <c:pt idx="22182">
                  <c:v>veganism</c:v>
                </c:pt>
                <c:pt idx="22183">
                  <c:v>veganism</c:v>
                </c:pt>
                <c:pt idx="22184">
                  <c:v>veganism</c:v>
                </c:pt>
                <c:pt idx="22185">
                  <c:v>veganism</c:v>
                </c:pt>
                <c:pt idx="22186">
                  <c:v>veganism</c:v>
                </c:pt>
                <c:pt idx="22187">
                  <c:v>healthy eating</c:v>
                </c:pt>
                <c:pt idx="22188">
                  <c:v>healthy eating</c:v>
                </c:pt>
                <c:pt idx="22189">
                  <c:v>healthy eating</c:v>
                </c:pt>
                <c:pt idx="22190">
                  <c:v>healthy eating</c:v>
                </c:pt>
                <c:pt idx="22191">
                  <c:v>healthy eating</c:v>
                </c:pt>
                <c:pt idx="22192">
                  <c:v>healthy eating</c:v>
                </c:pt>
                <c:pt idx="22193">
                  <c:v>healthy eating</c:v>
                </c:pt>
                <c:pt idx="22194">
                  <c:v>healthy eating</c:v>
                </c:pt>
                <c:pt idx="22195">
                  <c:v>healthy eating</c:v>
                </c:pt>
                <c:pt idx="22196">
                  <c:v>healthy eating</c:v>
                </c:pt>
                <c:pt idx="22197">
                  <c:v>healthy eating</c:v>
                </c:pt>
                <c:pt idx="22198">
                  <c:v>cooking</c:v>
                </c:pt>
                <c:pt idx="22199">
                  <c:v>cooking</c:v>
                </c:pt>
                <c:pt idx="22200">
                  <c:v>cooking</c:v>
                </c:pt>
                <c:pt idx="22201">
                  <c:v>cooking</c:v>
                </c:pt>
                <c:pt idx="22202">
                  <c:v>cooking</c:v>
                </c:pt>
                <c:pt idx="22203">
                  <c:v>cooking</c:v>
                </c:pt>
                <c:pt idx="22204">
                  <c:v>cooking</c:v>
                </c:pt>
                <c:pt idx="22205">
                  <c:v>travel</c:v>
                </c:pt>
                <c:pt idx="22206">
                  <c:v>travel</c:v>
                </c:pt>
                <c:pt idx="22207">
                  <c:v>travel</c:v>
                </c:pt>
                <c:pt idx="22208">
                  <c:v>travel</c:v>
                </c:pt>
                <c:pt idx="22209">
                  <c:v>travel</c:v>
                </c:pt>
                <c:pt idx="22210">
                  <c:v>travel</c:v>
                </c:pt>
                <c:pt idx="22211">
                  <c:v>travel</c:v>
                </c:pt>
                <c:pt idx="22212">
                  <c:v>travel</c:v>
                </c:pt>
                <c:pt idx="22213">
                  <c:v>travel</c:v>
                </c:pt>
                <c:pt idx="22214">
                  <c:v>travel</c:v>
                </c:pt>
                <c:pt idx="22215">
                  <c:v>travel</c:v>
                </c:pt>
                <c:pt idx="22216">
                  <c:v>travel</c:v>
                </c:pt>
                <c:pt idx="22217">
                  <c:v>travel</c:v>
                </c:pt>
                <c:pt idx="22218">
                  <c:v>travel</c:v>
                </c:pt>
                <c:pt idx="22219">
                  <c:v>travel</c:v>
                </c:pt>
                <c:pt idx="22220">
                  <c:v>travel</c:v>
                </c:pt>
                <c:pt idx="22221">
                  <c:v>travel</c:v>
                </c:pt>
                <c:pt idx="22222">
                  <c:v>travel</c:v>
                </c:pt>
                <c:pt idx="22223">
                  <c:v>science</c:v>
                </c:pt>
                <c:pt idx="22224">
                  <c:v>science</c:v>
                </c:pt>
                <c:pt idx="22225">
                  <c:v>science</c:v>
                </c:pt>
                <c:pt idx="22226">
                  <c:v>science</c:v>
                </c:pt>
                <c:pt idx="22227">
                  <c:v>science</c:v>
                </c:pt>
                <c:pt idx="22228">
                  <c:v>science</c:v>
                </c:pt>
                <c:pt idx="22229">
                  <c:v>science</c:v>
                </c:pt>
                <c:pt idx="22230">
                  <c:v>science</c:v>
                </c:pt>
                <c:pt idx="22231">
                  <c:v>science</c:v>
                </c:pt>
                <c:pt idx="22232">
                  <c:v>science</c:v>
                </c:pt>
                <c:pt idx="22233">
                  <c:v>science</c:v>
                </c:pt>
                <c:pt idx="22234">
                  <c:v>science</c:v>
                </c:pt>
                <c:pt idx="22235">
                  <c:v>science</c:v>
                </c:pt>
                <c:pt idx="22236">
                  <c:v>science</c:v>
                </c:pt>
                <c:pt idx="22237">
                  <c:v>science</c:v>
                </c:pt>
                <c:pt idx="22238">
                  <c:v>science</c:v>
                </c:pt>
                <c:pt idx="22239">
                  <c:v>science</c:v>
                </c:pt>
                <c:pt idx="22240">
                  <c:v>science</c:v>
                </c:pt>
                <c:pt idx="22241">
                  <c:v>science</c:v>
                </c:pt>
                <c:pt idx="22242">
                  <c:v>healthy eating</c:v>
                </c:pt>
                <c:pt idx="22243">
                  <c:v>healthy eating</c:v>
                </c:pt>
                <c:pt idx="22244">
                  <c:v>healthy eating</c:v>
                </c:pt>
                <c:pt idx="22245">
                  <c:v>healthy eating</c:v>
                </c:pt>
                <c:pt idx="22246">
                  <c:v>healthy eating</c:v>
                </c:pt>
                <c:pt idx="22247">
                  <c:v>healthy eating</c:v>
                </c:pt>
                <c:pt idx="22248">
                  <c:v>healthy eating</c:v>
                </c:pt>
                <c:pt idx="22249">
                  <c:v>healthy eating</c:v>
                </c:pt>
                <c:pt idx="22250">
                  <c:v>healthy eating</c:v>
                </c:pt>
                <c:pt idx="22251">
                  <c:v>healthy eating</c:v>
                </c:pt>
                <c:pt idx="22252">
                  <c:v>healthy eating</c:v>
                </c:pt>
                <c:pt idx="22253">
                  <c:v>healthy eating</c:v>
                </c:pt>
                <c:pt idx="22254">
                  <c:v>healthy eating</c:v>
                </c:pt>
                <c:pt idx="22255">
                  <c:v>healthy eating</c:v>
                </c:pt>
                <c:pt idx="22256">
                  <c:v>healthy eating</c:v>
                </c:pt>
                <c:pt idx="22257">
                  <c:v>healthy eating</c:v>
                </c:pt>
                <c:pt idx="22258">
                  <c:v>healthy eating</c:v>
                </c:pt>
                <c:pt idx="22259">
                  <c:v>healthy eating</c:v>
                </c:pt>
                <c:pt idx="22260">
                  <c:v>healthy eating</c:v>
                </c:pt>
                <c:pt idx="22261">
                  <c:v>healthy eating</c:v>
                </c:pt>
                <c:pt idx="22262">
                  <c:v>healthy eating</c:v>
                </c:pt>
                <c:pt idx="22263">
                  <c:v>tennis</c:v>
                </c:pt>
                <c:pt idx="22264">
                  <c:v>tennis</c:v>
                </c:pt>
                <c:pt idx="22265">
                  <c:v>tennis</c:v>
                </c:pt>
                <c:pt idx="22266">
                  <c:v>tennis</c:v>
                </c:pt>
                <c:pt idx="22267">
                  <c:v>tennis</c:v>
                </c:pt>
                <c:pt idx="22268">
                  <c:v>tennis</c:v>
                </c:pt>
                <c:pt idx="22269">
                  <c:v>tennis</c:v>
                </c:pt>
                <c:pt idx="22270">
                  <c:v>tennis</c:v>
                </c:pt>
                <c:pt idx="22271">
                  <c:v>tennis</c:v>
                </c:pt>
                <c:pt idx="22272">
                  <c:v>tennis</c:v>
                </c:pt>
                <c:pt idx="22273">
                  <c:v>tennis</c:v>
                </c:pt>
                <c:pt idx="22274">
                  <c:v>tennis</c:v>
                </c:pt>
                <c:pt idx="22275">
                  <c:v>tennis</c:v>
                </c:pt>
                <c:pt idx="22276">
                  <c:v>tennis</c:v>
                </c:pt>
                <c:pt idx="22277">
                  <c:v>tennis</c:v>
                </c:pt>
                <c:pt idx="22278">
                  <c:v>tennis</c:v>
                </c:pt>
                <c:pt idx="22279">
                  <c:v>tennis</c:v>
                </c:pt>
                <c:pt idx="22280">
                  <c:v>tennis</c:v>
                </c:pt>
                <c:pt idx="22281">
                  <c:v>tennis</c:v>
                </c:pt>
                <c:pt idx="22282">
                  <c:v>tennis</c:v>
                </c:pt>
                <c:pt idx="22283">
                  <c:v>tennis</c:v>
                </c:pt>
                <c:pt idx="22284">
                  <c:v>tennis</c:v>
                </c:pt>
                <c:pt idx="22285">
                  <c:v>tennis</c:v>
                </c:pt>
                <c:pt idx="22286">
                  <c:v>tennis</c:v>
                </c:pt>
                <c:pt idx="22287">
                  <c:v>tennis</c:v>
                </c:pt>
                <c:pt idx="22288">
                  <c:v>tennis</c:v>
                </c:pt>
                <c:pt idx="22289">
                  <c:v>tennis</c:v>
                </c:pt>
                <c:pt idx="22290">
                  <c:v>tennis</c:v>
                </c:pt>
                <c:pt idx="22291">
                  <c:v>tennis</c:v>
                </c:pt>
                <c:pt idx="22292">
                  <c:v>tennis</c:v>
                </c:pt>
                <c:pt idx="22293">
                  <c:v>tennis</c:v>
                </c:pt>
                <c:pt idx="22294">
                  <c:v>tennis</c:v>
                </c:pt>
                <c:pt idx="22295">
                  <c:v>tennis</c:v>
                </c:pt>
                <c:pt idx="22296">
                  <c:v>tennis</c:v>
                </c:pt>
                <c:pt idx="22297">
                  <c:v>tennis</c:v>
                </c:pt>
                <c:pt idx="22298">
                  <c:v>tennis</c:v>
                </c:pt>
                <c:pt idx="22299">
                  <c:v>tennis</c:v>
                </c:pt>
                <c:pt idx="22300">
                  <c:v>food</c:v>
                </c:pt>
                <c:pt idx="22301">
                  <c:v>food</c:v>
                </c:pt>
                <c:pt idx="22302">
                  <c:v>food</c:v>
                </c:pt>
                <c:pt idx="22303">
                  <c:v>food</c:v>
                </c:pt>
                <c:pt idx="22304">
                  <c:v>food</c:v>
                </c:pt>
                <c:pt idx="22305">
                  <c:v>food</c:v>
                </c:pt>
                <c:pt idx="22306">
                  <c:v>food</c:v>
                </c:pt>
                <c:pt idx="22307">
                  <c:v>food</c:v>
                </c:pt>
                <c:pt idx="22308">
                  <c:v>food</c:v>
                </c:pt>
                <c:pt idx="22309">
                  <c:v>food</c:v>
                </c:pt>
                <c:pt idx="22310">
                  <c:v>food</c:v>
                </c:pt>
                <c:pt idx="22311">
                  <c:v>food</c:v>
                </c:pt>
                <c:pt idx="22312">
                  <c:v>food</c:v>
                </c:pt>
                <c:pt idx="22313">
                  <c:v>food</c:v>
                </c:pt>
                <c:pt idx="22314">
                  <c:v>food</c:v>
                </c:pt>
                <c:pt idx="22315">
                  <c:v>food</c:v>
                </c:pt>
                <c:pt idx="22316">
                  <c:v>food</c:v>
                </c:pt>
                <c:pt idx="22317">
                  <c:v>food</c:v>
                </c:pt>
                <c:pt idx="22318">
                  <c:v>food</c:v>
                </c:pt>
                <c:pt idx="22319">
                  <c:v>food</c:v>
                </c:pt>
                <c:pt idx="22320">
                  <c:v>food</c:v>
                </c:pt>
                <c:pt idx="22321">
                  <c:v>food</c:v>
                </c:pt>
                <c:pt idx="22322">
                  <c:v>food</c:v>
                </c:pt>
                <c:pt idx="22323">
                  <c:v>food</c:v>
                </c:pt>
                <c:pt idx="22324">
                  <c:v>science</c:v>
                </c:pt>
                <c:pt idx="22325">
                  <c:v>science</c:v>
                </c:pt>
                <c:pt idx="22326">
                  <c:v>science</c:v>
                </c:pt>
                <c:pt idx="22327">
                  <c:v>science</c:v>
                </c:pt>
                <c:pt idx="22328">
                  <c:v>science</c:v>
                </c:pt>
                <c:pt idx="22329">
                  <c:v>science</c:v>
                </c:pt>
                <c:pt idx="22330">
                  <c:v>science</c:v>
                </c:pt>
                <c:pt idx="22331">
                  <c:v>science</c:v>
                </c:pt>
                <c:pt idx="22332">
                  <c:v>science</c:v>
                </c:pt>
                <c:pt idx="22333">
                  <c:v>science</c:v>
                </c:pt>
                <c:pt idx="22334">
                  <c:v>science</c:v>
                </c:pt>
                <c:pt idx="22335">
                  <c:v>science</c:v>
                </c:pt>
                <c:pt idx="22336">
                  <c:v>science</c:v>
                </c:pt>
                <c:pt idx="22337">
                  <c:v>science</c:v>
                </c:pt>
                <c:pt idx="22338">
                  <c:v>science</c:v>
                </c:pt>
                <c:pt idx="22339">
                  <c:v>science</c:v>
                </c:pt>
                <c:pt idx="22340">
                  <c:v>science</c:v>
                </c:pt>
                <c:pt idx="22341">
                  <c:v>science</c:v>
                </c:pt>
                <c:pt idx="22342">
                  <c:v>science</c:v>
                </c:pt>
                <c:pt idx="22343">
                  <c:v>science</c:v>
                </c:pt>
                <c:pt idx="22344">
                  <c:v>science</c:v>
                </c:pt>
                <c:pt idx="22345">
                  <c:v>science</c:v>
                </c:pt>
                <c:pt idx="22346">
                  <c:v>science</c:v>
                </c:pt>
                <c:pt idx="22347">
                  <c:v>science</c:v>
                </c:pt>
                <c:pt idx="22348">
                  <c:v>science</c:v>
                </c:pt>
                <c:pt idx="22349">
                  <c:v>science</c:v>
                </c:pt>
                <c:pt idx="22350">
                  <c:v>science</c:v>
                </c:pt>
                <c:pt idx="22351">
                  <c:v>science</c:v>
                </c:pt>
                <c:pt idx="22352">
                  <c:v>science</c:v>
                </c:pt>
                <c:pt idx="22353">
                  <c:v>science</c:v>
                </c:pt>
                <c:pt idx="22354">
                  <c:v>science</c:v>
                </c:pt>
                <c:pt idx="22355">
                  <c:v>science</c:v>
                </c:pt>
                <c:pt idx="22356">
                  <c:v>science</c:v>
                </c:pt>
                <c:pt idx="22357">
                  <c:v>science</c:v>
                </c:pt>
                <c:pt idx="22358">
                  <c:v>science</c:v>
                </c:pt>
                <c:pt idx="22359">
                  <c:v>science</c:v>
                </c:pt>
                <c:pt idx="22360">
                  <c:v>science</c:v>
                </c:pt>
                <c:pt idx="22361">
                  <c:v>science</c:v>
                </c:pt>
                <c:pt idx="22362">
                  <c:v>science</c:v>
                </c:pt>
                <c:pt idx="22363">
                  <c:v>culture</c:v>
                </c:pt>
                <c:pt idx="22364">
                  <c:v>culture</c:v>
                </c:pt>
                <c:pt idx="22365">
                  <c:v>culture</c:v>
                </c:pt>
                <c:pt idx="22366">
                  <c:v>culture</c:v>
                </c:pt>
                <c:pt idx="22367">
                  <c:v>culture</c:v>
                </c:pt>
                <c:pt idx="22368">
                  <c:v>culture</c:v>
                </c:pt>
                <c:pt idx="22369">
                  <c:v>culture</c:v>
                </c:pt>
                <c:pt idx="22370">
                  <c:v>culture</c:v>
                </c:pt>
                <c:pt idx="22371">
                  <c:v>culture</c:v>
                </c:pt>
                <c:pt idx="22372">
                  <c:v>culture</c:v>
                </c:pt>
                <c:pt idx="22373">
                  <c:v>culture</c:v>
                </c:pt>
                <c:pt idx="22374">
                  <c:v>culture</c:v>
                </c:pt>
                <c:pt idx="22375">
                  <c:v>culture</c:v>
                </c:pt>
                <c:pt idx="22376">
                  <c:v>culture</c:v>
                </c:pt>
                <c:pt idx="22377">
                  <c:v>culture</c:v>
                </c:pt>
                <c:pt idx="22378">
                  <c:v>culture</c:v>
                </c:pt>
                <c:pt idx="22379">
                  <c:v>culture</c:v>
                </c:pt>
                <c:pt idx="22380">
                  <c:v>culture</c:v>
                </c:pt>
                <c:pt idx="22381">
                  <c:v>culture</c:v>
                </c:pt>
                <c:pt idx="22382">
                  <c:v>culture</c:v>
                </c:pt>
                <c:pt idx="22383">
                  <c:v>culture</c:v>
                </c:pt>
                <c:pt idx="22384">
                  <c:v>culture</c:v>
                </c:pt>
                <c:pt idx="22385">
                  <c:v>culture</c:v>
                </c:pt>
                <c:pt idx="22386">
                  <c:v>culture</c:v>
                </c:pt>
                <c:pt idx="22387">
                  <c:v>culture</c:v>
                </c:pt>
                <c:pt idx="22388">
                  <c:v>culture</c:v>
                </c:pt>
                <c:pt idx="22389">
                  <c:v>food</c:v>
                </c:pt>
                <c:pt idx="22390">
                  <c:v>food</c:v>
                </c:pt>
                <c:pt idx="22391">
                  <c:v>food</c:v>
                </c:pt>
                <c:pt idx="22392">
                  <c:v>food</c:v>
                </c:pt>
                <c:pt idx="22393">
                  <c:v>food</c:v>
                </c:pt>
                <c:pt idx="22394">
                  <c:v>food</c:v>
                </c:pt>
                <c:pt idx="22395">
                  <c:v>food</c:v>
                </c:pt>
                <c:pt idx="22396">
                  <c:v>food</c:v>
                </c:pt>
                <c:pt idx="22397">
                  <c:v>food</c:v>
                </c:pt>
                <c:pt idx="22398">
                  <c:v>food</c:v>
                </c:pt>
                <c:pt idx="22399">
                  <c:v>food</c:v>
                </c:pt>
                <c:pt idx="22400">
                  <c:v>food</c:v>
                </c:pt>
                <c:pt idx="22401">
                  <c:v>food</c:v>
                </c:pt>
                <c:pt idx="22402">
                  <c:v>food</c:v>
                </c:pt>
                <c:pt idx="22403">
                  <c:v>food</c:v>
                </c:pt>
                <c:pt idx="22404">
                  <c:v>food</c:v>
                </c:pt>
                <c:pt idx="22405">
                  <c:v>food</c:v>
                </c:pt>
                <c:pt idx="22406">
                  <c:v>food</c:v>
                </c:pt>
                <c:pt idx="22407">
                  <c:v>food</c:v>
                </c:pt>
                <c:pt idx="22408">
                  <c:v>food</c:v>
                </c:pt>
                <c:pt idx="22409">
                  <c:v>food</c:v>
                </c:pt>
                <c:pt idx="22410">
                  <c:v>food</c:v>
                </c:pt>
                <c:pt idx="22411">
                  <c:v>food</c:v>
                </c:pt>
                <c:pt idx="22412">
                  <c:v>food</c:v>
                </c:pt>
                <c:pt idx="22413">
                  <c:v>food</c:v>
                </c:pt>
                <c:pt idx="22414">
                  <c:v>food</c:v>
                </c:pt>
                <c:pt idx="22415">
                  <c:v>food</c:v>
                </c:pt>
                <c:pt idx="22416">
                  <c:v>food</c:v>
                </c:pt>
                <c:pt idx="22417">
                  <c:v>food</c:v>
                </c:pt>
                <c:pt idx="22418">
                  <c:v>food</c:v>
                </c:pt>
                <c:pt idx="22419">
                  <c:v>food</c:v>
                </c:pt>
                <c:pt idx="22420">
                  <c:v>food</c:v>
                </c:pt>
                <c:pt idx="22421">
                  <c:v>food</c:v>
                </c:pt>
                <c:pt idx="22422">
                  <c:v>food</c:v>
                </c:pt>
                <c:pt idx="22423">
                  <c:v>food</c:v>
                </c:pt>
                <c:pt idx="22424">
                  <c:v>food</c:v>
                </c:pt>
                <c:pt idx="22425">
                  <c:v>food</c:v>
                </c:pt>
                <c:pt idx="22426">
                  <c:v>food</c:v>
                </c:pt>
                <c:pt idx="22427">
                  <c:v>food</c:v>
                </c:pt>
                <c:pt idx="22428">
                  <c:v>food</c:v>
                </c:pt>
                <c:pt idx="22429">
                  <c:v>food</c:v>
                </c:pt>
                <c:pt idx="22430">
                  <c:v>food</c:v>
                </c:pt>
                <c:pt idx="22431">
                  <c:v>food</c:v>
                </c:pt>
                <c:pt idx="22432">
                  <c:v>food</c:v>
                </c:pt>
                <c:pt idx="22433">
                  <c:v>food</c:v>
                </c:pt>
                <c:pt idx="22434">
                  <c:v>food</c:v>
                </c:pt>
                <c:pt idx="22435">
                  <c:v>dogs</c:v>
                </c:pt>
                <c:pt idx="22436">
                  <c:v>dogs</c:v>
                </c:pt>
                <c:pt idx="22437">
                  <c:v>dogs</c:v>
                </c:pt>
                <c:pt idx="22438">
                  <c:v>dogs</c:v>
                </c:pt>
                <c:pt idx="22439">
                  <c:v>dogs</c:v>
                </c:pt>
                <c:pt idx="22440">
                  <c:v>dogs</c:v>
                </c:pt>
                <c:pt idx="22441">
                  <c:v>dogs</c:v>
                </c:pt>
                <c:pt idx="22442">
                  <c:v>dogs</c:v>
                </c:pt>
                <c:pt idx="22443">
                  <c:v>dogs</c:v>
                </c:pt>
                <c:pt idx="22444">
                  <c:v>dogs</c:v>
                </c:pt>
                <c:pt idx="22445">
                  <c:v>dogs</c:v>
                </c:pt>
                <c:pt idx="22446">
                  <c:v>dogs</c:v>
                </c:pt>
                <c:pt idx="22447">
                  <c:v>dogs</c:v>
                </c:pt>
                <c:pt idx="22448">
                  <c:v>dogs</c:v>
                </c:pt>
                <c:pt idx="22449">
                  <c:v>dogs</c:v>
                </c:pt>
                <c:pt idx="22450">
                  <c:v>dogs</c:v>
                </c:pt>
                <c:pt idx="22451">
                  <c:v>dogs</c:v>
                </c:pt>
                <c:pt idx="22452">
                  <c:v>dogs</c:v>
                </c:pt>
                <c:pt idx="22453">
                  <c:v>dogs</c:v>
                </c:pt>
                <c:pt idx="22454">
                  <c:v>dogs</c:v>
                </c:pt>
                <c:pt idx="22455">
                  <c:v>dogs</c:v>
                </c:pt>
                <c:pt idx="22456">
                  <c:v>dogs</c:v>
                </c:pt>
                <c:pt idx="22457">
                  <c:v>dogs</c:v>
                </c:pt>
                <c:pt idx="22458">
                  <c:v>dogs</c:v>
                </c:pt>
                <c:pt idx="22459">
                  <c:v>dogs</c:v>
                </c:pt>
                <c:pt idx="22460">
                  <c:v>dogs</c:v>
                </c:pt>
                <c:pt idx="22461">
                  <c:v>dogs</c:v>
                </c:pt>
                <c:pt idx="22462">
                  <c:v>dogs</c:v>
                </c:pt>
                <c:pt idx="22463">
                  <c:v>dogs</c:v>
                </c:pt>
                <c:pt idx="22464">
                  <c:v>dogs</c:v>
                </c:pt>
                <c:pt idx="22465">
                  <c:v>cooking</c:v>
                </c:pt>
                <c:pt idx="22466">
                  <c:v>cooking</c:v>
                </c:pt>
                <c:pt idx="22467">
                  <c:v>cooking</c:v>
                </c:pt>
                <c:pt idx="22468">
                  <c:v>cooking</c:v>
                </c:pt>
                <c:pt idx="22469">
                  <c:v>cooking</c:v>
                </c:pt>
                <c:pt idx="22470">
                  <c:v>cooking</c:v>
                </c:pt>
                <c:pt idx="22471">
                  <c:v>cooking</c:v>
                </c:pt>
                <c:pt idx="22472">
                  <c:v>cooking</c:v>
                </c:pt>
                <c:pt idx="22473">
                  <c:v>cooking</c:v>
                </c:pt>
                <c:pt idx="22474">
                  <c:v>cooking</c:v>
                </c:pt>
                <c:pt idx="22475">
                  <c:v>cooking</c:v>
                </c:pt>
                <c:pt idx="22476">
                  <c:v>cooking</c:v>
                </c:pt>
                <c:pt idx="22477">
                  <c:v>cooking</c:v>
                </c:pt>
                <c:pt idx="22478">
                  <c:v>cooking</c:v>
                </c:pt>
                <c:pt idx="22479">
                  <c:v>cooking</c:v>
                </c:pt>
                <c:pt idx="22480">
                  <c:v>cooking</c:v>
                </c:pt>
                <c:pt idx="22481">
                  <c:v>cooking</c:v>
                </c:pt>
                <c:pt idx="22482">
                  <c:v>cooking</c:v>
                </c:pt>
                <c:pt idx="22483">
                  <c:v>cooking</c:v>
                </c:pt>
                <c:pt idx="22484">
                  <c:v>cooking</c:v>
                </c:pt>
                <c:pt idx="22485">
                  <c:v>cooking</c:v>
                </c:pt>
                <c:pt idx="22486">
                  <c:v>cooking</c:v>
                </c:pt>
                <c:pt idx="22487">
                  <c:v>cooking</c:v>
                </c:pt>
                <c:pt idx="22488">
                  <c:v>cooking</c:v>
                </c:pt>
                <c:pt idx="22489">
                  <c:v>cooking</c:v>
                </c:pt>
                <c:pt idx="22490">
                  <c:v>cooking</c:v>
                </c:pt>
                <c:pt idx="22491">
                  <c:v>cooking</c:v>
                </c:pt>
                <c:pt idx="22492">
                  <c:v>cooking</c:v>
                </c:pt>
                <c:pt idx="22493">
                  <c:v>cooking</c:v>
                </c:pt>
                <c:pt idx="22494">
                  <c:v>cooking</c:v>
                </c:pt>
                <c:pt idx="22495">
                  <c:v>cooking</c:v>
                </c:pt>
                <c:pt idx="22496">
                  <c:v>cooking</c:v>
                </c:pt>
                <c:pt idx="22497">
                  <c:v>cooking</c:v>
                </c:pt>
                <c:pt idx="22498">
                  <c:v>cooking</c:v>
                </c:pt>
                <c:pt idx="22499">
                  <c:v>cooking</c:v>
                </c:pt>
                <c:pt idx="22500">
                  <c:v>cooking</c:v>
                </c:pt>
                <c:pt idx="22501">
                  <c:v>cooking</c:v>
                </c:pt>
                <c:pt idx="22502">
                  <c:v>cooking</c:v>
                </c:pt>
                <c:pt idx="22503">
                  <c:v>cooking</c:v>
                </c:pt>
                <c:pt idx="22504">
                  <c:v>healthy eating</c:v>
                </c:pt>
                <c:pt idx="22505">
                  <c:v>healthy eating</c:v>
                </c:pt>
                <c:pt idx="22506">
                  <c:v>healthy eating</c:v>
                </c:pt>
                <c:pt idx="22507">
                  <c:v>healthy eating</c:v>
                </c:pt>
                <c:pt idx="22508">
                  <c:v>healthy eating</c:v>
                </c:pt>
                <c:pt idx="22509">
                  <c:v>healthy eating</c:v>
                </c:pt>
                <c:pt idx="22510">
                  <c:v>healthy eating</c:v>
                </c:pt>
                <c:pt idx="22511">
                  <c:v>healthy eating</c:v>
                </c:pt>
                <c:pt idx="22512">
                  <c:v>healthy eating</c:v>
                </c:pt>
                <c:pt idx="22513">
                  <c:v>healthy eating</c:v>
                </c:pt>
                <c:pt idx="22514">
                  <c:v>healthy eating</c:v>
                </c:pt>
                <c:pt idx="22515">
                  <c:v>healthy eating</c:v>
                </c:pt>
                <c:pt idx="22516">
                  <c:v>healthy eating</c:v>
                </c:pt>
                <c:pt idx="22517">
                  <c:v>healthy eating</c:v>
                </c:pt>
                <c:pt idx="22518">
                  <c:v>healthy eating</c:v>
                </c:pt>
                <c:pt idx="22519">
                  <c:v>healthy eating</c:v>
                </c:pt>
                <c:pt idx="22520">
                  <c:v>healthy eating</c:v>
                </c:pt>
                <c:pt idx="22521">
                  <c:v>healthy eating</c:v>
                </c:pt>
                <c:pt idx="22522">
                  <c:v>healthy eating</c:v>
                </c:pt>
                <c:pt idx="22523">
                  <c:v>healthy eating</c:v>
                </c:pt>
                <c:pt idx="22524">
                  <c:v>healthy eating</c:v>
                </c:pt>
                <c:pt idx="22525">
                  <c:v>healthy eating</c:v>
                </c:pt>
                <c:pt idx="22526">
                  <c:v>healthy eating</c:v>
                </c:pt>
                <c:pt idx="22527">
                  <c:v>dogs</c:v>
                </c:pt>
                <c:pt idx="22528">
                  <c:v>dogs</c:v>
                </c:pt>
                <c:pt idx="22529">
                  <c:v>dogs</c:v>
                </c:pt>
                <c:pt idx="22530">
                  <c:v>dogs</c:v>
                </c:pt>
                <c:pt idx="22531">
                  <c:v>dogs</c:v>
                </c:pt>
                <c:pt idx="22532">
                  <c:v>dogs</c:v>
                </c:pt>
                <c:pt idx="22533">
                  <c:v>dogs</c:v>
                </c:pt>
                <c:pt idx="22534">
                  <c:v>dogs</c:v>
                </c:pt>
                <c:pt idx="22535">
                  <c:v>dogs</c:v>
                </c:pt>
                <c:pt idx="22536">
                  <c:v>dogs</c:v>
                </c:pt>
                <c:pt idx="22537">
                  <c:v>dogs</c:v>
                </c:pt>
                <c:pt idx="22538">
                  <c:v>dogs</c:v>
                </c:pt>
                <c:pt idx="22539">
                  <c:v>dogs</c:v>
                </c:pt>
                <c:pt idx="22540">
                  <c:v>dogs</c:v>
                </c:pt>
                <c:pt idx="22541">
                  <c:v>dogs</c:v>
                </c:pt>
                <c:pt idx="22542">
                  <c:v>dogs</c:v>
                </c:pt>
                <c:pt idx="22543">
                  <c:v>dogs</c:v>
                </c:pt>
                <c:pt idx="22544">
                  <c:v>dogs</c:v>
                </c:pt>
                <c:pt idx="22545">
                  <c:v>dogs</c:v>
                </c:pt>
                <c:pt idx="22546">
                  <c:v>dogs</c:v>
                </c:pt>
                <c:pt idx="22547">
                  <c:v>dogs</c:v>
                </c:pt>
                <c:pt idx="22548">
                  <c:v>travel</c:v>
                </c:pt>
                <c:pt idx="22549">
                  <c:v>travel</c:v>
                </c:pt>
                <c:pt idx="22550">
                  <c:v>travel</c:v>
                </c:pt>
                <c:pt idx="22551">
                  <c:v>education</c:v>
                </c:pt>
                <c:pt idx="22552">
                  <c:v>education</c:v>
                </c:pt>
                <c:pt idx="22553">
                  <c:v>education</c:v>
                </c:pt>
                <c:pt idx="22554">
                  <c:v>education</c:v>
                </c:pt>
                <c:pt idx="22555">
                  <c:v>education</c:v>
                </c:pt>
                <c:pt idx="22556">
                  <c:v>education</c:v>
                </c:pt>
                <c:pt idx="22557">
                  <c:v>education</c:v>
                </c:pt>
                <c:pt idx="22558">
                  <c:v>education</c:v>
                </c:pt>
                <c:pt idx="22559">
                  <c:v>education</c:v>
                </c:pt>
                <c:pt idx="22560">
                  <c:v>education</c:v>
                </c:pt>
                <c:pt idx="22561">
                  <c:v>education</c:v>
                </c:pt>
                <c:pt idx="22562">
                  <c:v>education</c:v>
                </c:pt>
                <c:pt idx="22563">
                  <c:v>education</c:v>
                </c:pt>
                <c:pt idx="22564">
                  <c:v>education</c:v>
                </c:pt>
                <c:pt idx="22565">
                  <c:v>education</c:v>
                </c:pt>
                <c:pt idx="22566">
                  <c:v>education</c:v>
                </c:pt>
                <c:pt idx="22567">
                  <c:v>education</c:v>
                </c:pt>
                <c:pt idx="22568">
                  <c:v>education</c:v>
                </c:pt>
                <c:pt idx="22569">
                  <c:v>education</c:v>
                </c:pt>
                <c:pt idx="22570">
                  <c:v>education</c:v>
                </c:pt>
                <c:pt idx="22571">
                  <c:v>education</c:v>
                </c:pt>
                <c:pt idx="22572">
                  <c:v>education</c:v>
                </c:pt>
                <c:pt idx="22573">
                  <c:v>education</c:v>
                </c:pt>
                <c:pt idx="22574">
                  <c:v>fitness</c:v>
                </c:pt>
                <c:pt idx="22575">
                  <c:v>fitness</c:v>
                </c:pt>
                <c:pt idx="22576">
                  <c:v>fitness</c:v>
                </c:pt>
                <c:pt idx="22577">
                  <c:v>fitness</c:v>
                </c:pt>
                <c:pt idx="22578">
                  <c:v>fitness</c:v>
                </c:pt>
                <c:pt idx="22579">
                  <c:v>fitness</c:v>
                </c:pt>
                <c:pt idx="22580">
                  <c:v>fitness</c:v>
                </c:pt>
                <c:pt idx="22581">
                  <c:v>fitness</c:v>
                </c:pt>
                <c:pt idx="22582">
                  <c:v>fitness</c:v>
                </c:pt>
                <c:pt idx="22583">
                  <c:v>fitness</c:v>
                </c:pt>
                <c:pt idx="22584">
                  <c:v>fitness</c:v>
                </c:pt>
                <c:pt idx="22585">
                  <c:v>fitness</c:v>
                </c:pt>
                <c:pt idx="22586">
                  <c:v>fitness</c:v>
                </c:pt>
                <c:pt idx="22587">
                  <c:v>fitness</c:v>
                </c:pt>
                <c:pt idx="22588">
                  <c:v>fitness</c:v>
                </c:pt>
                <c:pt idx="22589">
                  <c:v>fitness</c:v>
                </c:pt>
                <c:pt idx="22590">
                  <c:v>fitness</c:v>
                </c:pt>
                <c:pt idx="22591">
                  <c:v>fitness</c:v>
                </c:pt>
                <c:pt idx="22592">
                  <c:v>fitness</c:v>
                </c:pt>
                <c:pt idx="22593">
                  <c:v>fitness</c:v>
                </c:pt>
                <c:pt idx="22594">
                  <c:v>fitness</c:v>
                </c:pt>
                <c:pt idx="22595">
                  <c:v>fitness</c:v>
                </c:pt>
                <c:pt idx="22596">
                  <c:v>fitness</c:v>
                </c:pt>
                <c:pt idx="22597">
                  <c:v>soccer</c:v>
                </c:pt>
                <c:pt idx="22598">
                  <c:v>soccer</c:v>
                </c:pt>
                <c:pt idx="22599">
                  <c:v>soccer</c:v>
                </c:pt>
                <c:pt idx="22600">
                  <c:v>soccer</c:v>
                </c:pt>
                <c:pt idx="22601">
                  <c:v>soccer</c:v>
                </c:pt>
                <c:pt idx="22602">
                  <c:v>soccer</c:v>
                </c:pt>
                <c:pt idx="22603">
                  <c:v>soccer</c:v>
                </c:pt>
                <c:pt idx="22604">
                  <c:v>soccer</c:v>
                </c:pt>
                <c:pt idx="22605">
                  <c:v>soccer</c:v>
                </c:pt>
                <c:pt idx="22606">
                  <c:v>soccer</c:v>
                </c:pt>
                <c:pt idx="22607">
                  <c:v>soccer</c:v>
                </c:pt>
                <c:pt idx="22608">
                  <c:v>soccer</c:v>
                </c:pt>
                <c:pt idx="22609">
                  <c:v>soccer</c:v>
                </c:pt>
                <c:pt idx="22610">
                  <c:v>soccer</c:v>
                </c:pt>
                <c:pt idx="22611">
                  <c:v>soccer</c:v>
                </c:pt>
                <c:pt idx="22612">
                  <c:v>soccer</c:v>
                </c:pt>
                <c:pt idx="22613">
                  <c:v>soccer</c:v>
                </c:pt>
                <c:pt idx="22614">
                  <c:v>soccer</c:v>
                </c:pt>
                <c:pt idx="22615">
                  <c:v>soccer</c:v>
                </c:pt>
                <c:pt idx="22616">
                  <c:v>soccer</c:v>
                </c:pt>
                <c:pt idx="22617">
                  <c:v>soccer</c:v>
                </c:pt>
                <c:pt idx="22618">
                  <c:v>soccer</c:v>
                </c:pt>
                <c:pt idx="22619">
                  <c:v>soccer</c:v>
                </c:pt>
                <c:pt idx="22620">
                  <c:v>soccer</c:v>
                </c:pt>
                <c:pt idx="22621">
                  <c:v>soccer</c:v>
                </c:pt>
                <c:pt idx="22622">
                  <c:v>soccer</c:v>
                </c:pt>
                <c:pt idx="22623">
                  <c:v>soccer</c:v>
                </c:pt>
                <c:pt idx="22624">
                  <c:v>technology</c:v>
                </c:pt>
                <c:pt idx="22625">
                  <c:v>technology</c:v>
                </c:pt>
                <c:pt idx="22626">
                  <c:v>technology</c:v>
                </c:pt>
                <c:pt idx="22627">
                  <c:v>technology</c:v>
                </c:pt>
                <c:pt idx="22628">
                  <c:v>technology</c:v>
                </c:pt>
                <c:pt idx="22629">
                  <c:v>technology</c:v>
                </c:pt>
                <c:pt idx="22630">
                  <c:v>technology</c:v>
                </c:pt>
                <c:pt idx="22631">
                  <c:v>technology</c:v>
                </c:pt>
                <c:pt idx="22632">
                  <c:v>technology</c:v>
                </c:pt>
                <c:pt idx="22633">
                  <c:v>technology</c:v>
                </c:pt>
                <c:pt idx="22634">
                  <c:v>technology</c:v>
                </c:pt>
                <c:pt idx="22635">
                  <c:v>technology</c:v>
                </c:pt>
                <c:pt idx="22636">
                  <c:v>technology</c:v>
                </c:pt>
                <c:pt idx="22637">
                  <c:v>technology</c:v>
                </c:pt>
                <c:pt idx="22638">
                  <c:v>technology</c:v>
                </c:pt>
                <c:pt idx="22639">
                  <c:v>technology</c:v>
                </c:pt>
                <c:pt idx="22640">
                  <c:v>technology</c:v>
                </c:pt>
                <c:pt idx="22641">
                  <c:v>technology</c:v>
                </c:pt>
                <c:pt idx="22642">
                  <c:v>technology</c:v>
                </c:pt>
                <c:pt idx="22643">
                  <c:v>technology</c:v>
                </c:pt>
                <c:pt idx="22644">
                  <c:v>technology</c:v>
                </c:pt>
                <c:pt idx="22645">
                  <c:v>technology</c:v>
                </c:pt>
                <c:pt idx="22646">
                  <c:v>technology</c:v>
                </c:pt>
                <c:pt idx="22647">
                  <c:v>technology</c:v>
                </c:pt>
                <c:pt idx="22648">
                  <c:v>technology</c:v>
                </c:pt>
                <c:pt idx="22649">
                  <c:v>technology</c:v>
                </c:pt>
                <c:pt idx="22650">
                  <c:v>technology</c:v>
                </c:pt>
                <c:pt idx="22651">
                  <c:v>technology</c:v>
                </c:pt>
                <c:pt idx="22652">
                  <c:v>technology</c:v>
                </c:pt>
                <c:pt idx="22653">
                  <c:v>technology</c:v>
                </c:pt>
                <c:pt idx="22654">
                  <c:v>technology</c:v>
                </c:pt>
                <c:pt idx="22655">
                  <c:v>technology</c:v>
                </c:pt>
                <c:pt idx="22656">
                  <c:v>technology</c:v>
                </c:pt>
                <c:pt idx="22657">
                  <c:v>studying</c:v>
                </c:pt>
                <c:pt idx="22658">
                  <c:v>studying</c:v>
                </c:pt>
                <c:pt idx="22659">
                  <c:v>studying</c:v>
                </c:pt>
                <c:pt idx="22660">
                  <c:v>studying</c:v>
                </c:pt>
                <c:pt idx="22661">
                  <c:v>studying</c:v>
                </c:pt>
                <c:pt idx="22662">
                  <c:v>fitness</c:v>
                </c:pt>
                <c:pt idx="22663">
                  <c:v>fitness</c:v>
                </c:pt>
                <c:pt idx="22664">
                  <c:v>fitness</c:v>
                </c:pt>
                <c:pt idx="22665">
                  <c:v>fitness</c:v>
                </c:pt>
                <c:pt idx="22666">
                  <c:v>fitness</c:v>
                </c:pt>
                <c:pt idx="22667">
                  <c:v>fitness</c:v>
                </c:pt>
                <c:pt idx="22668">
                  <c:v>fitness</c:v>
                </c:pt>
                <c:pt idx="22669">
                  <c:v>culture</c:v>
                </c:pt>
                <c:pt idx="22670">
                  <c:v>culture</c:v>
                </c:pt>
                <c:pt idx="22671">
                  <c:v>culture</c:v>
                </c:pt>
                <c:pt idx="22672">
                  <c:v>culture</c:v>
                </c:pt>
                <c:pt idx="22673">
                  <c:v>culture</c:v>
                </c:pt>
                <c:pt idx="22674">
                  <c:v>fitness</c:v>
                </c:pt>
                <c:pt idx="22675">
                  <c:v>fitness</c:v>
                </c:pt>
                <c:pt idx="22676">
                  <c:v>fitness</c:v>
                </c:pt>
                <c:pt idx="22677">
                  <c:v>fitness</c:v>
                </c:pt>
                <c:pt idx="22678">
                  <c:v>fitness</c:v>
                </c:pt>
                <c:pt idx="22679">
                  <c:v>fitness</c:v>
                </c:pt>
                <c:pt idx="22680">
                  <c:v>fitness</c:v>
                </c:pt>
                <c:pt idx="22681">
                  <c:v>fitness</c:v>
                </c:pt>
                <c:pt idx="22682">
                  <c:v>fitness</c:v>
                </c:pt>
                <c:pt idx="22683">
                  <c:v>fitness</c:v>
                </c:pt>
                <c:pt idx="22684">
                  <c:v>fitness</c:v>
                </c:pt>
                <c:pt idx="22685">
                  <c:v>fitness</c:v>
                </c:pt>
                <c:pt idx="22686">
                  <c:v>fitness</c:v>
                </c:pt>
                <c:pt idx="22687">
                  <c:v>fitness</c:v>
                </c:pt>
                <c:pt idx="22688">
                  <c:v>fitness</c:v>
                </c:pt>
                <c:pt idx="22689">
                  <c:v>fitness</c:v>
                </c:pt>
                <c:pt idx="22690">
                  <c:v>fitness</c:v>
                </c:pt>
                <c:pt idx="22691">
                  <c:v>fitness</c:v>
                </c:pt>
                <c:pt idx="22692">
                  <c:v>fitness</c:v>
                </c:pt>
                <c:pt idx="22693">
                  <c:v>fitness</c:v>
                </c:pt>
                <c:pt idx="22694">
                  <c:v>fitness</c:v>
                </c:pt>
                <c:pt idx="22695">
                  <c:v>fitness</c:v>
                </c:pt>
                <c:pt idx="22696">
                  <c:v>fitness</c:v>
                </c:pt>
                <c:pt idx="22697">
                  <c:v>fitness</c:v>
                </c:pt>
                <c:pt idx="22698">
                  <c:v>fitness</c:v>
                </c:pt>
                <c:pt idx="22699">
                  <c:v>fitness</c:v>
                </c:pt>
                <c:pt idx="22700">
                  <c:v>fitness</c:v>
                </c:pt>
                <c:pt idx="22701">
                  <c:v>fitness</c:v>
                </c:pt>
                <c:pt idx="22702">
                  <c:v>fitness</c:v>
                </c:pt>
                <c:pt idx="22703">
                  <c:v>fitness</c:v>
                </c:pt>
                <c:pt idx="22704">
                  <c:v>fitness</c:v>
                </c:pt>
                <c:pt idx="22705">
                  <c:v>fitness</c:v>
                </c:pt>
                <c:pt idx="22706">
                  <c:v>fitness</c:v>
                </c:pt>
                <c:pt idx="22707">
                  <c:v>fitness</c:v>
                </c:pt>
                <c:pt idx="22708">
                  <c:v>fitness</c:v>
                </c:pt>
                <c:pt idx="22709">
                  <c:v>fitness</c:v>
                </c:pt>
                <c:pt idx="22710">
                  <c:v>fitness</c:v>
                </c:pt>
                <c:pt idx="22711">
                  <c:v>animals</c:v>
                </c:pt>
                <c:pt idx="22712">
                  <c:v>animals</c:v>
                </c:pt>
                <c:pt idx="22713">
                  <c:v>animals</c:v>
                </c:pt>
                <c:pt idx="22714">
                  <c:v>animals</c:v>
                </c:pt>
                <c:pt idx="22715">
                  <c:v>animals</c:v>
                </c:pt>
                <c:pt idx="22716">
                  <c:v>animals</c:v>
                </c:pt>
                <c:pt idx="22717">
                  <c:v>animals</c:v>
                </c:pt>
                <c:pt idx="22718">
                  <c:v>animals</c:v>
                </c:pt>
                <c:pt idx="22719">
                  <c:v>animals</c:v>
                </c:pt>
                <c:pt idx="22720">
                  <c:v>animals</c:v>
                </c:pt>
                <c:pt idx="22721">
                  <c:v>animals</c:v>
                </c:pt>
                <c:pt idx="22722">
                  <c:v>animals</c:v>
                </c:pt>
                <c:pt idx="22723">
                  <c:v>animals</c:v>
                </c:pt>
                <c:pt idx="22724">
                  <c:v>animals</c:v>
                </c:pt>
                <c:pt idx="22725">
                  <c:v>animals</c:v>
                </c:pt>
                <c:pt idx="22726">
                  <c:v>animals</c:v>
                </c:pt>
                <c:pt idx="22727">
                  <c:v>animals</c:v>
                </c:pt>
                <c:pt idx="22728">
                  <c:v>animals</c:v>
                </c:pt>
                <c:pt idx="22729">
                  <c:v>animals</c:v>
                </c:pt>
                <c:pt idx="22730">
                  <c:v>animals</c:v>
                </c:pt>
                <c:pt idx="22731">
                  <c:v>science</c:v>
                </c:pt>
                <c:pt idx="22732">
                  <c:v>science</c:v>
                </c:pt>
                <c:pt idx="22733">
                  <c:v>science</c:v>
                </c:pt>
                <c:pt idx="22734">
                  <c:v>science</c:v>
                </c:pt>
                <c:pt idx="22735">
                  <c:v>science</c:v>
                </c:pt>
                <c:pt idx="22736">
                  <c:v>science</c:v>
                </c:pt>
                <c:pt idx="22737">
                  <c:v>science</c:v>
                </c:pt>
                <c:pt idx="22738">
                  <c:v>science</c:v>
                </c:pt>
                <c:pt idx="22739">
                  <c:v>science</c:v>
                </c:pt>
                <c:pt idx="22740">
                  <c:v>science</c:v>
                </c:pt>
                <c:pt idx="22741">
                  <c:v>science</c:v>
                </c:pt>
                <c:pt idx="22742">
                  <c:v>science</c:v>
                </c:pt>
                <c:pt idx="22743">
                  <c:v>science</c:v>
                </c:pt>
                <c:pt idx="22744">
                  <c:v>science</c:v>
                </c:pt>
                <c:pt idx="22745">
                  <c:v>science</c:v>
                </c:pt>
                <c:pt idx="22746">
                  <c:v>science</c:v>
                </c:pt>
                <c:pt idx="22747">
                  <c:v>science</c:v>
                </c:pt>
                <c:pt idx="22748">
                  <c:v>science</c:v>
                </c:pt>
                <c:pt idx="22749">
                  <c:v>science</c:v>
                </c:pt>
                <c:pt idx="22750">
                  <c:v>science</c:v>
                </c:pt>
                <c:pt idx="22751">
                  <c:v>science</c:v>
                </c:pt>
                <c:pt idx="22752">
                  <c:v>science</c:v>
                </c:pt>
                <c:pt idx="22753">
                  <c:v>science</c:v>
                </c:pt>
                <c:pt idx="22754">
                  <c:v>science</c:v>
                </c:pt>
                <c:pt idx="22755">
                  <c:v>science</c:v>
                </c:pt>
                <c:pt idx="22756">
                  <c:v>science</c:v>
                </c:pt>
                <c:pt idx="22757">
                  <c:v>science</c:v>
                </c:pt>
                <c:pt idx="22758">
                  <c:v>science</c:v>
                </c:pt>
                <c:pt idx="22759">
                  <c:v>science</c:v>
                </c:pt>
                <c:pt idx="22760">
                  <c:v>science</c:v>
                </c:pt>
                <c:pt idx="22761">
                  <c:v>science</c:v>
                </c:pt>
                <c:pt idx="22762">
                  <c:v>science</c:v>
                </c:pt>
                <c:pt idx="22763">
                  <c:v>science</c:v>
                </c:pt>
                <c:pt idx="22764">
                  <c:v>science</c:v>
                </c:pt>
                <c:pt idx="22765">
                  <c:v>studying</c:v>
                </c:pt>
                <c:pt idx="22766">
                  <c:v>studying</c:v>
                </c:pt>
                <c:pt idx="22767">
                  <c:v>studying</c:v>
                </c:pt>
                <c:pt idx="22768">
                  <c:v>studying</c:v>
                </c:pt>
                <c:pt idx="22769">
                  <c:v>studying</c:v>
                </c:pt>
                <c:pt idx="22770">
                  <c:v>studying</c:v>
                </c:pt>
                <c:pt idx="22771">
                  <c:v>studying</c:v>
                </c:pt>
                <c:pt idx="22772">
                  <c:v>studying</c:v>
                </c:pt>
                <c:pt idx="22773">
                  <c:v>studying</c:v>
                </c:pt>
                <c:pt idx="22774">
                  <c:v>studying</c:v>
                </c:pt>
                <c:pt idx="22775">
                  <c:v>studying</c:v>
                </c:pt>
                <c:pt idx="22776">
                  <c:v>studying</c:v>
                </c:pt>
                <c:pt idx="22777">
                  <c:v>studying</c:v>
                </c:pt>
                <c:pt idx="22778">
                  <c:v>studying</c:v>
                </c:pt>
                <c:pt idx="22779">
                  <c:v>studying</c:v>
                </c:pt>
                <c:pt idx="22780">
                  <c:v>studying</c:v>
                </c:pt>
                <c:pt idx="22781">
                  <c:v>studying</c:v>
                </c:pt>
                <c:pt idx="22782">
                  <c:v>studying</c:v>
                </c:pt>
                <c:pt idx="22783">
                  <c:v>studying</c:v>
                </c:pt>
                <c:pt idx="22784">
                  <c:v>studying</c:v>
                </c:pt>
                <c:pt idx="22785">
                  <c:v>studying</c:v>
                </c:pt>
                <c:pt idx="22786">
                  <c:v>studying</c:v>
                </c:pt>
                <c:pt idx="22787">
                  <c:v>studying</c:v>
                </c:pt>
                <c:pt idx="22788">
                  <c:v>studying</c:v>
                </c:pt>
                <c:pt idx="22789">
                  <c:v>studying</c:v>
                </c:pt>
                <c:pt idx="22790">
                  <c:v>studying</c:v>
                </c:pt>
                <c:pt idx="22791">
                  <c:v>studying</c:v>
                </c:pt>
                <c:pt idx="22792">
                  <c:v>studying</c:v>
                </c:pt>
                <c:pt idx="22793">
                  <c:v>studying</c:v>
                </c:pt>
                <c:pt idx="22794">
                  <c:v>studying</c:v>
                </c:pt>
                <c:pt idx="22795">
                  <c:v>studying</c:v>
                </c:pt>
                <c:pt idx="22796">
                  <c:v>studying</c:v>
                </c:pt>
                <c:pt idx="22797">
                  <c:v>studying</c:v>
                </c:pt>
                <c:pt idx="22798">
                  <c:v>studying</c:v>
                </c:pt>
                <c:pt idx="22799">
                  <c:v>studying</c:v>
                </c:pt>
                <c:pt idx="22800">
                  <c:v>dogs</c:v>
                </c:pt>
                <c:pt idx="22801">
                  <c:v>dogs</c:v>
                </c:pt>
                <c:pt idx="22802">
                  <c:v>dogs</c:v>
                </c:pt>
                <c:pt idx="22803">
                  <c:v>dogs</c:v>
                </c:pt>
                <c:pt idx="22804">
                  <c:v>dogs</c:v>
                </c:pt>
                <c:pt idx="22805">
                  <c:v>dogs</c:v>
                </c:pt>
                <c:pt idx="22806">
                  <c:v>dogs</c:v>
                </c:pt>
                <c:pt idx="22807">
                  <c:v>dogs</c:v>
                </c:pt>
                <c:pt idx="22808">
                  <c:v>dogs</c:v>
                </c:pt>
                <c:pt idx="22809">
                  <c:v>dogs</c:v>
                </c:pt>
                <c:pt idx="22810">
                  <c:v>dogs</c:v>
                </c:pt>
                <c:pt idx="22811">
                  <c:v>dogs</c:v>
                </c:pt>
                <c:pt idx="22812">
                  <c:v>dogs</c:v>
                </c:pt>
                <c:pt idx="22813">
                  <c:v>dogs</c:v>
                </c:pt>
                <c:pt idx="22814">
                  <c:v>dogs</c:v>
                </c:pt>
                <c:pt idx="22815">
                  <c:v>dogs</c:v>
                </c:pt>
                <c:pt idx="22816">
                  <c:v>dogs</c:v>
                </c:pt>
                <c:pt idx="22817">
                  <c:v>dogs</c:v>
                </c:pt>
                <c:pt idx="22818">
                  <c:v>dogs</c:v>
                </c:pt>
                <c:pt idx="22819">
                  <c:v>dogs</c:v>
                </c:pt>
                <c:pt idx="22820">
                  <c:v>dogs</c:v>
                </c:pt>
                <c:pt idx="22821">
                  <c:v>dogs</c:v>
                </c:pt>
                <c:pt idx="22822">
                  <c:v>dogs</c:v>
                </c:pt>
                <c:pt idx="22823">
                  <c:v>dogs</c:v>
                </c:pt>
                <c:pt idx="22824">
                  <c:v>dogs</c:v>
                </c:pt>
                <c:pt idx="22825">
                  <c:v>dogs</c:v>
                </c:pt>
                <c:pt idx="22826">
                  <c:v>dogs</c:v>
                </c:pt>
                <c:pt idx="22827">
                  <c:v>dogs</c:v>
                </c:pt>
                <c:pt idx="22828">
                  <c:v>dogs</c:v>
                </c:pt>
                <c:pt idx="22829">
                  <c:v>dogs</c:v>
                </c:pt>
                <c:pt idx="22830">
                  <c:v>dogs</c:v>
                </c:pt>
                <c:pt idx="22831">
                  <c:v>dogs</c:v>
                </c:pt>
                <c:pt idx="22832">
                  <c:v>dogs</c:v>
                </c:pt>
                <c:pt idx="22833">
                  <c:v>dogs</c:v>
                </c:pt>
                <c:pt idx="22834">
                  <c:v>dogs</c:v>
                </c:pt>
                <c:pt idx="22835">
                  <c:v>dogs</c:v>
                </c:pt>
                <c:pt idx="22836">
                  <c:v>dogs</c:v>
                </c:pt>
                <c:pt idx="22837">
                  <c:v>dogs</c:v>
                </c:pt>
                <c:pt idx="22838">
                  <c:v>dogs</c:v>
                </c:pt>
                <c:pt idx="22839">
                  <c:v>dogs</c:v>
                </c:pt>
                <c:pt idx="22840">
                  <c:v>dogs</c:v>
                </c:pt>
                <c:pt idx="22841">
                  <c:v>dogs</c:v>
                </c:pt>
                <c:pt idx="22842">
                  <c:v>dogs</c:v>
                </c:pt>
                <c:pt idx="22843">
                  <c:v>healthy eating</c:v>
                </c:pt>
                <c:pt idx="22844">
                  <c:v>healthy eating</c:v>
                </c:pt>
                <c:pt idx="22845">
                  <c:v>healthy eating</c:v>
                </c:pt>
                <c:pt idx="22846">
                  <c:v>healthy eating</c:v>
                </c:pt>
                <c:pt idx="22847">
                  <c:v>healthy eating</c:v>
                </c:pt>
                <c:pt idx="22848">
                  <c:v>healthy eating</c:v>
                </c:pt>
                <c:pt idx="22849">
                  <c:v>healthy eating</c:v>
                </c:pt>
                <c:pt idx="22850">
                  <c:v>healthy eating</c:v>
                </c:pt>
                <c:pt idx="22851">
                  <c:v>healthy eating</c:v>
                </c:pt>
                <c:pt idx="22852">
                  <c:v>healthy eating</c:v>
                </c:pt>
                <c:pt idx="22853">
                  <c:v>healthy eating</c:v>
                </c:pt>
                <c:pt idx="22854">
                  <c:v>healthy eating</c:v>
                </c:pt>
                <c:pt idx="22855">
                  <c:v>healthy eating</c:v>
                </c:pt>
                <c:pt idx="22856">
                  <c:v>healthy eating</c:v>
                </c:pt>
                <c:pt idx="22857">
                  <c:v>healthy eating</c:v>
                </c:pt>
                <c:pt idx="22858">
                  <c:v>healthy eating</c:v>
                </c:pt>
                <c:pt idx="22859">
                  <c:v>healthy eating</c:v>
                </c:pt>
                <c:pt idx="22860">
                  <c:v>culture</c:v>
                </c:pt>
                <c:pt idx="22861">
                  <c:v>culture</c:v>
                </c:pt>
                <c:pt idx="22862">
                  <c:v>culture</c:v>
                </c:pt>
                <c:pt idx="22863">
                  <c:v>culture</c:v>
                </c:pt>
                <c:pt idx="22864">
                  <c:v>culture</c:v>
                </c:pt>
                <c:pt idx="22865">
                  <c:v>culture</c:v>
                </c:pt>
                <c:pt idx="22866">
                  <c:v>culture</c:v>
                </c:pt>
                <c:pt idx="22867">
                  <c:v>culture</c:v>
                </c:pt>
                <c:pt idx="22868">
                  <c:v>culture</c:v>
                </c:pt>
                <c:pt idx="22869">
                  <c:v>culture</c:v>
                </c:pt>
                <c:pt idx="22870">
                  <c:v>culture</c:v>
                </c:pt>
                <c:pt idx="22871">
                  <c:v>culture</c:v>
                </c:pt>
                <c:pt idx="22872">
                  <c:v>culture</c:v>
                </c:pt>
                <c:pt idx="22873">
                  <c:v>culture</c:v>
                </c:pt>
                <c:pt idx="22874">
                  <c:v>culture</c:v>
                </c:pt>
                <c:pt idx="22875">
                  <c:v>culture</c:v>
                </c:pt>
                <c:pt idx="22876">
                  <c:v>culture</c:v>
                </c:pt>
                <c:pt idx="22877">
                  <c:v>culture</c:v>
                </c:pt>
                <c:pt idx="22878">
                  <c:v>culture</c:v>
                </c:pt>
                <c:pt idx="22879">
                  <c:v>culture</c:v>
                </c:pt>
                <c:pt idx="22880">
                  <c:v>culture</c:v>
                </c:pt>
                <c:pt idx="22881">
                  <c:v>culture</c:v>
                </c:pt>
                <c:pt idx="22882">
                  <c:v>culture</c:v>
                </c:pt>
                <c:pt idx="22883">
                  <c:v>culture</c:v>
                </c:pt>
                <c:pt idx="22884">
                  <c:v>culture</c:v>
                </c:pt>
                <c:pt idx="22885">
                  <c:v>culture</c:v>
                </c:pt>
                <c:pt idx="22886">
                  <c:v>culture</c:v>
                </c:pt>
                <c:pt idx="22887">
                  <c:v>culture</c:v>
                </c:pt>
                <c:pt idx="22888">
                  <c:v>culture</c:v>
                </c:pt>
                <c:pt idx="22889">
                  <c:v>culture</c:v>
                </c:pt>
                <c:pt idx="22890">
                  <c:v>culture</c:v>
                </c:pt>
                <c:pt idx="22891">
                  <c:v>culture</c:v>
                </c:pt>
                <c:pt idx="22892">
                  <c:v>culture</c:v>
                </c:pt>
                <c:pt idx="22893">
                  <c:v>culture</c:v>
                </c:pt>
                <c:pt idx="22894">
                  <c:v>culture</c:v>
                </c:pt>
                <c:pt idx="22895">
                  <c:v>culture</c:v>
                </c:pt>
                <c:pt idx="22896">
                  <c:v>culture</c:v>
                </c:pt>
                <c:pt idx="22897">
                  <c:v>culture</c:v>
                </c:pt>
                <c:pt idx="22898">
                  <c:v>culture</c:v>
                </c:pt>
                <c:pt idx="22899">
                  <c:v>culture</c:v>
                </c:pt>
                <c:pt idx="22900">
                  <c:v>culture</c:v>
                </c:pt>
                <c:pt idx="22901">
                  <c:v>culture</c:v>
                </c:pt>
                <c:pt idx="22902">
                  <c:v>education</c:v>
                </c:pt>
                <c:pt idx="22903">
                  <c:v>education</c:v>
                </c:pt>
                <c:pt idx="22904">
                  <c:v>education</c:v>
                </c:pt>
                <c:pt idx="22905">
                  <c:v>education</c:v>
                </c:pt>
                <c:pt idx="22906">
                  <c:v>education</c:v>
                </c:pt>
                <c:pt idx="22907">
                  <c:v>education</c:v>
                </c:pt>
                <c:pt idx="22908">
                  <c:v>education</c:v>
                </c:pt>
                <c:pt idx="22909">
                  <c:v>education</c:v>
                </c:pt>
                <c:pt idx="22910">
                  <c:v>education</c:v>
                </c:pt>
                <c:pt idx="22911">
                  <c:v>education</c:v>
                </c:pt>
                <c:pt idx="22912">
                  <c:v>education</c:v>
                </c:pt>
                <c:pt idx="22913">
                  <c:v>education</c:v>
                </c:pt>
                <c:pt idx="22914">
                  <c:v>education</c:v>
                </c:pt>
                <c:pt idx="22915">
                  <c:v>education</c:v>
                </c:pt>
                <c:pt idx="22916">
                  <c:v>education</c:v>
                </c:pt>
                <c:pt idx="22917">
                  <c:v>tennis</c:v>
                </c:pt>
                <c:pt idx="22918">
                  <c:v>tennis</c:v>
                </c:pt>
                <c:pt idx="22919">
                  <c:v>tennis</c:v>
                </c:pt>
                <c:pt idx="22920">
                  <c:v>tennis</c:v>
                </c:pt>
                <c:pt idx="22921">
                  <c:v>tennis</c:v>
                </c:pt>
                <c:pt idx="22922">
                  <c:v>tennis</c:v>
                </c:pt>
                <c:pt idx="22923">
                  <c:v>tennis</c:v>
                </c:pt>
                <c:pt idx="22924">
                  <c:v>tennis</c:v>
                </c:pt>
                <c:pt idx="22925">
                  <c:v>tennis</c:v>
                </c:pt>
                <c:pt idx="22926">
                  <c:v>tennis</c:v>
                </c:pt>
                <c:pt idx="22927">
                  <c:v>tennis</c:v>
                </c:pt>
                <c:pt idx="22928">
                  <c:v>tennis</c:v>
                </c:pt>
                <c:pt idx="22929">
                  <c:v>tennis</c:v>
                </c:pt>
                <c:pt idx="22930">
                  <c:v>tennis</c:v>
                </c:pt>
                <c:pt idx="22931">
                  <c:v>tennis</c:v>
                </c:pt>
                <c:pt idx="22932">
                  <c:v>tennis</c:v>
                </c:pt>
                <c:pt idx="22933">
                  <c:v>tennis</c:v>
                </c:pt>
                <c:pt idx="22934">
                  <c:v>tennis</c:v>
                </c:pt>
                <c:pt idx="22935">
                  <c:v>tennis</c:v>
                </c:pt>
                <c:pt idx="22936">
                  <c:v>tennis</c:v>
                </c:pt>
                <c:pt idx="22937">
                  <c:v>tennis</c:v>
                </c:pt>
                <c:pt idx="22938">
                  <c:v>tennis</c:v>
                </c:pt>
                <c:pt idx="22939">
                  <c:v>tennis</c:v>
                </c:pt>
                <c:pt idx="22940">
                  <c:v>tennis</c:v>
                </c:pt>
                <c:pt idx="22941">
                  <c:v>tennis</c:v>
                </c:pt>
                <c:pt idx="22942">
                  <c:v>tennis</c:v>
                </c:pt>
                <c:pt idx="22943">
                  <c:v>tennis</c:v>
                </c:pt>
                <c:pt idx="22944">
                  <c:v>tennis</c:v>
                </c:pt>
                <c:pt idx="22945">
                  <c:v>tennis</c:v>
                </c:pt>
                <c:pt idx="22946">
                  <c:v>tennis</c:v>
                </c:pt>
                <c:pt idx="22947">
                  <c:v>tennis</c:v>
                </c:pt>
                <c:pt idx="22948">
                  <c:v>tennis</c:v>
                </c:pt>
                <c:pt idx="22949">
                  <c:v>tennis</c:v>
                </c:pt>
                <c:pt idx="22950">
                  <c:v>tennis</c:v>
                </c:pt>
                <c:pt idx="22951">
                  <c:v>tennis</c:v>
                </c:pt>
                <c:pt idx="22952">
                  <c:v>tennis</c:v>
                </c:pt>
                <c:pt idx="22953">
                  <c:v>cooking</c:v>
                </c:pt>
                <c:pt idx="22954">
                  <c:v>cooking</c:v>
                </c:pt>
                <c:pt idx="22955">
                  <c:v>cooking</c:v>
                </c:pt>
                <c:pt idx="22956">
                  <c:v>cooking</c:v>
                </c:pt>
                <c:pt idx="22957">
                  <c:v>cooking</c:v>
                </c:pt>
                <c:pt idx="22958">
                  <c:v>cooking</c:v>
                </c:pt>
                <c:pt idx="22959">
                  <c:v>cooking</c:v>
                </c:pt>
                <c:pt idx="22960">
                  <c:v>cooking</c:v>
                </c:pt>
                <c:pt idx="22961">
                  <c:v>cooking</c:v>
                </c:pt>
                <c:pt idx="22962">
                  <c:v>cooking</c:v>
                </c:pt>
                <c:pt idx="22963">
                  <c:v>cooking</c:v>
                </c:pt>
                <c:pt idx="22964">
                  <c:v>cooking</c:v>
                </c:pt>
                <c:pt idx="22965">
                  <c:v>cooking</c:v>
                </c:pt>
                <c:pt idx="22966">
                  <c:v>cooking</c:v>
                </c:pt>
                <c:pt idx="22967">
                  <c:v>cooking</c:v>
                </c:pt>
                <c:pt idx="22968">
                  <c:v>cooking</c:v>
                </c:pt>
                <c:pt idx="22969">
                  <c:v>cooking</c:v>
                </c:pt>
                <c:pt idx="22970">
                  <c:v>cooking</c:v>
                </c:pt>
                <c:pt idx="22971">
                  <c:v>cooking</c:v>
                </c:pt>
                <c:pt idx="22972">
                  <c:v>cooking</c:v>
                </c:pt>
                <c:pt idx="22973">
                  <c:v>cooking</c:v>
                </c:pt>
                <c:pt idx="22974">
                  <c:v>cooking</c:v>
                </c:pt>
                <c:pt idx="22975">
                  <c:v>cooking</c:v>
                </c:pt>
                <c:pt idx="22976">
                  <c:v>cooking</c:v>
                </c:pt>
                <c:pt idx="22977">
                  <c:v>cooking</c:v>
                </c:pt>
                <c:pt idx="22978">
                  <c:v>cooking</c:v>
                </c:pt>
                <c:pt idx="22979">
                  <c:v>cooking</c:v>
                </c:pt>
                <c:pt idx="22980">
                  <c:v>cooking</c:v>
                </c:pt>
                <c:pt idx="22981">
                  <c:v>cooking</c:v>
                </c:pt>
                <c:pt idx="22982">
                  <c:v>cooking</c:v>
                </c:pt>
                <c:pt idx="22983">
                  <c:v>cooking</c:v>
                </c:pt>
                <c:pt idx="22984">
                  <c:v>cooking</c:v>
                </c:pt>
                <c:pt idx="22985">
                  <c:v>cooking</c:v>
                </c:pt>
                <c:pt idx="22986">
                  <c:v>cooking</c:v>
                </c:pt>
                <c:pt idx="22987">
                  <c:v>cooking</c:v>
                </c:pt>
                <c:pt idx="22988">
                  <c:v>cooking</c:v>
                </c:pt>
                <c:pt idx="22989">
                  <c:v>cooking</c:v>
                </c:pt>
                <c:pt idx="22990">
                  <c:v>cooking</c:v>
                </c:pt>
                <c:pt idx="22991">
                  <c:v>cooking</c:v>
                </c:pt>
                <c:pt idx="22992">
                  <c:v>cooking</c:v>
                </c:pt>
                <c:pt idx="22993">
                  <c:v>cooking</c:v>
                </c:pt>
                <c:pt idx="22994">
                  <c:v>cooking</c:v>
                </c:pt>
                <c:pt idx="22995">
                  <c:v>cooking</c:v>
                </c:pt>
                <c:pt idx="22996">
                  <c:v>cooking</c:v>
                </c:pt>
                <c:pt idx="22997">
                  <c:v>cooking</c:v>
                </c:pt>
                <c:pt idx="22998">
                  <c:v>cooking</c:v>
                </c:pt>
                <c:pt idx="22999">
                  <c:v>cooking</c:v>
                </c:pt>
                <c:pt idx="23000">
                  <c:v>cooking</c:v>
                </c:pt>
                <c:pt idx="23001">
                  <c:v>cooking</c:v>
                </c:pt>
                <c:pt idx="23002">
                  <c:v>cooking</c:v>
                </c:pt>
                <c:pt idx="23003">
                  <c:v>cooking</c:v>
                </c:pt>
                <c:pt idx="23004">
                  <c:v>cooking</c:v>
                </c:pt>
                <c:pt idx="23005">
                  <c:v>cooking</c:v>
                </c:pt>
                <c:pt idx="23006">
                  <c:v>cooking</c:v>
                </c:pt>
                <c:pt idx="23007">
                  <c:v>cooking</c:v>
                </c:pt>
                <c:pt idx="23008">
                  <c:v>cooking</c:v>
                </c:pt>
                <c:pt idx="23009">
                  <c:v>cooking</c:v>
                </c:pt>
                <c:pt idx="23010">
                  <c:v>cooking</c:v>
                </c:pt>
                <c:pt idx="23011">
                  <c:v>science</c:v>
                </c:pt>
                <c:pt idx="23012">
                  <c:v>science</c:v>
                </c:pt>
                <c:pt idx="23013">
                  <c:v>science</c:v>
                </c:pt>
                <c:pt idx="23014">
                  <c:v>science</c:v>
                </c:pt>
                <c:pt idx="23015">
                  <c:v>science</c:v>
                </c:pt>
                <c:pt idx="23016">
                  <c:v>science</c:v>
                </c:pt>
                <c:pt idx="23017">
                  <c:v>science</c:v>
                </c:pt>
                <c:pt idx="23018">
                  <c:v>science</c:v>
                </c:pt>
                <c:pt idx="23019">
                  <c:v>science</c:v>
                </c:pt>
                <c:pt idx="23020">
                  <c:v>science</c:v>
                </c:pt>
                <c:pt idx="23021">
                  <c:v>science</c:v>
                </c:pt>
                <c:pt idx="23022">
                  <c:v>science</c:v>
                </c:pt>
                <c:pt idx="23023">
                  <c:v>science</c:v>
                </c:pt>
                <c:pt idx="23024">
                  <c:v>science</c:v>
                </c:pt>
                <c:pt idx="23025">
                  <c:v>science</c:v>
                </c:pt>
                <c:pt idx="23026">
                  <c:v>science</c:v>
                </c:pt>
                <c:pt idx="23027">
                  <c:v>science</c:v>
                </c:pt>
                <c:pt idx="23028">
                  <c:v>science</c:v>
                </c:pt>
                <c:pt idx="23029">
                  <c:v>science</c:v>
                </c:pt>
                <c:pt idx="23030">
                  <c:v>science</c:v>
                </c:pt>
                <c:pt idx="23031">
                  <c:v>science</c:v>
                </c:pt>
                <c:pt idx="23032">
                  <c:v>science</c:v>
                </c:pt>
                <c:pt idx="23033">
                  <c:v>science</c:v>
                </c:pt>
                <c:pt idx="23034">
                  <c:v>science</c:v>
                </c:pt>
                <c:pt idx="23035">
                  <c:v>science</c:v>
                </c:pt>
                <c:pt idx="23036">
                  <c:v>science</c:v>
                </c:pt>
                <c:pt idx="23037">
                  <c:v>science</c:v>
                </c:pt>
                <c:pt idx="23038">
                  <c:v>science</c:v>
                </c:pt>
                <c:pt idx="23039">
                  <c:v>science</c:v>
                </c:pt>
                <c:pt idx="23040">
                  <c:v>science</c:v>
                </c:pt>
                <c:pt idx="23041">
                  <c:v>science</c:v>
                </c:pt>
                <c:pt idx="23042">
                  <c:v>science</c:v>
                </c:pt>
                <c:pt idx="23043">
                  <c:v>science</c:v>
                </c:pt>
                <c:pt idx="23044">
                  <c:v>science</c:v>
                </c:pt>
                <c:pt idx="23045">
                  <c:v>science</c:v>
                </c:pt>
                <c:pt idx="23046">
                  <c:v>science</c:v>
                </c:pt>
                <c:pt idx="23047">
                  <c:v>science</c:v>
                </c:pt>
                <c:pt idx="23048">
                  <c:v>science</c:v>
                </c:pt>
                <c:pt idx="23049">
                  <c:v>science</c:v>
                </c:pt>
                <c:pt idx="23050">
                  <c:v>science</c:v>
                </c:pt>
                <c:pt idx="23051">
                  <c:v>science</c:v>
                </c:pt>
                <c:pt idx="23052">
                  <c:v>science</c:v>
                </c:pt>
                <c:pt idx="23053">
                  <c:v>science</c:v>
                </c:pt>
                <c:pt idx="23054">
                  <c:v>science</c:v>
                </c:pt>
                <c:pt idx="23055">
                  <c:v>science</c:v>
                </c:pt>
                <c:pt idx="23056">
                  <c:v>science</c:v>
                </c:pt>
                <c:pt idx="23057">
                  <c:v>science</c:v>
                </c:pt>
                <c:pt idx="23058">
                  <c:v>science</c:v>
                </c:pt>
                <c:pt idx="23059">
                  <c:v>science</c:v>
                </c:pt>
                <c:pt idx="23060">
                  <c:v>science</c:v>
                </c:pt>
                <c:pt idx="23061">
                  <c:v>science</c:v>
                </c:pt>
                <c:pt idx="23062">
                  <c:v>science</c:v>
                </c:pt>
                <c:pt idx="23063">
                  <c:v>science</c:v>
                </c:pt>
                <c:pt idx="23064">
                  <c:v>science</c:v>
                </c:pt>
                <c:pt idx="23065">
                  <c:v>science</c:v>
                </c:pt>
                <c:pt idx="23066">
                  <c:v>science</c:v>
                </c:pt>
                <c:pt idx="23067">
                  <c:v>science</c:v>
                </c:pt>
                <c:pt idx="23068">
                  <c:v>science</c:v>
                </c:pt>
                <c:pt idx="23069">
                  <c:v>science</c:v>
                </c:pt>
                <c:pt idx="23070">
                  <c:v>science</c:v>
                </c:pt>
                <c:pt idx="23071">
                  <c:v>science</c:v>
                </c:pt>
                <c:pt idx="23072">
                  <c:v>science</c:v>
                </c:pt>
                <c:pt idx="23073">
                  <c:v>science</c:v>
                </c:pt>
                <c:pt idx="23074">
                  <c:v>science</c:v>
                </c:pt>
                <c:pt idx="23075">
                  <c:v>science</c:v>
                </c:pt>
                <c:pt idx="23076">
                  <c:v>science</c:v>
                </c:pt>
                <c:pt idx="23077">
                  <c:v>science</c:v>
                </c:pt>
                <c:pt idx="23078">
                  <c:v>science</c:v>
                </c:pt>
                <c:pt idx="23079">
                  <c:v>science</c:v>
                </c:pt>
                <c:pt idx="23080">
                  <c:v>science</c:v>
                </c:pt>
                <c:pt idx="23081">
                  <c:v>science</c:v>
                </c:pt>
                <c:pt idx="23082">
                  <c:v>science</c:v>
                </c:pt>
                <c:pt idx="23083">
                  <c:v>science</c:v>
                </c:pt>
                <c:pt idx="23084">
                  <c:v>science</c:v>
                </c:pt>
                <c:pt idx="23085">
                  <c:v>science</c:v>
                </c:pt>
                <c:pt idx="23086">
                  <c:v>science</c:v>
                </c:pt>
                <c:pt idx="23087">
                  <c:v>science</c:v>
                </c:pt>
                <c:pt idx="23088">
                  <c:v>science</c:v>
                </c:pt>
                <c:pt idx="23089">
                  <c:v>science</c:v>
                </c:pt>
                <c:pt idx="23090">
                  <c:v>science</c:v>
                </c:pt>
                <c:pt idx="23091">
                  <c:v>science</c:v>
                </c:pt>
                <c:pt idx="23092">
                  <c:v>science</c:v>
                </c:pt>
                <c:pt idx="23093">
                  <c:v>science</c:v>
                </c:pt>
                <c:pt idx="23094">
                  <c:v>travel</c:v>
                </c:pt>
                <c:pt idx="23095">
                  <c:v>travel</c:v>
                </c:pt>
                <c:pt idx="23096">
                  <c:v>travel</c:v>
                </c:pt>
                <c:pt idx="23097">
                  <c:v>travel</c:v>
                </c:pt>
                <c:pt idx="23098">
                  <c:v>travel</c:v>
                </c:pt>
                <c:pt idx="23099">
                  <c:v>studying</c:v>
                </c:pt>
                <c:pt idx="23100">
                  <c:v>studying</c:v>
                </c:pt>
                <c:pt idx="23101">
                  <c:v>studying</c:v>
                </c:pt>
                <c:pt idx="23102">
                  <c:v>studying</c:v>
                </c:pt>
                <c:pt idx="23103">
                  <c:v>studying</c:v>
                </c:pt>
                <c:pt idx="23104">
                  <c:v>studying</c:v>
                </c:pt>
                <c:pt idx="23105">
                  <c:v>studying</c:v>
                </c:pt>
                <c:pt idx="23106">
                  <c:v>studying</c:v>
                </c:pt>
                <c:pt idx="23107">
                  <c:v>studying</c:v>
                </c:pt>
                <c:pt idx="23108">
                  <c:v>studying</c:v>
                </c:pt>
                <c:pt idx="23109">
                  <c:v>studying</c:v>
                </c:pt>
                <c:pt idx="23110">
                  <c:v>studying</c:v>
                </c:pt>
                <c:pt idx="23111">
                  <c:v>studying</c:v>
                </c:pt>
                <c:pt idx="23112">
                  <c:v>studying</c:v>
                </c:pt>
                <c:pt idx="23113">
                  <c:v>studying</c:v>
                </c:pt>
                <c:pt idx="23114">
                  <c:v>studying</c:v>
                </c:pt>
                <c:pt idx="23115">
                  <c:v>studying</c:v>
                </c:pt>
                <c:pt idx="23116">
                  <c:v>studying</c:v>
                </c:pt>
                <c:pt idx="23117">
                  <c:v>studying</c:v>
                </c:pt>
                <c:pt idx="23118">
                  <c:v>studying</c:v>
                </c:pt>
                <c:pt idx="23119">
                  <c:v>studying</c:v>
                </c:pt>
                <c:pt idx="23120">
                  <c:v>studying</c:v>
                </c:pt>
                <c:pt idx="23121">
                  <c:v>studying</c:v>
                </c:pt>
                <c:pt idx="23122">
                  <c:v>studying</c:v>
                </c:pt>
                <c:pt idx="23123">
                  <c:v>veganism</c:v>
                </c:pt>
                <c:pt idx="23124">
                  <c:v>veganism</c:v>
                </c:pt>
                <c:pt idx="23125">
                  <c:v>veganism</c:v>
                </c:pt>
                <c:pt idx="23126">
                  <c:v>veganism</c:v>
                </c:pt>
                <c:pt idx="23127">
                  <c:v>veganism</c:v>
                </c:pt>
                <c:pt idx="23128">
                  <c:v>veganism</c:v>
                </c:pt>
                <c:pt idx="23129">
                  <c:v>veganism</c:v>
                </c:pt>
                <c:pt idx="23130">
                  <c:v>veganism</c:v>
                </c:pt>
                <c:pt idx="23131">
                  <c:v>veganism</c:v>
                </c:pt>
                <c:pt idx="23132">
                  <c:v>veganism</c:v>
                </c:pt>
                <c:pt idx="23133">
                  <c:v>veganism</c:v>
                </c:pt>
                <c:pt idx="23134">
                  <c:v>veganism</c:v>
                </c:pt>
                <c:pt idx="23135">
                  <c:v>veganism</c:v>
                </c:pt>
                <c:pt idx="23136">
                  <c:v>veganism</c:v>
                </c:pt>
                <c:pt idx="23137">
                  <c:v>veganism</c:v>
                </c:pt>
                <c:pt idx="23138">
                  <c:v>veganism</c:v>
                </c:pt>
                <c:pt idx="23139">
                  <c:v>veganism</c:v>
                </c:pt>
                <c:pt idx="23140">
                  <c:v>veganism</c:v>
                </c:pt>
                <c:pt idx="23141">
                  <c:v>veganism</c:v>
                </c:pt>
                <c:pt idx="23142">
                  <c:v>veganism</c:v>
                </c:pt>
                <c:pt idx="23143">
                  <c:v>veganism</c:v>
                </c:pt>
                <c:pt idx="23144">
                  <c:v>veganism</c:v>
                </c:pt>
                <c:pt idx="23145">
                  <c:v>veganism</c:v>
                </c:pt>
                <c:pt idx="23146">
                  <c:v>veganism</c:v>
                </c:pt>
                <c:pt idx="23147">
                  <c:v>veganism</c:v>
                </c:pt>
                <c:pt idx="23148">
                  <c:v>veganism</c:v>
                </c:pt>
                <c:pt idx="23149">
                  <c:v>veganism</c:v>
                </c:pt>
                <c:pt idx="23150">
                  <c:v>veganism</c:v>
                </c:pt>
                <c:pt idx="23151">
                  <c:v>veganism</c:v>
                </c:pt>
                <c:pt idx="23152">
                  <c:v>veganism</c:v>
                </c:pt>
                <c:pt idx="23153">
                  <c:v>veganism</c:v>
                </c:pt>
                <c:pt idx="23154">
                  <c:v>veganism</c:v>
                </c:pt>
                <c:pt idx="23155">
                  <c:v>veganism</c:v>
                </c:pt>
                <c:pt idx="23156">
                  <c:v>veganism</c:v>
                </c:pt>
                <c:pt idx="23157">
                  <c:v>veganism</c:v>
                </c:pt>
                <c:pt idx="23158">
                  <c:v>veganism</c:v>
                </c:pt>
                <c:pt idx="23159">
                  <c:v>veganism</c:v>
                </c:pt>
                <c:pt idx="23160">
                  <c:v>veganism</c:v>
                </c:pt>
                <c:pt idx="23161">
                  <c:v>veganism</c:v>
                </c:pt>
                <c:pt idx="23162">
                  <c:v>travel</c:v>
                </c:pt>
                <c:pt idx="23163">
                  <c:v>travel</c:v>
                </c:pt>
                <c:pt idx="23164">
                  <c:v>tennis</c:v>
                </c:pt>
                <c:pt idx="23165">
                  <c:v>tennis</c:v>
                </c:pt>
                <c:pt idx="23166">
                  <c:v>tennis</c:v>
                </c:pt>
                <c:pt idx="23167">
                  <c:v>tennis</c:v>
                </c:pt>
                <c:pt idx="23168">
                  <c:v>tennis</c:v>
                </c:pt>
                <c:pt idx="23169">
                  <c:v>tennis</c:v>
                </c:pt>
                <c:pt idx="23170">
                  <c:v>tennis</c:v>
                </c:pt>
                <c:pt idx="23171">
                  <c:v>tennis</c:v>
                </c:pt>
                <c:pt idx="23172">
                  <c:v>tennis</c:v>
                </c:pt>
                <c:pt idx="23173">
                  <c:v>tennis</c:v>
                </c:pt>
                <c:pt idx="23174">
                  <c:v>tennis</c:v>
                </c:pt>
                <c:pt idx="23175">
                  <c:v>tennis</c:v>
                </c:pt>
                <c:pt idx="23176">
                  <c:v>tennis</c:v>
                </c:pt>
                <c:pt idx="23177">
                  <c:v>tennis</c:v>
                </c:pt>
                <c:pt idx="23178">
                  <c:v>tennis</c:v>
                </c:pt>
                <c:pt idx="23179">
                  <c:v>tennis</c:v>
                </c:pt>
                <c:pt idx="23180">
                  <c:v>tennis</c:v>
                </c:pt>
                <c:pt idx="23181">
                  <c:v>tennis</c:v>
                </c:pt>
                <c:pt idx="23182">
                  <c:v>tennis</c:v>
                </c:pt>
                <c:pt idx="23183">
                  <c:v>tennis</c:v>
                </c:pt>
                <c:pt idx="23184">
                  <c:v>tennis</c:v>
                </c:pt>
                <c:pt idx="23185">
                  <c:v>tennis</c:v>
                </c:pt>
                <c:pt idx="23186">
                  <c:v>tennis</c:v>
                </c:pt>
                <c:pt idx="23187">
                  <c:v>tennis</c:v>
                </c:pt>
                <c:pt idx="23188">
                  <c:v>tennis</c:v>
                </c:pt>
                <c:pt idx="23189">
                  <c:v>tennis</c:v>
                </c:pt>
                <c:pt idx="23190">
                  <c:v>tennis</c:v>
                </c:pt>
                <c:pt idx="23191">
                  <c:v>tennis</c:v>
                </c:pt>
                <c:pt idx="23192">
                  <c:v>tennis</c:v>
                </c:pt>
                <c:pt idx="23193">
                  <c:v>tennis</c:v>
                </c:pt>
                <c:pt idx="23194">
                  <c:v>tennis</c:v>
                </c:pt>
                <c:pt idx="23195">
                  <c:v>tennis</c:v>
                </c:pt>
                <c:pt idx="23196">
                  <c:v>tennis</c:v>
                </c:pt>
                <c:pt idx="23197">
                  <c:v>tennis</c:v>
                </c:pt>
                <c:pt idx="23198">
                  <c:v>tennis</c:v>
                </c:pt>
                <c:pt idx="23199">
                  <c:v>tennis</c:v>
                </c:pt>
                <c:pt idx="23200">
                  <c:v>tennis</c:v>
                </c:pt>
                <c:pt idx="23201">
                  <c:v>tennis</c:v>
                </c:pt>
                <c:pt idx="23202">
                  <c:v>tennis</c:v>
                </c:pt>
                <c:pt idx="23203">
                  <c:v>tennis</c:v>
                </c:pt>
                <c:pt idx="23204">
                  <c:v>soccer</c:v>
                </c:pt>
                <c:pt idx="23205">
                  <c:v>soccer</c:v>
                </c:pt>
                <c:pt idx="23206">
                  <c:v>soccer</c:v>
                </c:pt>
                <c:pt idx="23207">
                  <c:v>soccer</c:v>
                </c:pt>
                <c:pt idx="23208">
                  <c:v>soccer</c:v>
                </c:pt>
                <c:pt idx="23209">
                  <c:v>soccer</c:v>
                </c:pt>
                <c:pt idx="23210">
                  <c:v>soccer</c:v>
                </c:pt>
                <c:pt idx="23211">
                  <c:v>soccer</c:v>
                </c:pt>
                <c:pt idx="23212">
                  <c:v>soccer</c:v>
                </c:pt>
                <c:pt idx="23213">
                  <c:v>soccer</c:v>
                </c:pt>
                <c:pt idx="23214">
                  <c:v>soccer</c:v>
                </c:pt>
                <c:pt idx="23215">
                  <c:v>soccer</c:v>
                </c:pt>
                <c:pt idx="23216">
                  <c:v>soccer</c:v>
                </c:pt>
                <c:pt idx="23217">
                  <c:v>soccer</c:v>
                </c:pt>
                <c:pt idx="23218">
                  <c:v>soccer</c:v>
                </c:pt>
                <c:pt idx="23219">
                  <c:v>soccer</c:v>
                </c:pt>
                <c:pt idx="23220">
                  <c:v>soccer</c:v>
                </c:pt>
                <c:pt idx="23221">
                  <c:v>soccer</c:v>
                </c:pt>
                <c:pt idx="23222">
                  <c:v>soccer</c:v>
                </c:pt>
                <c:pt idx="23223">
                  <c:v>soccer</c:v>
                </c:pt>
                <c:pt idx="23224">
                  <c:v>soccer</c:v>
                </c:pt>
                <c:pt idx="23225">
                  <c:v>soccer</c:v>
                </c:pt>
                <c:pt idx="23226">
                  <c:v>soccer</c:v>
                </c:pt>
                <c:pt idx="23227">
                  <c:v>soccer</c:v>
                </c:pt>
                <c:pt idx="23228">
                  <c:v>soccer</c:v>
                </c:pt>
                <c:pt idx="23229">
                  <c:v>soccer</c:v>
                </c:pt>
                <c:pt idx="23230">
                  <c:v>soccer</c:v>
                </c:pt>
                <c:pt idx="23231">
                  <c:v>soccer</c:v>
                </c:pt>
                <c:pt idx="23232">
                  <c:v>soccer</c:v>
                </c:pt>
                <c:pt idx="23233">
                  <c:v>soccer</c:v>
                </c:pt>
                <c:pt idx="23234">
                  <c:v>soccer</c:v>
                </c:pt>
                <c:pt idx="23235">
                  <c:v>soccer</c:v>
                </c:pt>
                <c:pt idx="23236">
                  <c:v>soccer</c:v>
                </c:pt>
                <c:pt idx="23237">
                  <c:v>soccer</c:v>
                </c:pt>
                <c:pt idx="23238">
                  <c:v>soccer</c:v>
                </c:pt>
                <c:pt idx="23239">
                  <c:v>soccer</c:v>
                </c:pt>
                <c:pt idx="23240">
                  <c:v>soccer</c:v>
                </c:pt>
                <c:pt idx="23241">
                  <c:v>soccer</c:v>
                </c:pt>
                <c:pt idx="23242">
                  <c:v>soccer</c:v>
                </c:pt>
                <c:pt idx="23243">
                  <c:v>soccer</c:v>
                </c:pt>
                <c:pt idx="23244">
                  <c:v>soccer</c:v>
                </c:pt>
                <c:pt idx="23245">
                  <c:v>soccer</c:v>
                </c:pt>
                <c:pt idx="23246">
                  <c:v>soccer</c:v>
                </c:pt>
                <c:pt idx="23247">
                  <c:v>soccer</c:v>
                </c:pt>
                <c:pt idx="23248">
                  <c:v>soccer</c:v>
                </c:pt>
                <c:pt idx="23249">
                  <c:v>soccer</c:v>
                </c:pt>
                <c:pt idx="23250">
                  <c:v>soccer</c:v>
                </c:pt>
                <c:pt idx="23251">
                  <c:v>soccer</c:v>
                </c:pt>
                <c:pt idx="23252">
                  <c:v>soccer</c:v>
                </c:pt>
                <c:pt idx="23253">
                  <c:v>soccer</c:v>
                </c:pt>
                <c:pt idx="23254">
                  <c:v>soccer</c:v>
                </c:pt>
                <c:pt idx="23255">
                  <c:v>soccer</c:v>
                </c:pt>
                <c:pt idx="23256">
                  <c:v>soccer</c:v>
                </c:pt>
                <c:pt idx="23257">
                  <c:v>soccer</c:v>
                </c:pt>
                <c:pt idx="23258">
                  <c:v>public speaking</c:v>
                </c:pt>
                <c:pt idx="23259">
                  <c:v>public speaking</c:v>
                </c:pt>
                <c:pt idx="23260">
                  <c:v>public speaking</c:v>
                </c:pt>
                <c:pt idx="23261">
                  <c:v>public speaking</c:v>
                </c:pt>
                <c:pt idx="23262">
                  <c:v>public speaking</c:v>
                </c:pt>
                <c:pt idx="23263">
                  <c:v>public speaking</c:v>
                </c:pt>
                <c:pt idx="23264">
                  <c:v>public speaking</c:v>
                </c:pt>
                <c:pt idx="23265">
                  <c:v>public speaking</c:v>
                </c:pt>
                <c:pt idx="23266">
                  <c:v>public speaking</c:v>
                </c:pt>
                <c:pt idx="23267">
                  <c:v>public speaking</c:v>
                </c:pt>
                <c:pt idx="23268">
                  <c:v>public speaking</c:v>
                </c:pt>
                <c:pt idx="23269">
                  <c:v>public speaking</c:v>
                </c:pt>
                <c:pt idx="23270">
                  <c:v>public speaking</c:v>
                </c:pt>
                <c:pt idx="23271">
                  <c:v>public speaking</c:v>
                </c:pt>
                <c:pt idx="23272">
                  <c:v>public speaking</c:v>
                </c:pt>
                <c:pt idx="23273">
                  <c:v>public speaking</c:v>
                </c:pt>
                <c:pt idx="23274">
                  <c:v>public speaking</c:v>
                </c:pt>
                <c:pt idx="23275">
                  <c:v>public speaking</c:v>
                </c:pt>
                <c:pt idx="23276">
                  <c:v>public speaking</c:v>
                </c:pt>
                <c:pt idx="23277">
                  <c:v>public speaking</c:v>
                </c:pt>
                <c:pt idx="23278">
                  <c:v>public speaking</c:v>
                </c:pt>
                <c:pt idx="23279">
                  <c:v>public speaking</c:v>
                </c:pt>
                <c:pt idx="23280">
                  <c:v>public speaking</c:v>
                </c:pt>
                <c:pt idx="23281">
                  <c:v>public speaking</c:v>
                </c:pt>
                <c:pt idx="23282">
                  <c:v>public speaking</c:v>
                </c:pt>
                <c:pt idx="23283">
                  <c:v>public speaking</c:v>
                </c:pt>
                <c:pt idx="23284">
                  <c:v>public speaking</c:v>
                </c:pt>
                <c:pt idx="23285">
                  <c:v>public speaking</c:v>
                </c:pt>
                <c:pt idx="23286">
                  <c:v>public speaking</c:v>
                </c:pt>
                <c:pt idx="23287">
                  <c:v>public speaking</c:v>
                </c:pt>
                <c:pt idx="23288">
                  <c:v>public speaking</c:v>
                </c:pt>
                <c:pt idx="23289">
                  <c:v>public speaking</c:v>
                </c:pt>
                <c:pt idx="23290">
                  <c:v>education</c:v>
                </c:pt>
                <c:pt idx="23291">
                  <c:v>education</c:v>
                </c:pt>
                <c:pt idx="23292">
                  <c:v>education</c:v>
                </c:pt>
                <c:pt idx="23293">
                  <c:v>education</c:v>
                </c:pt>
                <c:pt idx="23294">
                  <c:v>education</c:v>
                </c:pt>
                <c:pt idx="23295">
                  <c:v>education</c:v>
                </c:pt>
                <c:pt idx="23296">
                  <c:v>education</c:v>
                </c:pt>
                <c:pt idx="23297">
                  <c:v>education</c:v>
                </c:pt>
                <c:pt idx="23298">
                  <c:v>education</c:v>
                </c:pt>
                <c:pt idx="23299">
                  <c:v>education</c:v>
                </c:pt>
                <c:pt idx="23300">
                  <c:v>education</c:v>
                </c:pt>
                <c:pt idx="23301">
                  <c:v>education</c:v>
                </c:pt>
                <c:pt idx="23302">
                  <c:v>education</c:v>
                </c:pt>
                <c:pt idx="23303">
                  <c:v>education</c:v>
                </c:pt>
                <c:pt idx="23304">
                  <c:v>education</c:v>
                </c:pt>
                <c:pt idx="23305">
                  <c:v>education</c:v>
                </c:pt>
                <c:pt idx="23306">
                  <c:v>education</c:v>
                </c:pt>
                <c:pt idx="23307">
                  <c:v>education</c:v>
                </c:pt>
                <c:pt idx="23308">
                  <c:v>education</c:v>
                </c:pt>
                <c:pt idx="23309">
                  <c:v>education</c:v>
                </c:pt>
                <c:pt idx="23310">
                  <c:v>education</c:v>
                </c:pt>
                <c:pt idx="23311">
                  <c:v>education</c:v>
                </c:pt>
                <c:pt idx="23312">
                  <c:v>education</c:v>
                </c:pt>
                <c:pt idx="23313">
                  <c:v>education</c:v>
                </c:pt>
                <c:pt idx="23314">
                  <c:v>education</c:v>
                </c:pt>
                <c:pt idx="23315">
                  <c:v>education</c:v>
                </c:pt>
                <c:pt idx="23316">
                  <c:v>education</c:v>
                </c:pt>
                <c:pt idx="23317">
                  <c:v>education</c:v>
                </c:pt>
                <c:pt idx="23318">
                  <c:v>science</c:v>
                </c:pt>
                <c:pt idx="23319">
                  <c:v>science</c:v>
                </c:pt>
                <c:pt idx="23320">
                  <c:v>science</c:v>
                </c:pt>
                <c:pt idx="23321">
                  <c:v>science</c:v>
                </c:pt>
                <c:pt idx="23322">
                  <c:v>science</c:v>
                </c:pt>
                <c:pt idx="23323">
                  <c:v>science</c:v>
                </c:pt>
                <c:pt idx="23324">
                  <c:v>science</c:v>
                </c:pt>
                <c:pt idx="23325">
                  <c:v>science</c:v>
                </c:pt>
                <c:pt idx="23326">
                  <c:v>science</c:v>
                </c:pt>
                <c:pt idx="23327">
                  <c:v>science</c:v>
                </c:pt>
                <c:pt idx="23328">
                  <c:v>science</c:v>
                </c:pt>
                <c:pt idx="23329">
                  <c:v>science</c:v>
                </c:pt>
                <c:pt idx="23330">
                  <c:v>science</c:v>
                </c:pt>
                <c:pt idx="23331">
                  <c:v>science</c:v>
                </c:pt>
                <c:pt idx="23332">
                  <c:v>science</c:v>
                </c:pt>
                <c:pt idx="23333">
                  <c:v>science</c:v>
                </c:pt>
                <c:pt idx="23334">
                  <c:v>science</c:v>
                </c:pt>
                <c:pt idx="23335">
                  <c:v>science</c:v>
                </c:pt>
                <c:pt idx="23336">
                  <c:v>science</c:v>
                </c:pt>
                <c:pt idx="23337">
                  <c:v>science</c:v>
                </c:pt>
                <c:pt idx="23338">
                  <c:v>science</c:v>
                </c:pt>
                <c:pt idx="23339">
                  <c:v>science</c:v>
                </c:pt>
                <c:pt idx="23340">
                  <c:v>science</c:v>
                </c:pt>
                <c:pt idx="23341">
                  <c:v>science</c:v>
                </c:pt>
                <c:pt idx="23342">
                  <c:v>science</c:v>
                </c:pt>
                <c:pt idx="23343">
                  <c:v>science</c:v>
                </c:pt>
                <c:pt idx="23344">
                  <c:v>science</c:v>
                </c:pt>
                <c:pt idx="23345">
                  <c:v>science</c:v>
                </c:pt>
                <c:pt idx="23346">
                  <c:v>science</c:v>
                </c:pt>
                <c:pt idx="23347">
                  <c:v>science</c:v>
                </c:pt>
                <c:pt idx="23348">
                  <c:v>science</c:v>
                </c:pt>
                <c:pt idx="23349">
                  <c:v>science</c:v>
                </c:pt>
                <c:pt idx="23350">
                  <c:v>science</c:v>
                </c:pt>
                <c:pt idx="23351">
                  <c:v>science</c:v>
                </c:pt>
                <c:pt idx="23352">
                  <c:v>science</c:v>
                </c:pt>
                <c:pt idx="23353">
                  <c:v>science</c:v>
                </c:pt>
                <c:pt idx="23354">
                  <c:v>science</c:v>
                </c:pt>
                <c:pt idx="23355">
                  <c:v>science</c:v>
                </c:pt>
                <c:pt idx="23356">
                  <c:v>science</c:v>
                </c:pt>
                <c:pt idx="23357">
                  <c:v>science</c:v>
                </c:pt>
                <c:pt idx="23358">
                  <c:v>fitness</c:v>
                </c:pt>
                <c:pt idx="23359">
                  <c:v>fitness</c:v>
                </c:pt>
                <c:pt idx="23360">
                  <c:v>fitness</c:v>
                </c:pt>
                <c:pt idx="23361">
                  <c:v>fitness</c:v>
                </c:pt>
                <c:pt idx="23362">
                  <c:v>fitness</c:v>
                </c:pt>
                <c:pt idx="23363">
                  <c:v>fitness</c:v>
                </c:pt>
                <c:pt idx="23364">
                  <c:v>fitness</c:v>
                </c:pt>
                <c:pt idx="23365">
                  <c:v>fitness</c:v>
                </c:pt>
                <c:pt idx="23366">
                  <c:v>fitness</c:v>
                </c:pt>
                <c:pt idx="23367">
                  <c:v>fitness</c:v>
                </c:pt>
                <c:pt idx="23368">
                  <c:v>fitness</c:v>
                </c:pt>
                <c:pt idx="23369">
                  <c:v>fitness</c:v>
                </c:pt>
                <c:pt idx="23370">
                  <c:v>fitness</c:v>
                </c:pt>
                <c:pt idx="23371">
                  <c:v>fitness</c:v>
                </c:pt>
                <c:pt idx="23372">
                  <c:v>fitness</c:v>
                </c:pt>
                <c:pt idx="23373">
                  <c:v>fitness</c:v>
                </c:pt>
                <c:pt idx="23374">
                  <c:v>fitness</c:v>
                </c:pt>
                <c:pt idx="23375">
                  <c:v>fitness</c:v>
                </c:pt>
                <c:pt idx="23376">
                  <c:v>fitness</c:v>
                </c:pt>
                <c:pt idx="23377">
                  <c:v>fitness</c:v>
                </c:pt>
                <c:pt idx="23378">
                  <c:v>fitness</c:v>
                </c:pt>
                <c:pt idx="23379">
                  <c:v>fitness</c:v>
                </c:pt>
                <c:pt idx="23380">
                  <c:v>fitness</c:v>
                </c:pt>
                <c:pt idx="23381">
                  <c:v>fitness</c:v>
                </c:pt>
                <c:pt idx="23382">
                  <c:v>fitness</c:v>
                </c:pt>
                <c:pt idx="23383">
                  <c:v>fitness</c:v>
                </c:pt>
                <c:pt idx="23384">
                  <c:v>fitness</c:v>
                </c:pt>
                <c:pt idx="23385">
                  <c:v>fitness</c:v>
                </c:pt>
                <c:pt idx="23386">
                  <c:v>fitness</c:v>
                </c:pt>
                <c:pt idx="23387">
                  <c:v>culture</c:v>
                </c:pt>
                <c:pt idx="23388">
                  <c:v>culture</c:v>
                </c:pt>
                <c:pt idx="23389">
                  <c:v>culture</c:v>
                </c:pt>
                <c:pt idx="23390">
                  <c:v>culture</c:v>
                </c:pt>
                <c:pt idx="23391">
                  <c:v>culture</c:v>
                </c:pt>
                <c:pt idx="23392">
                  <c:v>culture</c:v>
                </c:pt>
                <c:pt idx="23393">
                  <c:v>culture</c:v>
                </c:pt>
                <c:pt idx="23394">
                  <c:v>culture</c:v>
                </c:pt>
                <c:pt idx="23395">
                  <c:v>culture</c:v>
                </c:pt>
                <c:pt idx="23396">
                  <c:v>culture</c:v>
                </c:pt>
                <c:pt idx="23397">
                  <c:v>culture</c:v>
                </c:pt>
                <c:pt idx="23398">
                  <c:v>culture</c:v>
                </c:pt>
                <c:pt idx="23399">
                  <c:v>culture</c:v>
                </c:pt>
                <c:pt idx="23400">
                  <c:v>culture</c:v>
                </c:pt>
                <c:pt idx="23401">
                  <c:v>culture</c:v>
                </c:pt>
                <c:pt idx="23402">
                  <c:v>culture</c:v>
                </c:pt>
                <c:pt idx="23403">
                  <c:v>culture</c:v>
                </c:pt>
                <c:pt idx="23404">
                  <c:v>culture</c:v>
                </c:pt>
                <c:pt idx="23405">
                  <c:v>culture</c:v>
                </c:pt>
                <c:pt idx="23406">
                  <c:v>culture</c:v>
                </c:pt>
                <c:pt idx="23407">
                  <c:v>culture</c:v>
                </c:pt>
                <c:pt idx="23408">
                  <c:v>culture</c:v>
                </c:pt>
                <c:pt idx="23409">
                  <c:v>culture</c:v>
                </c:pt>
                <c:pt idx="23410">
                  <c:v>culture</c:v>
                </c:pt>
                <c:pt idx="23411">
                  <c:v>culture</c:v>
                </c:pt>
                <c:pt idx="23412">
                  <c:v>culture</c:v>
                </c:pt>
                <c:pt idx="23413">
                  <c:v>culture</c:v>
                </c:pt>
                <c:pt idx="23414">
                  <c:v>culture</c:v>
                </c:pt>
                <c:pt idx="23415">
                  <c:v>culture</c:v>
                </c:pt>
                <c:pt idx="23416">
                  <c:v>culture</c:v>
                </c:pt>
                <c:pt idx="23417">
                  <c:v>culture</c:v>
                </c:pt>
                <c:pt idx="23418">
                  <c:v>culture</c:v>
                </c:pt>
                <c:pt idx="23419">
                  <c:v>culture</c:v>
                </c:pt>
                <c:pt idx="23420">
                  <c:v>culture</c:v>
                </c:pt>
                <c:pt idx="23421">
                  <c:v>culture</c:v>
                </c:pt>
                <c:pt idx="23422">
                  <c:v>culture</c:v>
                </c:pt>
                <c:pt idx="23423">
                  <c:v>culture</c:v>
                </c:pt>
                <c:pt idx="23424">
                  <c:v>culture</c:v>
                </c:pt>
                <c:pt idx="23425">
                  <c:v>culture</c:v>
                </c:pt>
                <c:pt idx="23426">
                  <c:v>culture</c:v>
                </c:pt>
                <c:pt idx="23427">
                  <c:v>culture</c:v>
                </c:pt>
                <c:pt idx="23428">
                  <c:v>culture</c:v>
                </c:pt>
                <c:pt idx="23429">
                  <c:v>culture</c:v>
                </c:pt>
                <c:pt idx="23430">
                  <c:v>culture</c:v>
                </c:pt>
                <c:pt idx="23431">
                  <c:v>science</c:v>
                </c:pt>
                <c:pt idx="23432">
                  <c:v>science</c:v>
                </c:pt>
                <c:pt idx="23433">
                  <c:v>science</c:v>
                </c:pt>
                <c:pt idx="23434">
                  <c:v>science</c:v>
                </c:pt>
                <c:pt idx="23435">
                  <c:v>science</c:v>
                </c:pt>
                <c:pt idx="23436">
                  <c:v>science</c:v>
                </c:pt>
                <c:pt idx="23437">
                  <c:v>science</c:v>
                </c:pt>
                <c:pt idx="23438">
                  <c:v>science</c:v>
                </c:pt>
                <c:pt idx="23439">
                  <c:v>science</c:v>
                </c:pt>
                <c:pt idx="23440">
                  <c:v>science</c:v>
                </c:pt>
                <c:pt idx="23441">
                  <c:v>science</c:v>
                </c:pt>
                <c:pt idx="23442">
                  <c:v>science</c:v>
                </c:pt>
                <c:pt idx="23443">
                  <c:v>science</c:v>
                </c:pt>
                <c:pt idx="23444">
                  <c:v>science</c:v>
                </c:pt>
                <c:pt idx="23445">
                  <c:v>science</c:v>
                </c:pt>
                <c:pt idx="23446">
                  <c:v>science</c:v>
                </c:pt>
                <c:pt idx="23447">
                  <c:v>science</c:v>
                </c:pt>
                <c:pt idx="23448">
                  <c:v>science</c:v>
                </c:pt>
                <c:pt idx="23449">
                  <c:v>food</c:v>
                </c:pt>
                <c:pt idx="23450">
                  <c:v>food</c:v>
                </c:pt>
                <c:pt idx="23451">
                  <c:v>food</c:v>
                </c:pt>
                <c:pt idx="23452">
                  <c:v>food</c:v>
                </c:pt>
                <c:pt idx="23453">
                  <c:v>food</c:v>
                </c:pt>
                <c:pt idx="23454">
                  <c:v>food</c:v>
                </c:pt>
                <c:pt idx="23455">
                  <c:v>food</c:v>
                </c:pt>
                <c:pt idx="23456">
                  <c:v>food</c:v>
                </c:pt>
                <c:pt idx="23457">
                  <c:v>food</c:v>
                </c:pt>
                <c:pt idx="23458">
                  <c:v>food</c:v>
                </c:pt>
                <c:pt idx="23459">
                  <c:v>food</c:v>
                </c:pt>
                <c:pt idx="23460">
                  <c:v>food</c:v>
                </c:pt>
                <c:pt idx="23461">
                  <c:v>food</c:v>
                </c:pt>
                <c:pt idx="23462">
                  <c:v>food</c:v>
                </c:pt>
                <c:pt idx="23463">
                  <c:v>food</c:v>
                </c:pt>
                <c:pt idx="23464">
                  <c:v>food</c:v>
                </c:pt>
                <c:pt idx="23465">
                  <c:v>food</c:v>
                </c:pt>
                <c:pt idx="23466">
                  <c:v>food</c:v>
                </c:pt>
                <c:pt idx="23467">
                  <c:v>food</c:v>
                </c:pt>
                <c:pt idx="23468">
                  <c:v>food</c:v>
                </c:pt>
                <c:pt idx="23469">
                  <c:v>animals</c:v>
                </c:pt>
                <c:pt idx="23470">
                  <c:v>animals</c:v>
                </c:pt>
                <c:pt idx="23471">
                  <c:v>animals</c:v>
                </c:pt>
                <c:pt idx="23472">
                  <c:v>animals</c:v>
                </c:pt>
                <c:pt idx="23473">
                  <c:v>healthy eating</c:v>
                </c:pt>
                <c:pt idx="23474">
                  <c:v>healthy eating</c:v>
                </c:pt>
                <c:pt idx="23475">
                  <c:v>healthy eating</c:v>
                </c:pt>
                <c:pt idx="23476">
                  <c:v>healthy eating</c:v>
                </c:pt>
                <c:pt idx="23477">
                  <c:v>healthy eating</c:v>
                </c:pt>
                <c:pt idx="23478">
                  <c:v>healthy eating</c:v>
                </c:pt>
                <c:pt idx="23479">
                  <c:v>healthy eating</c:v>
                </c:pt>
                <c:pt idx="23480">
                  <c:v>healthy eating</c:v>
                </c:pt>
                <c:pt idx="23481">
                  <c:v>healthy eating</c:v>
                </c:pt>
                <c:pt idx="23482">
                  <c:v>healthy eating</c:v>
                </c:pt>
                <c:pt idx="23483">
                  <c:v>healthy eating</c:v>
                </c:pt>
                <c:pt idx="23484">
                  <c:v>healthy eating</c:v>
                </c:pt>
                <c:pt idx="23485">
                  <c:v>healthy eating</c:v>
                </c:pt>
                <c:pt idx="23486">
                  <c:v>healthy eating</c:v>
                </c:pt>
                <c:pt idx="23487">
                  <c:v>healthy eating</c:v>
                </c:pt>
                <c:pt idx="23488">
                  <c:v>healthy eating</c:v>
                </c:pt>
                <c:pt idx="23489">
                  <c:v>healthy eating</c:v>
                </c:pt>
                <c:pt idx="23490">
                  <c:v>healthy eating</c:v>
                </c:pt>
                <c:pt idx="23491">
                  <c:v>healthy eating</c:v>
                </c:pt>
                <c:pt idx="23492">
                  <c:v>healthy eating</c:v>
                </c:pt>
                <c:pt idx="23493">
                  <c:v>healthy eating</c:v>
                </c:pt>
                <c:pt idx="23494">
                  <c:v>healthy eating</c:v>
                </c:pt>
                <c:pt idx="23495">
                  <c:v>healthy eating</c:v>
                </c:pt>
                <c:pt idx="23496">
                  <c:v>healthy eating</c:v>
                </c:pt>
                <c:pt idx="23497">
                  <c:v>healthy eating</c:v>
                </c:pt>
                <c:pt idx="23498">
                  <c:v>healthy eating</c:v>
                </c:pt>
                <c:pt idx="23499">
                  <c:v>healthy eating</c:v>
                </c:pt>
                <c:pt idx="23500">
                  <c:v>healthy eating</c:v>
                </c:pt>
                <c:pt idx="23501">
                  <c:v>healthy eating</c:v>
                </c:pt>
                <c:pt idx="23502">
                  <c:v>healthy eating</c:v>
                </c:pt>
                <c:pt idx="23503">
                  <c:v>healthy eating</c:v>
                </c:pt>
                <c:pt idx="23504">
                  <c:v>healthy eating</c:v>
                </c:pt>
                <c:pt idx="23505">
                  <c:v>healthy eating</c:v>
                </c:pt>
                <c:pt idx="23506">
                  <c:v>healthy eating</c:v>
                </c:pt>
                <c:pt idx="23507">
                  <c:v>healthy eating</c:v>
                </c:pt>
                <c:pt idx="23508">
                  <c:v>healthy eating</c:v>
                </c:pt>
                <c:pt idx="23509">
                  <c:v>healthy eating</c:v>
                </c:pt>
                <c:pt idx="23510">
                  <c:v>healthy eating</c:v>
                </c:pt>
                <c:pt idx="23511">
                  <c:v>healthy eating</c:v>
                </c:pt>
                <c:pt idx="23512">
                  <c:v>healthy eating</c:v>
                </c:pt>
                <c:pt idx="23513">
                  <c:v>healthy eating</c:v>
                </c:pt>
                <c:pt idx="23514">
                  <c:v>healthy eating</c:v>
                </c:pt>
                <c:pt idx="23515">
                  <c:v>healthy eating</c:v>
                </c:pt>
                <c:pt idx="23516">
                  <c:v>healthy eating</c:v>
                </c:pt>
                <c:pt idx="23517">
                  <c:v>healthy eating</c:v>
                </c:pt>
                <c:pt idx="23518">
                  <c:v>healthy eating</c:v>
                </c:pt>
                <c:pt idx="23519">
                  <c:v>healthy eating</c:v>
                </c:pt>
                <c:pt idx="23520">
                  <c:v>healthy eating</c:v>
                </c:pt>
                <c:pt idx="23521">
                  <c:v>healthy eating</c:v>
                </c:pt>
                <c:pt idx="23522">
                  <c:v>healthy eating</c:v>
                </c:pt>
                <c:pt idx="23523">
                  <c:v>healthy eating</c:v>
                </c:pt>
                <c:pt idx="23524">
                  <c:v>healthy eating</c:v>
                </c:pt>
                <c:pt idx="23525">
                  <c:v>healthy eating</c:v>
                </c:pt>
                <c:pt idx="23526">
                  <c:v>healthy eating</c:v>
                </c:pt>
                <c:pt idx="23527">
                  <c:v>healthy eating</c:v>
                </c:pt>
                <c:pt idx="23528">
                  <c:v>healthy eating</c:v>
                </c:pt>
                <c:pt idx="23529">
                  <c:v>healthy eating</c:v>
                </c:pt>
                <c:pt idx="23530">
                  <c:v>healthy eating</c:v>
                </c:pt>
                <c:pt idx="23531">
                  <c:v>healthy eating</c:v>
                </c:pt>
                <c:pt idx="23532">
                  <c:v>healthy eating</c:v>
                </c:pt>
                <c:pt idx="23533">
                  <c:v>healthy eating</c:v>
                </c:pt>
                <c:pt idx="23534">
                  <c:v>healthy eating</c:v>
                </c:pt>
                <c:pt idx="23535">
                  <c:v>healthy eating</c:v>
                </c:pt>
                <c:pt idx="23536">
                  <c:v>healthy eating</c:v>
                </c:pt>
                <c:pt idx="23537">
                  <c:v>healthy eating</c:v>
                </c:pt>
                <c:pt idx="23538">
                  <c:v>healthy eating</c:v>
                </c:pt>
                <c:pt idx="23539">
                  <c:v>healthy eating</c:v>
                </c:pt>
                <c:pt idx="23540">
                  <c:v>healthy eating</c:v>
                </c:pt>
                <c:pt idx="23541">
                  <c:v>healthy eating</c:v>
                </c:pt>
                <c:pt idx="23542">
                  <c:v>healthy eating</c:v>
                </c:pt>
                <c:pt idx="23543">
                  <c:v>healthy eating</c:v>
                </c:pt>
                <c:pt idx="23544">
                  <c:v>healthy eating</c:v>
                </c:pt>
                <c:pt idx="23545">
                  <c:v>healthy eating</c:v>
                </c:pt>
                <c:pt idx="23546">
                  <c:v>healthy eating</c:v>
                </c:pt>
                <c:pt idx="23547">
                  <c:v>healthy eating</c:v>
                </c:pt>
                <c:pt idx="23548">
                  <c:v>healthy eating</c:v>
                </c:pt>
                <c:pt idx="23549">
                  <c:v>healthy eating</c:v>
                </c:pt>
                <c:pt idx="23550">
                  <c:v>healthy eating</c:v>
                </c:pt>
                <c:pt idx="23551">
                  <c:v>healthy eating</c:v>
                </c:pt>
                <c:pt idx="23552">
                  <c:v>healthy eating</c:v>
                </c:pt>
                <c:pt idx="23553">
                  <c:v>healthy eating</c:v>
                </c:pt>
                <c:pt idx="23554">
                  <c:v>healthy eating</c:v>
                </c:pt>
                <c:pt idx="23555">
                  <c:v>food</c:v>
                </c:pt>
                <c:pt idx="23556">
                  <c:v>food</c:v>
                </c:pt>
                <c:pt idx="23557">
                  <c:v>food</c:v>
                </c:pt>
                <c:pt idx="23558">
                  <c:v>food</c:v>
                </c:pt>
                <c:pt idx="23559">
                  <c:v>food</c:v>
                </c:pt>
                <c:pt idx="23560">
                  <c:v>food</c:v>
                </c:pt>
                <c:pt idx="23561">
                  <c:v>food</c:v>
                </c:pt>
                <c:pt idx="23562">
                  <c:v>food</c:v>
                </c:pt>
                <c:pt idx="23563">
                  <c:v>food</c:v>
                </c:pt>
                <c:pt idx="23564">
                  <c:v>food</c:v>
                </c:pt>
                <c:pt idx="23565">
                  <c:v>food</c:v>
                </c:pt>
                <c:pt idx="23566">
                  <c:v>food</c:v>
                </c:pt>
                <c:pt idx="23567">
                  <c:v>food</c:v>
                </c:pt>
                <c:pt idx="23568">
                  <c:v>food</c:v>
                </c:pt>
                <c:pt idx="23569">
                  <c:v>food</c:v>
                </c:pt>
                <c:pt idx="23570">
                  <c:v>food</c:v>
                </c:pt>
                <c:pt idx="23571">
                  <c:v>food</c:v>
                </c:pt>
                <c:pt idx="23572">
                  <c:v>food</c:v>
                </c:pt>
                <c:pt idx="23573">
                  <c:v>food</c:v>
                </c:pt>
                <c:pt idx="23574">
                  <c:v>food</c:v>
                </c:pt>
                <c:pt idx="23575">
                  <c:v>food</c:v>
                </c:pt>
                <c:pt idx="23576">
                  <c:v>food</c:v>
                </c:pt>
                <c:pt idx="23577">
                  <c:v>food</c:v>
                </c:pt>
                <c:pt idx="23578">
                  <c:v>food</c:v>
                </c:pt>
                <c:pt idx="23579">
                  <c:v>food</c:v>
                </c:pt>
                <c:pt idx="23580">
                  <c:v>food</c:v>
                </c:pt>
                <c:pt idx="23581">
                  <c:v>food</c:v>
                </c:pt>
                <c:pt idx="23582">
                  <c:v>food</c:v>
                </c:pt>
                <c:pt idx="23583">
                  <c:v>food</c:v>
                </c:pt>
                <c:pt idx="23584">
                  <c:v>food</c:v>
                </c:pt>
                <c:pt idx="23585">
                  <c:v>food</c:v>
                </c:pt>
                <c:pt idx="23586">
                  <c:v>food</c:v>
                </c:pt>
                <c:pt idx="23587">
                  <c:v>food</c:v>
                </c:pt>
                <c:pt idx="23588">
                  <c:v>food</c:v>
                </c:pt>
                <c:pt idx="23589">
                  <c:v>food</c:v>
                </c:pt>
                <c:pt idx="23590">
                  <c:v>food</c:v>
                </c:pt>
                <c:pt idx="23591">
                  <c:v>food</c:v>
                </c:pt>
                <c:pt idx="23592">
                  <c:v>food</c:v>
                </c:pt>
                <c:pt idx="23593">
                  <c:v>food</c:v>
                </c:pt>
                <c:pt idx="23594">
                  <c:v>food</c:v>
                </c:pt>
                <c:pt idx="23595">
                  <c:v>food</c:v>
                </c:pt>
                <c:pt idx="23596">
                  <c:v>science</c:v>
                </c:pt>
                <c:pt idx="23597">
                  <c:v>science</c:v>
                </c:pt>
                <c:pt idx="23598">
                  <c:v>science</c:v>
                </c:pt>
                <c:pt idx="23599">
                  <c:v>science</c:v>
                </c:pt>
                <c:pt idx="23600">
                  <c:v>science</c:v>
                </c:pt>
                <c:pt idx="23601">
                  <c:v>science</c:v>
                </c:pt>
                <c:pt idx="23602">
                  <c:v>fitness</c:v>
                </c:pt>
                <c:pt idx="23603">
                  <c:v>fitness</c:v>
                </c:pt>
                <c:pt idx="23604">
                  <c:v>fitness</c:v>
                </c:pt>
                <c:pt idx="23605">
                  <c:v>fitness</c:v>
                </c:pt>
                <c:pt idx="23606">
                  <c:v>fitness</c:v>
                </c:pt>
                <c:pt idx="23607">
                  <c:v>fitness</c:v>
                </c:pt>
                <c:pt idx="23608">
                  <c:v>fitness</c:v>
                </c:pt>
                <c:pt idx="23609">
                  <c:v>fitness</c:v>
                </c:pt>
                <c:pt idx="23610">
                  <c:v>fitness</c:v>
                </c:pt>
                <c:pt idx="23611">
                  <c:v>fitness</c:v>
                </c:pt>
                <c:pt idx="23612">
                  <c:v>fitness</c:v>
                </c:pt>
                <c:pt idx="23613">
                  <c:v>fitness</c:v>
                </c:pt>
                <c:pt idx="23614">
                  <c:v>fitness</c:v>
                </c:pt>
                <c:pt idx="23615">
                  <c:v>fitness</c:v>
                </c:pt>
                <c:pt idx="23616">
                  <c:v>fitness</c:v>
                </c:pt>
                <c:pt idx="23617">
                  <c:v>fitness</c:v>
                </c:pt>
                <c:pt idx="23618">
                  <c:v>fitness</c:v>
                </c:pt>
                <c:pt idx="23619">
                  <c:v>fitness</c:v>
                </c:pt>
                <c:pt idx="23620">
                  <c:v>fitness</c:v>
                </c:pt>
                <c:pt idx="23621">
                  <c:v>fitness</c:v>
                </c:pt>
                <c:pt idx="23622">
                  <c:v>fitness</c:v>
                </c:pt>
                <c:pt idx="23623">
                  <c:v>fitness</c:v>
                </c:pt>
                <c:pt idx="23624">
                  <c:v>fitness</c:v>
                </c:pt>
                <c:pt idx="23625">
                  <c:v>fitness</c:v>
                </c:pt>
                <c:pt idx="23626">
                  <c:v>fitness</c:v>
                </c:pt>
                <c:pt idx="23627">
                  <c:v>healthy eating</c:v>
                </c:pt>
                <c:pt idx="23628">
                  <c:v>healthy eating</c:v>
                </c:pt>
                <c:pt idx="23629">
                  <c:v>healthy eating</c:v>
                </c:pt>
                <c:pt idx="23630">
                  <c:v>healthy eating</c:v>
                </c:pt>
                <c:pt idx="23631">
                  <c:v>healthy eating</c:v>
                </c:pt>
                <c:pt idx="23632">
                  <c:v>healthy eating</c:v>
                </c:pt>
                <c:pt idx="23633">
                  <c:v>healthy eating</c:v>
                </c:pt>
                <c:pt idx="23634">
                  <c:v>healthy eating</c:v>
                </c:pt>
                <c:pt idx="23635">
                  <c:v>healthy eating</c:v>
                </c:pt>
                <c:pt idx="23636">
                  <c:v>healthy eating</c:v>
                </c:pt>
                <c:pt idx="23637">
                  <c:v>healthy eating</c:v>
                </c:pt>
                <c:pt idx="23638">
                  <c:v>healthy eating</c:v>
                </c:pt>
                <c:pt idx="23639">
                  <c:v>healthy eating</c:v>
                </c:pt>
                <c:pt idx="23640">
                  <c:v>healthy eating</c:v>
                </c:pt>
                <c:pt idx="23641">
                  <c:v>healthy eating</c:v>
                </c:pt>
                <c:pt idx="23642">
                  <c:v>healthy eating</c:v>
                </c:pt>
                <c:pt idx="23643">
                  <c:v>healthy eating</c:v>
                </c:pt>
                <c:pt idx="23644">
                  <c:v>healthy eating</c:v>
                </c:pt>
                <c:pt idx="23645">
                  <c:v>healthy eating</c:v>
                </c:pt>
                <c:pt idx="23646">
                  <c:v>healthy eating</c:v>
                </c:pt>
                <c:pt idx="23647">
                  <c:v>healthy eating</c:v>
                </c:pt>
                <c:pt idx="23648">
                  <c:v>healthy eating</c:v>
                </c:pt>
                <c:pt idx="23649">
                  <c:v>healthy eating</c:v>
                </c:pt>
                <c:pt idx="23650">
                  <c:v>healthy eating</c:v>
                </c:pt>
                <c:pt idx="23651">
                  <c:v>healthy eating</c:v>
                </c:pt>
                <c:pt idx="23652">
                  <c:v>healthy eating</c:v>
                </c:pt>
                <c:pt idx="23653">
                  <c:v>healthy eating</c:v>
                </c:pt>
                <c:pt idx="23654">
                  <c:v>healthy eating</c:v>
                </c:pt>
                <c:pt idx="23655">
                  <c:v>healthy eating</c:v>
                </c:pt>
                <c:pt idx="23656">
                  <c:v>healthy eating</c:v>
                </c:pt>
                <c:pt idx="23657">
                  <c:v>healthy eating</c:v>
                </c:pt>
                <c:pt idx="23658">
                  <c:v>healthy eating</c:v>
                </c:pt>
                <c:pt idx="23659">
                  <c:v>healthy eating</c:v>
                </c:pt>
                <c:pt idx="23660">
                  <c:v>healthy eating</c:v>
                </c:pt>
                <c:pt idx="23661">
                  <c:v>healthy eating</c:v>
                </c:pt>
                <c:pt idx="23662">
                  <c:v>healthy eating</c:v>
                </c:pt>
                <c:pt idx="23663">
                  <c:v>healthy eating</c:v>
                </c:pt>
                <c:pt idx="23664">
                  <c:v>healthy eating</c:v>
                </c:pt>
                <c:pt idx="23665">
                  <c:v>healthy eating</c:v>
                </c:pt>
                <c:pt idx="23666">
                  <c:v>healthy eating</c:v>
                </c:pt>
                <c:pt idx="23667">
                  <c:v>food</c:v>
                </c:pt>
                <c:pt idx="23668">
                  <c:v>food</c:v>
                </c:pt>
                <c:pt idx="23669">
                  <c:v>food</c:v>
                </c:pt>
                <c:pt idx="23670">
                  <c:v>food</c:v>
                </c:pt>
                <c:pt idx="23671">
                  <c:v>food</c:v>
                </c:pt>
                <c:pt idx="23672">
                  <c:v>food</c:v>
                </c:pt>
                <c:pt idx="23673">
                  <c:v>food</c:v>
                </c:pt>
                <c:pt idx="23674">
                  <c:v>food</c:v>
                </c:pt>
                <c:pt idx="23675">
                  <c:v>food</c:v>
                </c:pt>
                <c:pt idx="23676">
                  <c:v>food</c:v>
                </c:pt>
                <c:pt idx="23677">
                  <c:v>food</c:v>
                </c:pt>
                <c:pt idx="23678">
                  <c:v>food</c:v>
                </c:pt>
                <c:pt idx="23679">
                  <c:v>food</c:v>
                </c:pt>
                <c:pt idx="23680">
                  <c:v>food</c:v>
                </c:pt>
                <c:pt idx="23681">
                  <c:v>food</c:v>
                </c:pt>
                <c:pt idx="23682">
                  <c:v>food</c:v>
                </c:pt>
                <c:pt idx="23683">
                  <c:v>food</c:v>
                </c:pt>
                <c:pt idx="23684">
                  <c:v>food</c:v>
                </c:pt>
                <c:pt idx="23685">
                  <c:v>food</c:v>
                </c:pt>
                <c:pt idx="23686">
                  <c:v>food</c:v>
                </c:pt>
                <c:pt idx="23687">
                  <c:v>food</c:v>
                </c:pt>
                <c:pt idx="23688">
                  <c:v>food</c:v>
                </c:pt>
                <c:pt idx="23689">
                  <c:v>food</c:v>
                </c:pt>
                <c:pt idx="23690">
                  <c:v>food</c:v>
                </c:pt>
                <c:pt idx="23691">
                  <c:v>food</c:v>
                </c:pt>
                <c:pt idx="23692">
                  <c:v>food</c:v>
                </c:pt>
                <c:pt idx="23693">
                  <c:v>food</c:v>
                </c:pt>
                <c:pt idx="23694">
                  <c:v>food</c:v>
                </c:pt>
                <c:pt idx="23695">
                  <c:v>food</c:v>
                </c:pt>
                <c:pt idx="23696">
                  <c:v>food</c:v>
                </c:pt>
                <c:pt idx="23697">
                  <c:v>food</c:v>
                </c:pt>
                <c:pt idx="23698">
                  <c:v>food</c:v>
                </c:pt>
                <c:pt idx="23699">
                  <c:v>food</c:v>
                </c:pt>
                <c:pt idx="23700">
                  <c:v>food</c:v>
                </c:pt>
                <c:pt idx="23701">
                  <c:v>food</c:v>
                </c:pt>
                <c:pt idx="23702">
                  <c:v>food</c:v>
                </c:pt>
                <c:pt idx="23703">
                  <c:v>food</c:v>
                </c:pt>
                <c:pt idx="23704">
                  <c:v>food</c:v>
                </c:pt>
                <c:pt idx="23705">
                  <c:v>food</c:v>
                </c:pt>
                <c:pt idx="23706">
                  <c:v>food</c:v>
                </c:pt>
                <c:pt idx="23707">
                  <c:v>food</c:v>
                </c:pt>
                <c:pt idx="23708">
                  <c:v>food</c:v>
                </c:pt>
                <c:pt idx="23709">
                  <c:v>food</c:v>
                </c:pt>
                <c:pt idx="23710">
                  <c:v>food</c:v>
                </c:pt>
                <c:pt idx="23711">
                  <c:v>food</c:v>
                </c:pt>
                <c:pt idx="23712">
                  <c:v>food</c:v>
                </c:pt>
                <c:pt idx="23713">
                  <c:v>food</c:v>
                </c:pt>
                <c:pt idx="23714">
                  <c:v>animals</c:v>
                </c:pt>
                <c:pt idx="23715">
                  <c:v>animals</c:v>
                </c:pt>
                <c:pt idx="23716">
                  <c:v>animals</c:v>
                </c:pt>
                <c:pt idx="23717">
                  <c:v>animals</c:v>
                </c:pt>
                <c:pt idx="23718">
                  <c:v>animals</c:v>
                </c:pt>
                <c:pt idx="23719">
                  <c:v>animals</c:v>
                </c:pt>
                <c:pt idx="23720">
                  <c:v>animals</c:v>
                </c:pt>
                <c:pt idx="23721">
                  <c:v>animals</c:v>
                </c:pt>
                <c:pt idx="23722">
                  <c:v>animals</c:v>
                </c:pt>
                <c:pt idx="23723">
                  <c:v>animals</c:v>
                </c:pt>
                <c:pt idx="23724">
                  <c:v>animals</c:v>
                </c:pt>
                <c:pt idx="23725">
                  <c:v>animals</c:v>
                </c:pt>
                <c:pt idx="23726">
                  <c:v>animals</c:v>
                </c:pt>
                <c:pt idx="23727">
                  <c:v>animals</c:v>
                </c:pt>
                <c:pt idx="23728">
                  <c:v>animals</c:v>
                </c:pt>
                <c:pt idx="23729">
                  <c:v>animals</c:v>
                </c:pt>
                <c:pt idx="23730">
                  <c:v>animals</c:v>
                </c:pt>
                <c:pt idx="23731">
                  <c:v>animals</c:v>
                </c:pt>
                <c:pt idx="23732">
                  <c:v>animals</c:v>
                </c:pt>
                <c:pt idx="23733">
                  <c:v>animals</c:v>
                </c:pt>
                <c:pt idx="23734">
                  <c:v>animals</c:v>
                </c:pt>
                <c:pt idx="23735">
                  <c:v>animals</c:v>
                </c:pt>
                <c:pt idx="23736">
                  <c:v>animals</c:v>
                </c:pt>
                <c:pt idx="23737">
                  <c:v>animals</c:v>
                </c:pt>
                <c:pt idx="23738">
                  <c:v>animals</c:v>
                </c:pt>
                <c:pt idx="23739">
                  <c:v>animals</c:v>
                </c:pt>
                <c:pt idx="23740">
                  <c:v>animals</c:v>
                </c:pt>
                <c:pt idx="23741">
                  <c:v>animals</c:v>
                </c:pt>
                <c:pt idx="23742">
                  <c:v>animals</c:v>
                </c:pt>
                <c:pt idx="23743">
                  <c:v>animals</c:v>
                </c:pt>
                <c:pt idx="23744">
                  <c:v>animals</c:v>
                </c:pt>
                <c:pt idx="23745">
                  <c:v>animals</c:v>
                </c:pt>
                <c:pt idx="23746">
                  <c:v>animals</c:v>
                </c:pt>
                <c:pt idx="23747">
                  <c:v>animals</c:v>
                </c:pt>
                <c:pt idx="23748">
                  <c:v>animals</c:v>
                </c:pt>
                <c:pt idx="23749">
                  <c:v>animals</c:v>
                </c:pt>
                <c:pt idx="23750">
                  <c:v>animals</c:v>
                </c:pt>
                <c:pt idx="23751">
                  <c:v>science</c:v>
                </c:pt>
                <c:pt idx="23752">
                  <c:v>science</c:v>
                </c:pt>
                <c:pt idx="23753">
                  <c:v>science</c:v>
                </c:pt>
                <c:pt idx="23754">
                  <c:v>science</c:v>
                </c:pt>
                <c:pt idx="23755">
                  <c:v>science</c:v>
                </c:pt>
                <c:pt idx="23756">
                  <c:v>science</c:v>
                </c:pt>
                <c:pt idx="23757">
                  <c:v>science</c:v>
                </c:pt>
                <c:pt idx="23758">
                  <c:v>science</c:v>
                </c:pt>
                <c:pt idx="23759">
                  <c:v>technology</c:v>
                </c:pt>
                <c:pt idx="23760">
                  <c:v>technology</c:v>
                </c:pt>
                <c:pt idx="23761">
                  <c:v>technology</c:v>
                </c:pt>
                <c:pt idx="23762">
                  <c:v>technology</c:v>
                </c:pt>
                <c:pt idx="23763">
                  <c:v>technology</c:v>
                </c:pt>
                <c:pt idx="23764">
                  <c:v>technology</c:v>
                </c:pt>
                <c:pt idx="23765">
                  <c:v>technology</c:v>
                </c:pt>
                <c:pt idx="23766">
                  <c:v>technology</c:v>
                </c:pt>
                <c:pt idx="23767">
                  <c:v>technology</c:v>
                </c:pt>
                <c:pt idx="23768">
                  <c:v>technology</c:v>
                </c:pt>
                <c:pt idx="23769">
                  <c:v>technology</c:v>
                </c:pt>
                <c:pt idx="23770">
                  <c:v>technology</c:v>
                </c:pt>
                <c:pt idx="23771">
                  <c:v>technology</c:v>
                </c:pt>
                <c:pt idx="23772">
                  <c:v>technology</c:v>
                </c:pt>
                <c:pt idx="23773">
                  <c:v>technology</c:v>
                </c:pt>
                <c:pt idx="23774">
                  <c:v>technology</c:v>
                </c:pt>
                <c:pt idx="23775">
                  <c:v>technology</c:v>
                </c:pt>
                <c:pt idx="23776">
                  <c:v>technology</c:v>
                </c:pt>
                <c:pt idx="23777">
                  <c:v>technology</c:v>
                </c:pt>
                <c:pt idx="23778">
                  <c:v>technology</c:v>
                </c:pt>
                <c:pt idx="23779">
                  <c:v>technology</c:v>
                </c:pt>
                <c:pt idx="23780">
                  <c:v>technology</c:v>
                </c:pt>
                <c:pt idx="23781">
                  <c:v>technology</c:v>
                </c:pt>
                <c:pt idx="23782">
                  <c:v>studying</c:v>
                </c:pt>
                <c:pt idx="23783">
                  <c:v>studying</c:v>
                </c:pt>
                <c:pt idx="23784">
                  <c:v>studying</c:v>
                </c:pt>
                <c:pt idx="23785">
                  <c:v>studying</c:v>
                </c:pt>
                <c:pt idx="23786">
                  <c:v>studying</c:v>
                </c:pt>
                <c:pt idx="23787">
                  <c:v>studying</c:v>
                </c:pt>
                <c:pt idx="23788">
                  <c:v>studying</c:v>
                </c:pt>
                <c:pt idx="23789">
                  <c:v>studying</c:v>
                </c:pt>
                <c:pt idx="23790">
                  <c:v>studying</c:v>
                </c:pt>
                <c:pt idx="23791">
                  <c:v>studying</c:v>
                </c:pt>
                <c:pt idx="23792">
                  <c:v>studying</c:v>
                </c:pt>
                <c:pt idx="23793">
                  <c:v>studying</c:v>
                </c:pt>
                <c:pt idx="23794">
                  <c:v>studying</c:v>
                </c:pt>
                <c:pt idx="23795">
                  <c:v>studying</c:v>
                </c:pt>
                <c:pt idx="23796">
                  <c:v>studying</c:v>
                </c:pt>
                <c:pt idx="23797">
                  <c:v>studying</c:v>
                </c:pt>
                <c:pt idx="23798">
                  <c:v>studying</c:v>
                </c:pt>
                <c:pt idx="23799">
                  <c:v>studying</c:v>
                </c:pt>
                <c:pt idx="23800">
                  <c:v>studying</c:v>
                </c:pt>
                <c:pt idx="23801">
                  <c:v>studying</c:v>
                </c:pt>
                <c:pt idx="23802">
                  <c:v>studying</c:v>
                </c:pt>
                <c:pt idx="23803">
                  <c:v>studying</c:v>
                </c:pt>
                <c:pt idx="23804">
                  <c:v>studying</c:v>
                </c:pt>
                <c:pt idx="23805">
                  <c:v>studying</c:v>
                </c:pt>
                <c:pt idx="23806">
                  <c:v>studying</c:v>
                </c:pt>
                <c:pt idx="23807">
                  <c:v>studying</c:v>
                </c:pt>
                <c:pt idx="23808">
                  <c:v>studying</c:v>
                </c:pt>
                <c:pt idx="23809">
                  <c:v>studying</c:v>
                </c:pt>
                <c:pt idx="23810">
                  <c:v>studying</c:v>
                </c:pt>
                <c:pt idx="23811">
                  <c:v>studying</c:v>
                </c:pt>
                <c:pt idx="23812">
                  <c:v>studying</c:v>
                </c:pt>
                <c:pt idx="23813">
                  <c:v>studying</c:v>
                </c:pt>
                <c:pt idx="23814">
                  <c:v>studying</c:v>
                </c:pt>
                <c:pt idx="23815">
                  <c:v>studying</c:v>
                </c:pt>
                <c:pt idx="23816">
                  <c:v>studying</c:v>
                </c:pt>
                <c:pt idx="23817">
                  <c:v>studying</c:v>
                </c:pt>
                <c:pt idx="23818">
                  <c:v>studying</c:v>
                </c:pt>
                <c:pt idx="23819">
                  <c:v>studying</c:v>
                </c:pt>
                <c:pt idx="23820">
                  <c:v>studying</c:v>
                </c:pt>
                <c:pt idx="23821">
                  <c:v>studying</c:v>
                </c:pt>
                <c:pt idx="23822">
                  <c:v>studying</c:v>
                </c:pt>
                <c:pt idx="23823">
                  <c:v>studying</c:v>
                </c:pt>
                <c:pt idx="23824">
                  <c:v>studying</c:v>
                </c:pt>
                <c:pt idx="23825">
                  <c:v>studying</c:v>
                </c:pt>
                <c:pt idx="23826">
                  <c:v>studying</c:v>
                </c:pt>
                <c:pt idx="23827">
                  <c:v>studying</c:v>
                </c:pt>
                <c:pt idx="23828">
                  <c:v>studying</c:v>
                </c:pt>
                <c:pt idx="23829">
                  <c:v>studying</c:v>
                </c:pt>
                <c:pt idx="23830">
                  <c:v>dogs</c:v>
                </c:pt>
                <c:pt idx="23831">
                  <c:v>dogs</c:v>
                </c:pt>
                <c:pt idx="23832">
                  <c:v>dogs</c:v>
                </c:pt>
                <c:pt idx="23833">
                  <c:v>dogs</c:v>
                </c:pt>
                <c:pt idx="23834">
                  <c:v>dogs</c:v>
                </c:pt>
                <c:pt idx="23835">
                  <c:v>dogs</c:v>
                </c:pt>
                <c:pt idx="23836">
                  <c:v>dogs</c:v>
                </c:pt>
                <c:pt idx="23837">
                  <c:v>dogs</c:v>
                </c:pt>
                <c:pt idx="23838">
                  <c:v>dogs</c:v>
                </c:pt>
                <c:pt idx="23839">
                  <c:v>dogs</c:v>
                </c:pt>
                <c:pt idx="23840">
                  <c:v>dogs</c:v>
                </c:pt>
                <c:pt idx="23841">
                  <c:v>dogs</c:v>
                </c:pt>
                <c:pt idx="23842">
                  <c:v>dogs</c:v>
                </c:pt>
                <c:pt idx="23843">
                  <c:v>dogs</c:v>
                </c:pt>
                <c:pt idx="23844">
                  <c:v>dogs</c:v>
                </c:pt>
                <c:pt idx="23845">
                  <c:v>dogs</c:v>
                </c:pt>
                <c:pt idx="23846">
                  <c:v>dogs</c:v>
                </c:pt>
                <c:pt idx="23847">
                  <c:v>dogs</c:v>
                </c:pt>
                <c:pt idx="23848">
                  <c:v>dogs</c:v>
                </c:pt>
                <c:pt idx="23849">
                  <c:v>dogs</c:v>
                </c:pt>
                <c:pt idx="23850">
                  <c:v>dogs</c:v>
                </c:pt>
                <c:pt idx="23851">
                  <c:v>veganism</c:v>
                </c:pt>
                <c:pt idx="23852">
                  <c:v>veganism</c:v>
                </c:pt>
                <c:pt idx="23853">
                  <c:v>veganism</c:v>
                </c:pt>
                <c:pt idx="23854">
                  <c:v>veganism</c:v>
                </c:pt>
                <c:pt idx="23855">
                  <c:v>veganism</c:v>
                </c:pt>
                <c:pt idx="23856">
                  <c:v>veganism</c:v>
                </c:pt>
                <c:pt idx="23857">
                  <c:v>veganism</c:v>
                </c:pt>
                <c:pt idx="23858">
                  <c:v>veganism</c:v>
                </c:pt>
                <c:pt idx="23859">
                  <c:v>veganism</c:v>
                </c:pt>
                <c:pt idx="23860">
                  <c:v>veganism</c:v>
                </c:pt>
                <c:pt idx="23861">
                  <c:v>veganism</c:v>
                </c:pt>
                <c:pt idx="23862">
                  <c:v>animals</c:v>
                </c:pt>
                <c:pt idx="23863">
                  <c:v>animals</c:v>
                </c:pt>
                <c:pt idx="23864">
                  <c:v>animals</c:v>
                </c:pt>
                <c:pt idx="23865">
                  <c:v>animals</c:v>
                </c:pt>
                <c:pt idx="23866">
                  <c:v>animals</c:v>
                </c:pt>
                <c:pt idx="23867">
                  <c:v>animals</c:v>
                </c:pt>
                <c:pt idx="23868">
                  <c:v>animals</c:v>
                </c:pt>
                <c:pt idx="23869">
                  <c:v>animals</c:v>
                </c:pt>
                <c:pt idx="23870">
                  <c:v>animals</c:v>
                </c:pt>
                <c:pt idx="23871">
                  <c:v>animals</c:v>
                </c:pt>
                <c:pt idx="23872">
                  <c:v>animals</c:v>
                </c:pt>
                <c:pt idx="23873">
                  <c:v>animals</c:v>
                </c:pt>
                <c:pt idx="23874">
                  <c:v>animals</c:v>
                </c:pt>
                <c:pt idx="23875">
                  <c:v>animals</c:v>
                </c:pt>
                <c:pt idx="23876">
                  <c:v>animals</c:v>
                </c:pt>
                <c:pt idx="23877">
                  <c:v>animals</c:v>
                </c:pt>
                <c:pt idx="23878">
                  <c:v>animals</c:v>
                </c:pt>
                <c:pt idx="23879">
                  <c:v>cooking</c:v>
                </c:pt>
                <c:pt idx="23880">
                  <c:v>cooking</c:v>
                </c:pt>
                <c:pt idx="23881">
                  <c:v>cooking</c:v>
                </c:pt>
                <c:pt idx="23882">
                  <c:v>cooking</c:v>
                </c:pt>
                <c:pt idx="23883">
                  <c:v>cooking</c:v>
                </c:pt>
                <c:pt idx="23884">
                  <c:v>cooking</c:v>
                </c:pt>
                <c:pt idx="23885">
                  <c:v>cooking</c:v>
                </c:pt>
                <c:pt idx="23886">
                  <c:v>cooking</c:v>
                </c:pt>
                <c:pt idx="23887">
                  <c:v>cooking</c:v>
                </c:pt>
                <c:pt idx="23888">
                  <c:v>cooking</c:v>
                </c:pt>
                <c:pt idx="23889">
                  <c:v>cooking</c:v>
                </c:pt>
                <c:pt idx="23890">
                  <c:v>cooking</c:v>
                </c:pt>
                <c:pt idx="23891">
                  <c:v>cooking</c:v>
                </c:pt>
                <c:pt idx="23892">
                  <c:v>cooking</c:v>
                </c:pt>
                <c:pt idx="23893">
                  <c:v>cooking</c:v>
                </c:pt>
                <c:pt idx="23894">
                  <c:v>cooking</c:v>
                </c:pt>
                <c:pt idx="23895">
                  <c:v>cooking</c:v>
                </c:pt>
                <c:pt idx="23896">
                  <c:v>cooking</c:v>
                </c:pt>
                <c:pt idx="23897">
                  <c:v>cooking</c:v>
                </c:pt>
                <c:pt idx="23898">
                  <c:v>cooking</c:v>
                </c:pt>
                <c:pt idx="23899">
                  <c:v>cooking</c:v>
                </c:pt>
                <c:pt idx="23900">
                  <c:v>cooking</c:v>
                </c:pt>
                <c:pt idx="23901">
                  <c:v>cooking</c:v>
                </c:pt>
                <c:pt idx="23902">
                  <c:v>cooking</c:v>
                </c:pt>
                <c:pt idx="23903">
                  <c:v>cooking</c:v>
                </c:pt>
                <c:pt idx="23904">
                  <c:v>cooking</c:v>
                </c:pt>
                <c:pt idx="23905">
                  <c:v>cooking</c:v>
                </c:pt>
                <c:pt idx="23906">
                  <c:v>cooking</c:v>
                </c:pt>
                <c:pt idx="23907">
                  <c:v>cooking</c:v>
                </c:pt>
                <c:pt idx="23908">
                  <c:v>cooking</c:v>
                </c:pt>
                <c:pt idx="23909">
                  <c:v>cooking</c:v>
                </c:pt>
                <c:pt idx="23910">
                  <c:v>cooking</c:v>
                </c:pt>
                <c:pt idx="23911">
                  <c:v>cooking</c:v>
                </c:pt>
                <c:pt idx="23912">
                  <c:v>cooking</c:v>
                </c:pt>
                <c:pt idx="23913">
                  <c:v>cooking</c:v>
                </c:pt>
                <c:pt idx="23914">
                  <c:v>cooking</c:v>
                </c:pt>
                <c:pt idx="23915">
                  <c:v>cooking</c:v>
                </c:pt>
                <c:pt idx="23916">
                  <c:v>cooking</c:v>
                </c:pt>
                <c:pt idx="23917">
                  <c:v>healthy eating</c:v>
                </c:pt>
                <c:pt idx="23918">
                  <c:v>healthy eating</c:v>
                </c:pt>
                <c:pt idx="23919">
                  <c:v>healthy eating</c:v>
                </c:pt>
                <c:pt idx="23920">
                  <c:v>healthy eating</c:v>
                </c:pt>
                <c:pt idx="23921">
                  <c:v>healthy eating</c:v>
                </c:pt>
                <c:pt idx="23922">
                  <c:v>healthy eating</c:v>
                </c:pt>
                <c:pt idx="23923">
                  <c:v>healthy eating</c:v>
                </c:pt>
                <c:pt idx="23924">
                  <c:v>healthy eating</c:v>
                </c:pt>
                <c:pt idx="23925">
                  <c:v>healthy eating</c:v>
                </c:pt>
                <c:pt idx="23926">
                  <c:v>healthy eating</c:v>
                </c:pt>
                <c:pt idx="23927">
                  <c:v>healthy eating</c:v>
                </c:pt>
                <c:pt idx="23928">
                  <c:v>healthy eating</c:v>
                </c:pt>
                <c:pt idx="23929">
                  <c:v>healthy eating</c:v>
                </c:pt>
                <c:pt idx="23930">
                  <c:v>healthy eating</c:v>
                </c:pt>
                <c:pt idx="23931">
                  <c:v>healthy eating</c:v>
                </c:pt>
                <c:pt idx="23932">
                  <c:v>healthy eating</c:v>
                </c:pt>
                <c:pt idx="23933">
                  <c:v>healthy eating</c:v>
                </c:pt>
                <c:pt idx="23934">
                  <c:v>healthy eating</c:v>
                </c:pt>
                <c:pt idx="23935">
                  <c:v>healthy eating</c:v>
                </c:pt>
                <c:pt idx="23936">
                  <c:v>healthy eating</c:v>
                </c:pt>
                <c:pt idx="23937">
                  <c:v>healthy eating</c:v>
                </c:pt>
                <c:pt idx="23938">
                  <c:v>healthy eating</c:v>
                </c:pt>
                <c:pt idx="23939">
                  <c:v>healthy eating</c:v>
                </c:pt>
                <c:pt idx="23940">
                  <c:v>healthy eating</c:v>
                </c:pt>
                <c:pt idx="23941">
                  <c:v>healthy eating</c:v>
                </c:pt>
                <c:pt idx="23942">
                  <c:v>healthy eating</c:v>
                </c:pt>
                <c:pt idx="23943">
                  <c:v>studying</c:v>
                </c:pt>
                <c:pt idx="23944">
                  <c:v>studying</c:v>
                </c:pt>
                <c:pt idx="23945">
                  <c:v>studying</c:v>
                </c:pt>
                <c:pt idx="23946">
                  <c:v>studying</c:v>
                </c:pt>
                <c:pt idx="23947">
                  <c:v>studying</c:v>
                </c:pt>
                <c:pt idx="23948">
                  <c:v>studying</c:v>
                </c:pt>
                <c:pt idx="23949">
                  <c:v>studying</c:v>
                </c:pt>
                <c:pt idx="23950">
                  <c:v>studying</c:v>
                </c:pt>
                <c:pt idx="23951">
                  <c:v>studying</c:v>
                </c:pt>
                <c:pt idx="23952">
                  <c:v>studying</c:v>
                </c:pt>
                <c:pt idx="23953">
                  <c:v>studying</c:v>
                </c:pt>
                <c:pt idx="23954">
                  <c:v>studying</c:v>
                </c:pt>
                <c:pt idx="23955">
                  <c:v>studying</c:v>
                </c:pt>
                <c:pt idx="23956">
                  <c:v>studying</c:v>
                </c:pt>
                <c:pt idx="23957">
                  <c:v>studying</c:v>
                </c:pt>
                <c:pt idx="23958">
                  <c:v>studying</c:v>
                </c:pt>
                <c:pt idx="23959">
                  <c:v>studying</c:v>
                </c:pt>
                <c:pt idx="23960">
                  <c:v>studying</c:v>
                </c:pt>
                <c:pt idx="23961">
                  <c:v>studying</c:v>
                </c:pt>
                <c:pt idx="23962">
                  <c:v>studying</c:v>
                </c:pt>
                <c:pt idx="23963">
                  <c:v>studying</c:v>
                </c:pt>
                <c:pt idx="23964">
                  <c:v>studying</c:v>
                </c:pt>
                <c:pt idx="23965">
                  <c:v>studying</c:v>
                </c:pt>
                <c:pt idx="23966">
                  <c:v>studying</c:v>
                </c:pt>
                <c:pt idx="23967">
                  <c:v>studying</c:v>
                </c:pt>
                <c:pt idx="23968">
                  <c:v>studying</c:v>
                </c:pt>
                <c:pt idx="23969">
                  <c:v>studying</c:v>
                </c:pt>
                <c:pt idx="23970">
                  <c:v>studying</c:v>
                </c:pt>
                <c:pt idx="23971">
                  <c:v>studying</c:v>
                </c:pt>
                <c:pt idx="23972">
                  <c:v>studying</c:v>
                </c:pt>
                <c:pt idx="23973">
                  <c:v>studying</c:v>
                </c:pt>
                <c:pt idx="23974">
                  <c:v>studying</c:v>
                </c:pt>
                <c:pt idx="23975">
                  <c:v>studying</c:v>
                </c:pt>
                <c:pt idx="23976">
                  <c:v>studying</c:v>
                </c:pt>
                <c:pt idx="23977">
                  <c:v>studying</c:v>
                </c:pt>
                <c:pt idx="23978">
                  <c:v>studying</c:v>
                </c:pt>
                <c:pt idx="23979">
                  <c:v>studying</c:v>
                </c:pt>
                <c:pt idx="23980">
                  <c:v>studying</c:v>
                </c:pt>
                <c:pt idx="23981">
                  <c:v>culture</c:v>
                </c:pt>
                <c:pt idx="23982">
                  <c:v>culture</c:v>
                </c:pt>
                <c:pt idx="23983">
                  <c:v>culture</c:v>
                </c:pt>
                <c:pt idx="23984">
                  <c:v>culture</c:v>
                </c:pt>
                <c:pt idx="23985">
                  <c:v>culture</c:v>
                </c:pt>
                <c:pt idx="23986">
                  <c:v>culture</c:v>
                </c:pt>
                <c:pt idx="23987">
                  <c:v>culture</c:v>
                </c:pt>
                <c:pt idx="23988">
                  <c:v>culture</c:v>
                </c:pt>
                <c:pt idx="23989">
                  <c:v>culture</c:v>
                </c:pt>
                <c:pt idx="23990">
                  <c:v>culture</c:v>
                </c:pt>
                <c:pt idx="23991">
                  <c:v>culture</c:v>
                </c:pt>
                <c:pt idx="23992">
                  <c:v>culture</c:v>
                </c:pt>
                <c:pt idx="23993">
                  <c:v>culture</c:v>
                </c:pt>
                <c:pt idx="23994">
                  <c:v>culture</c:v>
                </c:pt>
                <c:pt idx="23995">
                  <c:v>culture</c:v>
                </c:pt>
                <c:pt idx="23996">
                  <c:v>culture</c:v>
                </c:pt>
                <c:pt idx="23997">
                  <c:v>culture</c:v>
                </c:pt>
                <c:pt idx="23998">
                  <c:v>culture</c:v>
                </c:pt>
                <c:pt idx="23999">
                  <c:v>culture</c:v>
                </c:pt>
                <c:pt idx="24000">
                  <c:v>culture</c:v>
                </c:pt>
                <c:pt idx="24001">
                  <c:v>culture</c:v>
                </c:pt>
                <c:pt idx="24002">
                  <c:v>culture</c:v>
                </c:pt>
                <c:pt idx="24003">
                  <c:v>culture</c:v>
                </c:pt>
                <c:pt idx="24004">
                  <c:v>culture</c:v>
                </c:pt>
                <c:pt idx="24005">
                  <c:v>culture</c:v>
                </c:pt>
                <c:pt idx="24006">
                  <c:v>culture</c:v>
                </c:pt>
                <c:pt idx="24007">
                  <c:v>culture</c:v>
                </c:pt>
                <c:pt idx="24008">
                  <c:v>culture</c:v>
                </c:pt>
                <c:pt idx="24009">
                  <c:v>culture</c:v>
                </c:pt>
                <c:pt idx="24010">
                  <c:v>culture</c:v>
                </c:pt>
                <c:pt idx="24011">
                  <c:v>culture</c:v>
                </c:pt>
                <c:pt idx="24012">
                  <c:v>culture</c:v>
                </c:pt>
                <c:pt idx="24013">
                  <c:v>culture</c:v>
                </c:pt>
                <c:pt idx="24014">
                  <c:v>culture</c:v>
                </c:pt>
                <c:pt idx="24015">
                  <c:v>culture</c:v>
                </c:pt>
                <c:pt idx="24016">
                  <c:v>culture</c:v>
                </c:pt>
                <c:pt idx="24017">
                  <c:v>culture</c:v>
                </c:pt>
                <c:pt idx="24018">
                  <c:v>culture</c:v>
                </c:pt>
                <c:pt idx="24019">
                  <c:v>culture</c:v>
                </c:pt>
                <c:pt idx="24020">
                  <c:v>culture</c:v>
                </c:pt>
                <c:pt idx="24021">
                  <c:v>culture</c:v>
                </c:pt>
                <c:pt idx="24022">
                  <c:v>culture</c:v>
                </c:pt>
                <c:pt idx="24023">
                  <c:v>culture</c:v>
                </c:pt>
                <c:pt idx="24024">
                  <c:v>culture</c:v>
                </c:pt>
                <c:pt idx="24025">
                  <c:v>culture</c:v>
                </c:pt>
                <c:pt idx="24026">
                  <c:v>culture</c:v>
                </c:pt>
                <c:pt idx="24027">
                  <c:v>dogs</c:v>
                </c:pt>
                <c:pt idx="24028">
                  <c:v>dogs</c:v>
                </c:pt>
                <c:pt idx="24029">
                  <c:v>dogs</c:v>
                </c:pt>
                <c:pt idx="24030">
                  <c:v>dogs</c:v>
                </c:pt>
                <c:pt idx="24031">
                  <c:v>dogs</c:v>
                </c:pt>
                <c:pt idx="24032">
                  <c:v>dogs</c:v>
                </c:pt>
                <c:pt idx="24033">
                  <c:v>dogs</c:v>
                </c:pt>
                <c:pt idx="24034">
                  <c:v>dogs</c:v>
                </c:pt>
                <c:pt idx="24035">
                  <c:v>dogs</c:v>
                </c:pt>
                <c:pt idx="24036">
                  <c:v>dogs</c:v>
                </c:pt>
                <c:pt idx="24037">
                  <c:v>dogs</c:v>
                </c:pt>
                <c:pt idx="24038">
                  <c:v>dogs</c:v>
                </c:pt>
                <c:pt idx="24039">
                  <c:v>dogs</c:v>
                </c:pt>
                <c:pt idx="24040">
                  <c:v>dogs</c:v>
                </c:pt>
                <c:pt idx="24041">
                  <c:v>dogs</c:v>
                </c:pt>
                <c:pt idx="24042">
                  <c:v>dogs</c:v>
                </c:pt>
                <c:pt idx="24043">
                  <c:v>dogs</c:v>
                </c:pt>
                <c:pt idx="24044">
                  <c:v>technology</c:v>
                </c:pt>
                <c:pt idx="24045">
                  <c:v>technology</c:v>
                </c:pt>
                <c:pt idx="24046">
                  <c:v>technology</c:v>
                </c:pt>
                <c:pt idx="24047">
                  <c:v>technology</c:v>
                </c:pt>
                <c:pt idx="24048">
                  <c:v>technology</c:v>
                </c:pt>
                <c:pt idx="24049">
                  <c:v>technology</c:v>
                </c:pt>
                <c:pt idx="24050">
                  <c:v>technology</c:v>
                </c:pt>
                <c:pt idx="24051">
                  <c:v>technology</c:v>
                </c:pt>
                <c:pt idx="24052">
                  <c:v>technology</c:v>
                </c:pt>
                <c:pt idx="24053">
                  <c:v>technology</c:v>
                </c:pt>
                <c:pt idx="24054">
                  <c:v>technology</c:v>
                </c:pt>
                <c:pt idx="24055">
                  <c:v>technology</c:v>
                </c:pt>
                <c:pt idx="24056">
                  <c:v>technology</c:v>
                </c:pt>
                <c:pt idx="24057">
                  <c:v>technology</c:v>
                </c:pt>
                <c:pt idx="24058">
                  <c:v>technology</c:v>
                </c:pt>
                <c:pt idx="24059">
                  <c:v>technology</c:v>
                </c:pt>
                <c:pt idx="24060">
                  <c:v>technology</c:v>
                </c:pt>
                <c:pt idx="24061">
                  <c:v>technology</c:v>
                </c:pt>
                <c:pt idx="24062">
                  <c:v>technology</c:v>
                </c:pt>
                <c:pt idx="24063">
                  <c:v>technology</c:v>
                </c:pt>
                <c:pt idx="24064">
                  <c:v>technology</c:v>
                </c:pt>
                <c:pt idx="24065">
                  <c:v>technology</c:v>
                </c:pt>
                <c:pt idx="24066">
                  <c:v>technology</c:v>
                </c:pt>
                <c:pt idx="24067">
                  <c:v>technology</c:v>
                </c:pt>
                <c:pt idx="24068">
                  <c:v>technology</c:v>
                </c:pt>
                <c:pt idx="24069">
                  <c:v>technology</c:v>
                </c:pt>
                <c:pt idx="24070">
                  <c:v>technology</c:v>
                </c:pt>
                <c:pt idx="24071">
                  <c:v>technology</c:v>
                </c:pt>
                <c:pt idx="24072">
                  <c:v>technology</c:v>
                </c:pt>
                <c:pt idx="24073">
                  <c:v>technology</c:v>
                </c:pt>
                <c:pt idx="24074">
                  <c:v>technology</c:v>
                </c:pt>
                <c:pt idx="24075">
                  <c:v>technology</c:v>
                </c:pt>
                <c:pt idx="24076">
                  <c:v>technology</c:v>
                </c:pt>
                <c:pt idx="24077">
                  <c:v>technology</c:v>
                </c:pt>
                <c:pt idx="24078">
                  <c:v>technology</c:v>
                </c:pt>
                <c:pt idx="24079">
                  <c:v>technology</c:v>
                </c:pt>
                <c:pt idx="24080">
                  <c:v>technology</c:v>
                </c:pt>
                <c:pt idx="24081">
                  <c:v>technology</c:v>
                </c:pt>
                <c:pt idx="24082">
                  <c:v>technology</c:v>
                </c:pt>
                <c:pt idx="24083">
                  <c:v>technology</c:v>
                </c:pt>
                <c:pt idx="24084">
                  <c:v>technology</c:v>
                </c:pt>
                <c:pt idx="24085">
                  <c:v>technology</c:v>
                </c:pt>
                <c:pt idx="24086">
                  <c:v>technology</c:v>
                </c:pt>
                <c:pt idx="24087">
                  <c:v>technology</c:v>
                </c:pt>
                <c:pt idx="24088">
                  <c:v>technology</c:v>
                </c:pt>
                <c:pt idx="24089">
                  <c:v>technology</c:v>
                </c:pt>
                <c:pt idx="24090">
                  <c:v>technology</c:v>
                </c:pt>
                <c:pt idx="24091">
                  <c:v>technology</c:v>
                </c:pt>
                <c:pt idx="24092">
                  <c:v>technology</c:v>
                </c:pt>
                <c:pt idx="24093">
                  <c:v>technology</c:v>
                </c:pt>
                <c:pt idx="24094">
                  <c:v>technology</c:v>
                </c:pt>
                <c:pt idx="24095">
                  <c:v>technology</c:v>
                </c:pt>
                <c:pt idx="24096">
                  <c:v>technology</c:v>
                </c:pt>
                <c:pt idx="24097">
                  <c:v>technology</c:v>
                </c:pt>
                <c:pt idx="24098">
                  <c:v>technology</c:v>
                </c:pt>
                <c:pt idx="24099">
                  <c:v>technology</c:v>
                </c:pt>
                <c:pt idx="24100">
                  <c:v>technology</c:v>
                </c:pt>
                <c:pt idx="24101">
                  <c:v>technology</c:v>
                </c:pt>
                <c:pt idx="24102">
                  <c:v>healthy eating</c:v>
                </c:pt>
                <c:pt idx="24103">
                  <c:v>healthy eating</c:v>
                </c:pt>
                <c:pt idx="24104">
                  <c:v>healthy eating</c:v>
                </c:pt>
                <c:pt idx="24105">
                  <c:v>healthy eating</c:v>
                </c:pt>
                <c:pt idx="24106">
                  <c:v>healthy eating</c:v>
                </c:pt>
                <c:pt idx="24107">
                  <c:v>healthy eating</c:v>
                </c:pt>
                <c:pt idx="24108">
                  <c:v>healthy eating</c:v>
                </c:pt>
                <c:pt idx="24109">
                  <c:v>healthy eating</c:v>
                </c:pt>
                <c:pt idx="24110">
                  <c:v>healthy eating</c:v>
                </c:pt>
                <c:pt idx="24111">
                  <c:v>healthy eating</c:v>
                </c:pt>
                <c:pt idx="24112">
                  <c:v>healthy eating</c:v>
                </c:pt>
                <c:pt idx="24113">
                  <c:v>healthy eating</c:v>
                </c:pt>
                <c:pt idx="24114">
                  <c:v>healthy eating</c:v>
                </c:pt>
                <c:pt idx="24115">
                  <c:v>healthy eating</c:v>
                </c:pt>
                <c:pt idx="24116">
                  <c:v>healthy eating</c:v>
                </c:pt>
                <c:pt idx="24117">
                  <c:v>studying</c:v>
                </c:pt>
                <c:pt idx="24118">
                  <c:v>studying</c:v>
                </c:pt>
                <c:pt idx="24119">
                  <c:v>studying</c:v>
                </c:pt>
                <c:pt idx="24120">
                  <c:v>studying</c:v>
                </c:pt>
                <c:pt idx="24121">
                  <c:v>studying</c:v>
                </c:pt>
                <c:pt idx="24122">
                  <c:v>studying</c:v>
                </c:pt>
                <c:pt idx="24123">
                  <c:v>studying</c:v>
                </c:pt>
                <c:pt idx="24124">
                  <c:v>studying</c:v>
                </c:pt>
                <c:pt idx="24125">
                  <c:v>studying</c:v>
                </c:pt>
                <c:pt idx="24126">
                  <c:v>studying</c:v>
                </c:pt>
                <c:pt idx="24127">
                  <c:v>studying</c:v>
                </c:pt>
                <c:pt idx="24128">
                  <c:v>studying</c:v>
                </c:pt>
                <c:pt idx="24129">
                  <c:v>studying</c:v>
                </c:pt>
                <c:pt idx="24130">
                  <c:v>studying</c:v>
                </c:pt>
                <c:pt idx="24131">
                  <c:v>studying</c:v>
                </c:pt>
                <c:pt idx="24132">
                  <c:v>studying</c:v>
                </c:pt>
                <c:pt idx="24133">
                  <c:v>studying</c:v>
                </c:pt>
                <c:pt idx="24134">
                  <c:v>studying</c:v>
                </c:pt>
                <c:pt idx="24135">
                  <c:v>studying</c:v>
                </c:pt>
                <c:pt idx="24136">
                  <c:v>studying</c:v>
                </c:pt>
                <c:pt idx="24137">
                  <c:v>studying</c:v>
                </c:pt>
                <c:pt idx="24138">
                  <c:v>cooking</c:v>
                </c:pt>
                <c:pt idx="24139">
                  <c:v>cooking</c:v>
                </c:pt>
                <c:pt idx="24140">
                  <c:v>cooking</c:v>
                </c:pt>
                <c:pt idx="24141">
                  <c:v>cooking</c:v>
                </c:pt>
                <c:pt idx="24142">
                  <c:v>cooking</c:v>
                </c:pt>
                <c:pt idx="24143">
                  <c:v>cooking</c:v>
                </c:pt>
                <c:pt idx="24144">
                  <c:v>cooking</c:v>
                </c:pt>
                <c:pt idx="24145">
                  <c:v>cooking</c:v>
                </c:pt>
                <c:pt idx="24146">
                  <c:v>cooking</c:v>
                </c:pt>
                <c:pt idx="24147">
                  <c:v>cooking</c:v>
                </c:pt>
                <c:pt idx="24148">
                  <c:v>cooking</c:v>
                </c:pt>
                <c:pt idx="24149">
                  <c:v>cooking</c:v>
                </c:pt>
                <c:pt idx="24150">
                  <c:v>cooking</c:v>
                </c:pt>
                <c:pt idx="24151">
                  <c:v>cooking</c:v>
                </c:pt>
                <c:pt idx="24152">
                  <c:v>cooking</c:v>
                </c:pt>
                <c:pt idx="24153">
                  <c:v>cooking</c:v>
                </c:pt>
                <c:pt idx="24154">
                  <c:v>cooking</c:v>
                </c:pt>
                <c:pt idx="24155">
                  <c:v>cooking</c:v>
                </c:pt>
                <c:pt idx="24156">
                  <c:v>cooking</c:v>
                </c:pt>
                <c:pt idx="24157">
                  <c:v>cooking</c:v>
                </c:pt>
                <c:pt idx="24158">
                  <c:v>cooking</c:v>
                </c:pt>
                <c:pt idx="24159">
                  <c:v>cooking</c:v>
                </c:pt>
                <c:pt idx="24160">
                  <c:v>cooking</c:v>
                </c:pt>
                <c:pt idx="24161">
                  <c:v>cooking</c:v>
                </c:pt>
                <c:pt idx="24162">
                  <c:v>cooking</c:v>
                </c:pt>
                <c:pt idx="24163">
                  <c:v>cooking</c:v>
                </c:pt>
                <c:pt idx="24164">
                  <c:v>cooking</c:v>
                </c:pt>
                <c:pt idx="24165">
                  <c:v>cooking</c:v>
                </c:pt>
                <c:pt idx="24166">
                  <c:v>cooking</c:v>
                </c:pt>
                <c:pt idx="24167">
                  <c:v>cooking</c:v>
                </c:pt>
                <c:pt idx="24168">
                  <c:v>cooking</c:v>
                </c:pt>
                <c:pt idx="24169">
                  <c:v>cooking</c:v>
                </c:pt>
                <c:pt idx="24170">
                  <c:v>science</c:v>
                </c:pt>
                <c:pt idx="24171">
                  <c:v>science</c:v>
                </c:pt>
                <c:pt idx="24172">
                  <c:v>science</c:v>
                </c:pt>
                <c:pt idx="24173">
                  <c:v>science</c:v>
                </c:pt>
                <c:pt idx="24174">
                  <c:v>science</c:v>
                </c:pt>
                <c:pt idx="24175">
                  <c:v>science</c:v>
                </c:pt>
                <c:pt idx="24176">
                  <c:v>science</c:v>
                </c:pt>
                <c:pt idx="24177">
                  <c:v>science</c:v>
                </c:pt>
                <c:pt idx="24178">
                  <c:v>science</c:v>
                </c:pt>
                <c:pt idx="24179">
                  <c:v>science</c:v>
                </c:pt>
                <c:pt idx="24180">
                  <c:v>science</c:v>
                </c:pt>
                <c:pt idx="24181">
                  <c:v>science</c:v>
                </c:pt>
                <c:pt idx="24182">
                  <c:v>science</c:v>
                </c:pt>
                <c:pt idx="24183">
                  <c:v>science</c:v>
                </c:pt>
                <c:pt idx="24184">
                  <c:v>science</c:v>
                </c:pt>
                <c:pt idx="24185">
                  <c:v>science</c:v>
                </c:pt>
                <c:pt idx="24186">
                  <c:v>science</c:v>
                </c:pt>
                <c:pt idx="24187">
                  <c:v>science</c:v>
                </c:pt>
                <c:pt idx="24188">
                  <c:v>science</c:v>
                </c:pt>
                <c:pt idx="24189">
                  <c:v>science</c:v>
                </c:pt>
                <c:pt idx="24190">
                  <c:v>science</c:v>
                </c:pt>
                <c:pt idx="24191">
                  <c:v>science</c:v>
                </c:pt>
                <c:pt idx="24192">
                  <c:v>science</c:v>
                </c:pt>
                <c:pt idx="24193">
                  <c:v>science</c:v>
                </c:pt>
                <c:pt idx="24194">
                  <c:v>science</c:v>
                </c:pt>
                <c:pt idx="24195">
                  <c:v>science</c:v>
                </c:pt>
                <c:pt idx="24196">
                  <c:v>science</c:v>
                </c:pt>
                <c:pt idx="24197">
                  <c:v>science</c:v>
                </c:pt>
                <c:pt idx="24198">
                  <c:v>science</c:v>
                </c:pt>
                <c:pt idx="24199">
                  <c:v>science</c:v>
                </c:pt>
                <c:pt idx="24200">
                  <c:v>science</c:v>
                </c:pt>
                <c:pt idx="24201">
                  <c:v>science</c:v>
                </c:pt>
                <c:pt idx="24202">
                  <c:v>science</c:v>
                </c:pt>
                <c:pt idx="24203">
                  <c:v>science</c:v>
                </c:pt>
                <c:pt idx="24204">
                  <c:v>science</c:v>
                </c:pt>
                <c:pt idx="24205">
                  <c:v>science</c:v>
                </c:pt>
                <c:pt idx="24206">
                  <c:v>animals</c:v>
                </c:pt>
                <c:pt idx="24207">
                  <c:v>animals</c:v>
                </c:pt>
                <c:pt idx="24208">
                  <c:v>animals</c:v>
                </c:pt>
                <c:pt idx="24209">
                  <c:v>animals</c:v>
                </c:pt>
                <c:pt idx="24210">
                  <c:v>animals</c:v>
                </c:pt>
                <c:pt idx="24211">
                  <c:v>animals</c:v>
                </c:pt>
                <c:pt idx="24212">
                  <c:v>animals</c:v>
                </c:pt>
                <c:pt idx="24213">
                  <c:v>animals</c:v>
                </c:pt>
                <c:pt idx="24214">
                  <c:v>animals</c:v>
                </c:pt>
                <c:pt idx="24215">
                  <c:v>animals</c:v>
                </c:pt>
                <c:pt idx="24216">
                  <c:v>animals</c:v>
                </c:pt>
                <c:pt idx="24217">
                  <c:v>animals</c:v>
                </c:pt>
                <c:pt idx="24218">
                  <c:v>animals</c:v>
                </c:pt>
                <c:pt idx="24219">
                  <c:v>animals</c:v>
                </c:pt>
                <c:pt idx="24220">
                  <c:v>animals</c:v>
                </c:pt>
                <c:pt idx="24221">
                  <c:v>animals</c:v>
                </c:pt>
                <c:pt idx="24222">
                  <c:v>animals</c:v>
                </c:pt>
                <c:pt idx="24223">
                  <c:v>animals</c:v>
                </c:pt>
                <c:pt idx="24224">
                  <c:v>animals</c:v>
                </c:pt>
                <c:pt idx="24225">
                  <c:v>animals</c:v>
                </c:pt>
                <c:pt idx="24226">
                  <c:v>animals</c:v>
                </c:pt>
                <c:pt idx="24227">
                  <c:v>animals</c:v>
                </c:pt>
                <c:pt idx="24228">
                  <c:v>animals</c:v>
                </c:pt>
                <c:pt idx="24229">
                  <c:v>animals</c:v>
                </c:pt>
                <c:pt idx="24230">
                  <c:v>animals</c:v>
                </c:pt>
                <c:pt idx="24231">
                  <c:v>animals</c:v>
                </c:pt>
                <c:pt idx="24232">
                  <c:v>animals</c:v>
                </c:pt>
                <c:pt idx="24233">
                  <c:v>animals</c:v>
                </c:pt>
                <c:pt idx="24234">
                  <c:v>education</c:v>
                </c:pt>
                <c:pt idx="24235">
                  <c:v>studying</c:v>
                </c:pt>
                <c:pt idx="24236">
                  <c:v>cooking</c:v>
                </c:pt>
                <c:pt idx="24237">
                  <c:v>cooking</c:v>
                </c:pt>
                <c:pt idx="24238">
                  <c:v>cooking</c:v>
                </c:pt>
                <c:pt idx="24239">
                  <c:v>cooking</c:v>
                </c:pt>
                <c:pt idx="24240">
                  <c:v>cooking</c:v>
                </c:pt>
                <c:pt idx="24241">
                  <c:v>cooking</c:v>
                </c:pt>
                <c:pt idx="24242">
                  <c:v>cooking</c:v>
                </c:pt>
                <c:pt idx="24243">
                  <c:v>cooking</c:v>
                </c:pt>
                <c:pt idx="24244">
                  <c:v>cooking</c:v>
                </c:pt>
                <c:pt idx="24245">
                  <c:v>cooking</c:v>
                </c:pt>
                <c:pt idx="24246">
                  <c:v>cooking</c:v>
                </c:pt>
                <c:pt idx="24247">
                  <c:v>cooking</c:v>
                </c:pt>
                <c:pt idx="24248">
                  <c:v>cooking</c:v>
                </c:pt>
                <c:pt idx="24249">
                  <c:v>cooking</c:v>
                </c:pt>
                <c:pt idx="24250">
                  <c:v>cooking</c:v>
                </c:pt>
                <c:pt idx="24251">
                  <c:v>cooking</c:v>
                </c:pt>
                <c:pt idx="24252">
                  <c:v>cooking</c:v>
                </c:pt>
                <c:pt idx="24253">
                  <c:v>cooking</c:v>
                </c:pt>
                <c:pt idx="24254">
                  <c:v>cooking</c:v>
                </c:pt>
                <c:pt idx="24255">
                  <c:v>cooking</c:v>
                </c:pt>
                <c:pt idx="24256">
                  <c:v>cooking</c:v>
                </c:pt>
                <c:pt idx="24257">
                  <c:v>cooking</c:v>
                </c:pt>
                <c:pt idx="24258">
                  <c:v>cooking</c:v>
                </c:pt>
                <c:pt idx="24259">
                  <c:v>cooking</c:v>
                </c:pt>
                <c:pt idx="24260">
                  <c:v>tennis</c:v>
                </c:pt>
                <c:pt idx="24261">
                  <c:v>tennis</c:v>
                </c:pt>
                <c:pt idx="24262">
                  <c:v>tennis</c:v>
                </c:pt>
                <c:pt idx="24263">
                  <c:v>tennis</c:v>
                </c:pt>
                <c:pt idx="24264">
                  <c:v>tennis</c:v>
                </c:pt>
                <c:pt idx="24265">
                  <c:v>tennis</c:v>
                </c:pt>
                <c:pt idx="24266">
                  <c:v>tennis</c:v>
                </c:pt>
                <c:pt idx="24267">
                  <c:v>tennis</c:v>
                </c:pt>
                <c:pt idx="24268">
                  <c:v>tennis</c:v>
                </c:pt>
                <c:pt idx="24269">
                  <c:v>culture</c:v>
                </c:pt>
                <c:pt idx="24270">
                  <c:v>culture</c:v>
                </c:pt>
                <c:pt idx="24271">
                  <c:v>culture</c:v>
                </c:pt>
                <c:pt idx="24272">
                  <c:v>culture</c:v>
                </c:pt>
                <c:pt idx="24273">
                  <c:v>culture</c:v>
                </c:pt>
                <c:pt idx="24274">
                  <c:v>culture</c:v>
                </c:pt>
                <c:pt idx="24275">
                  <c:v>culture</c:v>
                </c:pt>
                <c:pt idx="24276">
                  <c:v>culture</c:v>
                </c:pt>
                <c:pt idx="24277">
                  <c:v>culture</c:v>
                </c:pt>
                <c:pt idx="24278">
                  <c:v>culture</c:v>
                </c:pt>
                <c:pt idx="24279">
                  <c:v>culture</c:v>
                </c:pt>
                <c:pt idx="24280">
                  <c:v>culture</c:v>
                </c:pt>
                <c:pt idx="24281">
                  <c:v>culture</c:v>
                </c:pt>
                <c:pt idx="24282">
                  <c:v>culture</c:v>
                </c:pt>
                <c:pt idx="24283">
                  <c:v>culture</c:v>
                </c:pt>
                <c:pt idx="24284">
                  <c:v>culture</c:v>
                </c:pt>
                <c:pt idx="24285">
                  <c:v>culture</c:v>
                </c:pt>
                <c:pt idx="24286">
                  <c:v>culture</c:v>
                </c:pt>
                <c:pt idx="24287">
                  <c:v>culture</c:v>
                </c:pt>
                <c:pt idx="24288">
                  <c:v>culture</c:v>
                </c:pt>
                <c:pt idx="24289">
                  <c:v>culture</c:v>
                </c:pt>
                <c:pt idx="24290">
                  <c:v>culture</c:v>
                </c:pt>
                <c:pt idx="24291">
                  <c:v>culture</c:v>
                </c:pt>
                <c:pt idx="24292">
                  <c:v>culture</c:v>
                </c:pt>
                <c:pt idx="24293">
                  <c:v>culture</c:v>
                </c:pt>
                <c:pt idx="24294">
                  <c:v>culture</c:v>
                </c:pt>
                <c:pt idx="24295">
                  <c:v>culture</c:v>
                </c:pt>
                <c:pt idx="24296">
                  <c:v>culture</c:v>
                </c:pt>
                <c:pt idx="24297">
                  <c:v>culture</c:v>
                </c:pt>
                <c:pt idx="24298">
                  <c:v>culture</c:v>
                </c:pt>
                <c:pt idx="24299">
                  <c:v>culture</c:v>
                </c:pt>
                <c:pt idx="24300">
                  <c:v>culture</c:v>
                </c:pt>
                <c:pt idx="24301">
                  <c:v>culture</c:v>
                </c:pt>
                <c:pt idx="24302">
                  <c:v>culture</c:v>
                </c:pt>
                <c:pt idx="24303">
                  <c:v>culture</c:v>
                </c:pt>
                <c:pt idx="24304">
                  <c:v>fitness</c:v>
                </c:pt>
                <c:pt idx="24305">
                  <c:v>fitness</c:v>
                </c:pt>
                <c:pt idx="24306">
                  <c:v>fitness</c:v>
                </c:pt>
                <c:pt idx="24307">
                  <c:v>fitness</c:v>
                </c:pt>
                <c:pt idx="24308">
                  <c:v>fitness</c:v>
                </c:pt>
                <c:pt idx="24309">
                  <c:v>fitness</c:v>
                </c:pt>
                <c:pt idx="24310">
                  <c:v>fitness</c:v>
                </c:pt>
                <c:pt idx="24311">
                  <c:v>fitness</c:v>
                </c:pt>
                <c:pt idx="24312">
                  <c:v>fitness</c:v>
                </c:pt>
                <c:pt idx="24313">
                  <c:v>fitness</c:v>
                </c:pt>
                <c:pt idx="24314">
                  <c:v>fitness</c:v>
                </c:pt>
                <c:pt idx="24315">
                  <c:v>fitness</c:v>
                </c:pt>
                <c:pt idx="24316">
                  <c:v>fitness</c:v>
                </c:pt>
                <c:pt idx="24317">
                  <c:v>fitness</c:v>
                </c:pt>
                <c:pt idx="24318">
                  <c:v>fitness</c:v>
                </c:pt>
                <c:pt idx="24319">
                  <c:v>fitness</c:v>
                </c:pt>
                <c:pt idx="24320">
                  <c:v>fitness</c:v>
                </c:pt>
                <c:pt idx="24321">
                  <c:v>fitness</c:v>
                </c:pt>
                <c:pt idx="24322">
                  <c:v>fitness</c:v>
                </c:pt>
                <c:pt idx="24323">
                  <c:v>fitness</c:v>
                </c:pt>
                <c:pt idx="24324">
                  <c:v>fitness</c:v>
                </c:pt>
                <c:pt idx="24325">
                  <c:v>fitness</c:v>
                </c:pt>
                <c:pt idx="24326">
                  <c:v>fitness</c:v>
                </c:pt>
                <c:pt idx="24327">
                  <c:v>studying</c:v>
                </c:pt>
                <c:pt idx="24328">
                  <c:v>studying</c:v>
                </c:pt>
                <c:pt idx="24329">
                  <c:v>studying</c:v>
                </c:pt>
                <c:pt idx="24330">
                  <c:v>studying</c:v>
                </c:pt>
                <c:pt idx="24331">
                  <c:v>studying</c:v>
                </c:pt>
                <c:pt idx="24332">
                  <c:v>studying</c:v>
                </c:pt>
                <c:pt idx="24333">
                  <c:v>studying</c:v>
                </c:pt>
                <c:pt idx="24334">
                  <c:v>studying</c:v>
                </c:pt>
                <c:pt idx="24335">
                  <c:v>studying</c:v>
                </c:pt>
                <c:pt idx="24336">
                  <c:v>studying</c:v>
                </c:pt>
                <c:pt idx="24337">
                  <c:v>animals</c:v>
                </c:pt>
                <c:pt idx="24338">
                  <c:v>animals</c:v>
                </c:pt>
                <c:pt idx="24339">
                  <c:v>animals</c:v>
                </c:pt>
                <c:pt idx="24340">
                  <c:v>animals</c:v>
                </c:pt>
                <c:pt idx="24341">
                  <c:v>animals</c:v>
                </c:pt>
                <c:pt idx="24342">
                  <c:v>animals</c:v>
                </c:pt>
                <c:pt idx="24343">
                  <c:v>animals</c:v>
                </c:pt>
                <c:pt idx="24344">
                  <c:v>animals</c:v>
                </c:pt>
                <c:pt idx="24345">
                  <c:v>animals</c:v>
                </c:pt>
                <c:pt idx="24346">
                  <c:v>animals</c:v>
                </c:pt>
                <c:pt idx="24347">
                  <c:v>animals</c:v>
                </c:pt>
                <c:pt idx="24348">
                  <c:v>animals</c:v>
                </c:pt>
                <c:pt idx="24349">
                  <c:v>animals</c:v>
                </c:pt>
                <c:pt idx="24350">
                  <c:v>animals</c:v>
                </c:pt>
                <c:pt idx="24351">
                  <c:v>animals</c:v>
                </c:pt>
                <c:pt idx="24352">
                  <c:v>animals</c:v>
                </c:pt>
                <c:pt idx="24353">
                  <c:v>animals</c:v>
                </c:pt>
                <c:pt idx="24354">
                  <c:v>animals</c:v>
                </c:pt>
                <c:pt idx="24355">
                  <c:v>animals</c:v>
                </c:pt>
                <c:pt idx="24356">
                  <c:v>animals</c:v>
                </c:pt>
                <c:pt idx="24357">
                  <c:v>animals</c:v>
                </c:pt>
                <c:pt idx="24358">
                  <c:v>animals</c:v>
                </c:pt>
                <c:pt idx="24359">
                  <c:v>animals</c:v>
                </c:pt>
                <c:pt idx="24360">
                  <c:v>animals</c:v>
                </c:pt>
                <c:pt idx="24361">
                  <c:v>animals</c:v>
                </c:pt>
                <c:pt idx="24362">
                  <c:v>animals</c:v>
                </c:pt>
                <c:pt idx="24363">
                  <c:v>animals</c:v>
                </c:pt>
                <c:pt idx="24364">
                  <c:v>animals</c:v>
                </c:pt>
                <c:pt idx="24365">
                  <c:v>animals</c:v>
                </c:pt>
                <c:pt idx="24366">
                  <c:v>animals</c:v>
                </c:pt>
                <c:pt idx="24367">
                  <c:v>animals</c:v>
                </c:pt>
                <c:pt idx="24368">
                  <c:v>animals</c:v>
                </c:pt>
                <c:pt idx="24369">
                  <c:v>animals</c:v>
                </c:pt>
                <c:pt idx="24370">
                  <c:v>animals</c:v>
                </c:pt>
                <c:pt idx="24371">
                  <c:v>animals</c:v>
                </c:pt>
                <c:pt idx="24372">
                  <c:v>animals</c:v>
                </c:pt>
                <c:pt idx="24373">
                  <c:v>animals</c:v>
                </c:pt>
                <c:pt idx="24374">
                  <c:v>veganism</c:v>
                </c:pt>
                <c:pt idx="24375">
                  <c:v>veganism</c:v>
                </c:pt>
                <c:pt idx="24376">
                  <c:v>veganism</c:v>
                </c:pt>
                <c:pt idx="24377">
                  <c:v>veganism</c:v>
                </c:pt>
                <c:pt idx="24378">
                  <c:v>veganism</c:v>
                </c:pt>
                <c:pt idx="24379">
                  <c:v>veganism</c:v>
                </c:pt>
                <c:pt idx="24380">
                  <c:v>veganism</c:v>
                </c:pt>
                <c:pt idx="24381">
                  <c:v>veganism</c:v>
                </c:pt>
                <c:pt idx="24382">
                  <c:v>veganism</c:v>
                </c:pt>
                <c:pt idx="24383">
                  <c:v>veganism</c:v>
                </c:pt>
                <c:pt idx="24384">
                  <c:v>veganism</c:v>
                </c:pt>
                <c:pt idx="24385">
                  <c:v>veganism</c:v>
                </c:pt>
                <c:pt idx="24386">
                  <c:v>veganism</c:v>
                </c:pt>
                <c:pt idx="24387">
                  <c:v>veganism</c:v>
                </c:pt>
                <c:pt idx="24388">
                  <c:v>veganism</c:v>
                </c:pt>
                <c:pt idx="24389">
                  <c:v>veganism</c:v>
                </c:pt>
                <c:pt idx="24390">
                  <c:v>veganism</c:v>
                </c:pt>
                <c:pt idx="24391">
                  <c:v>veganism</c:v>
                </c:pt>
                <c:pt idx="24392">
                  <c:v>veganism</c:v>
                </c:pt>
                <c:pt idx="24393">
                  <c:v>veganism</c:v>
                </c:pt>
                <c:pt idx="24394">
                  <c:v>veganism</c:v>
                </c:pt>
                <c:pt idx="24395">
                  <c:v>veganism</c:v>
                </c:pt>
                <c:pt idx="24396">
                  <c:v>veganism</c:v>
                </c:pt>
                <c:pt idx="24397">
                  <c:v>veganism</c:v>
                </c:pt>
                <c:pt idx="24398">
                  <c:v>veganism</c:v>
                </c:pt>
                <c:pt idx="24399">
                  <c:v>veganism</c:v>
                </c:pt>
                <c:pt idx="24400">
                  <c:v>veganism</c:v>
                </c:pt>
                <c:pt idx="24401">
                  <c:v>veganism</c:v>
                </c:pt>
                <c:pt idx="24402">
                  <c:v>veganism</c:v>
                </c:pt>
                <c:pt idx="24403">
                  <c:v>veganism</c:v>
                </c:pt>
                <c:pt idx="24404">
                  <c:v>veganism</c:v>
                </c:pt>
                <c:pt idx="24405">
                  <c:v>veganism</c:v>
                </c:pt>
                <c:pt idx="24406">
                  <c:v>veganism</c:v>
                </c:pt>
                <c:pt idx="24407">
                  <c:v>veganism</c:v>
                </c:pt>
                <c:pt idx="24408">
                  <c:v>veganism</c:v>
                </c:pt>
                <c:pt idx="24409">
                  <c:v>veganism</c:v>
                </c:pt>
                <c:pt idx="24410">
                  <c:v>veganism</c:v>
                </c:pt>
                <c:pt idx="24411">
                  <c:v>veganism</c:v>
                </c:pt>
                <c:pt idx="24412">
                  <c:v>veganism</c:v>
                </c:pt>
                <c:pt idx="24413">
                  <c:v>veganism</c:v>
                </c:pt>
                <c:pt idx="24414">
                  <c:v>veganism</c:v>
                </c:pt>
                <c:pt idx="24415">
                  <c:v>veganism</c:v>
                </c:pt>
                <c:pt idx="24416">
                  <c:v>veganism</c:v>
                </c:pt>
                <c:pt idx="24417">
                  <c:v>veganism</c:v>
                </c:pt>
                <c:pt idx="24418">
                  <c:v>veganism</c:v>
                </c:pt>
                <c:pt idx="24419">
                  <c:v>veganism</c:v>
                </c:pt>
                <c:pt idx="24420">
                  <c:v>veganism</c:v>
                </c:pt>
                <c:pt idx="24421">
                  <c:v>veganism</c:v>
                </c:pt>
                <c:pt idx="24422">
                  <c:v>education</c:v>
                </c:pt>
                <c:pt idx="24423">
                  <c:v>education</c:v>
                </c:pt>
                <c:pt idx="24424">
                  <c:v>education</c:v>
                </c:pt>
                <c:pt idx="24425">
                  <c:v>education</c:v>
                </c:pt>
                <c:pt idx="24426">
                  <c:v>education</c:v>
                </c:pt>
                <c:pt idx="24427">
                  <c:v>education</c:v>
                </c:pt>
                <c:pt idx="24428">
                  <c:v>education</c:v>
                </c:pt>
                <c:pt idx="24429">
                  <c:v>education</c:v>
                </c:pt>
                <c:pt idx="24430">
                  <c:v>education</c:v>
                </c:pt>
                <c:pt idx="24431">
                  <c:v>education</c:v>
                </c:pt>
                <c:pt idx="24432">
                  <c:v>education</c:v>
                </c:pt>
                <c:pt idx="24433">
                  <c:v>education</c:v>
                </c:pt>
                <c:pt idx="24434">
                  <c:v>science</c:v>
                </c:pt>
                <c:pt idx="24435">
                  <c:v>science</c:v>
                </c:pt>
                <c:pt idx="24436">
                  <c:v>science</c:v>
                </c:pt>
                <c:pt idx="24437">
                  <c:v>science</c:v>
                </c:pt>
                <c:pt idx="24438">
                  <c:v>science</c:v>
                </c:pt>
                <c:pt idx="24439">
                  <c:v>science</c:v>
                </c:pt>
                <c:pt idx="24440">
                  <c:v>science</c:v>
                </c:pt>
                <c:pt idx="24441">
                  <c:v>science</c:v>
                </c:pt>
                <c:pt idx="24442">
                  <c:v>science</c:v>
                </c:pt>
                <c:pt idx="24443">
                  <c:v>science</c:v>
                </c:pt>
                <c:pt idx="24444">
                  <c:v>science</c:v>
                </c:pt>
                <c:pt idx="24445">
                  <c:v>science</c:v>
                </c:pt>
                <c:pt idx="24446">
                  <c:v>science</c:v>
                </c:pt>
                <c:pt idx="24447">
                  <c:v>science</c:v>
                </c:pt>
                <c:pt idx="24448">
                  <c:v>science</c:v>
                </c:pt>
                <c:pt idx="24449">
                  <c:v>science</c:v>
                </c:pt>
                <c:pt idx="24450">
                  <c:v>science</c:v>
                </c:pt>
                <c:pt idx="24451">
                  <c:v>science</c:v>
                </c:pt>
                <c:pt idx="24452">
                  <c:v>science</c:v>
                </c:pt>
                <c:pt idx="24453">
                  <c:v>science</c:v>
                </c:pt>
                <c:pt idx="24454">
                  <c:v>science</c:v>
                </c:pt>
                <c:pt idx="24455">
                  <c:v>science</c:v>
                </c:pt>
                <c:pt idx="24456">
                  <c:v>science</c:v>
                </c:pt>
                <c:pt idx="24457">
                  <c:v>science</c:v>
                </c:pt>
                <c:pt idx="24458">
                  <c:v>science</c:v>
                </c:pt>
                <c:pt idx="24459">
                  <c:v>science</c:v>
                </c:pt>
                <c:pt idx="24460">
                  <c:v>science</c:v>
                </c:pt>
                <c:pt idx="24461">
                  <c:v>science</c:v>
                </c:pt>
                <c:pt idx="24462">
                  <c:v>science</c:v>
                </c:pt>
                <c:pt idx="24463">
                  <c:v>science</c:v>
                </c:pt>
                <c:pt idx="24464">
                  <c:v>science</c:v>
                </c:pt>
                <c:pt idx="24465">
                  <c:v>science</c:v>
                </c:pt>
                <c:pt idx="24466">
                  <c:v>science</c:v>
                </c:pt>
                <c:pt idx="24467">
                  <c:v>science</c:v>
                </c:pt>
                <c:pt idx="24468">
                  <c:v>science</c:v>
                </c:pt>
                <c:pt idx="24469">
                  <c:v>science</c:v>
                </c:pt>
                <c:pt idx="24470">
                  <c:v>public speaking</c:v>
                </c:pt>
                <c:pt idx="24471">
                  <c:v>public speaking</c:v>
                </c:pt>
                <c:pt idx="24472">
                  <c:v>public speaking</c:v>
                </c:pt>
                <c:pt idx="24473">
                  <c:v>technology</c:v>
                </c:pt>
                <c:pt idx="24474">
                  <c:v>technology</c:v>
                </c:pt>
                <c:pt idx="24475">
                  <c:v>technology</c:v>
                </c:pt>
                <c:pt idx="24476">
                  <c:v>technology</c:v>
                </c:pt>
                <c:pt idx="24477">
                  <c:v>veganism</c:v>
                </c:pt>
                <c:pt idx="24478">
                  <c:v>veganism</c:v>
                </c:pt>
                <c:pt idx="24479">
                  <c:v>veganism</c:v>
                </c:pt>
                <c:pt idx="24480">
                  <c:v>veganism</c:v>
                </c:pt>
                <c:pt idx="24481">
                  <c:v>veganism</c:v>
                </c:pt>
                <c:pt idx="24482">
                  <c:v>veganism</c:v>
                </c:pt>
                <c:pt idx="24483">
                  <c:v>veganism</c:v>
                </c:pt>
                <c:pt idx="24484">
                  <c:v>veganism</c:v>
                </c:pt>
                <c:pt idx="24485">
                  <c:v>veganism</c:v>
                </c:pt>
                <c:pt idx="24486">
                  <c:v>veganism</c:v>
                </c:pt>
                <c:pt idx="24487">
                  <c:v>veganism</c:v>
                </c:pt>
                <c:pt idx="24488">
                  <c:v>veganism</c:v>
                </c:pt>
                <c:pt idx="24489">
                  <c:v>veganism</c:v>
                </c:pt>
                <c:pt idx="24490">
                  <c:v>veganism</c:v>
                </c:pt>
                <c:pt idx="24491">
                  <c:v>veganism</c:v>
                </c:pt>
                <c:pt idx="24492">
                  <c:v>veganism</c:v>
                </c:pt>
                <c:pt idx="24493">
                  <c:v>veganism</c:v>
                </c:pt>
                <c:pt idx="24494">
                  <c:v>veganism</c:v>
                </c:pt>
                <c:pt idx="24495">
                  <c:v>veganism</c:v>
                </c:pt>
                <c:pt idx="24496">
                  <c:v>veganism</c:v>
                </c:pt>
                <c:pt idx="24497">
                  <c:v>veganism</c:v>
                </c:pt>
                <c:pt idx="24498">
                  <c:v>veganism</c:v>
                </c:pt>
                <c:pt idx="24499">
                  <c:v>veganism</c:v>
                </c:pt>
                <c:pt idx="24500">
                  <c:v>veganism</c:v>
                </c:pt>
                <c:pt idx="24501">
                  <c:v>veganism</c:v>
                </c:pt>
                <c:pt idx="24502">
                  <c:v>veganism</c:v>
                </c:pt>
                <c:pt idx="24503">
                  <c:v>veganism</c:v>
                </c:pt>
                <c:pt idx="24504">
                  <c:v>veganism</c:v>
                </c:pt>
                <c:pt idx="24505">
                  <c:v>veganism</c:v>
                </c:pt>
                <c:pt idx="24506">
                  <c:v>veganism</c:v>
                </c:pt>
                <c:pt idx="24507">
                  <c:v>veganism</c:v>
                </c:pt>
                <c:pt idx="24508">
                  <c:v>veganism</c:v>
                </c:pt>
                <c:pt idx="24509">
                  <c:v>veganism</c:v>
                </c:pt>
                <c:pt idx="24510">
                  <c:v>veganism</c:v>
                </c:pt>
                <c:pt idx="24511">
                  <c:v>veganism</c:v>
                </c:pt>
                <c:pt idx="24512">
                  <c:v>veganism</c:v>
                </c:pt>
                <c:pt idx="24513">
                  <c:v>veganism</c:v>
                </c:pt>
                <c:pt idx="24514">
                  <c:v>veganism</c:v>
                </c:pt>
                <c:pt idx="24515">
                  <c:v>veganism</c:v>
                </c:pt>
                <c:pt idx="24516">
                  <c:v>veganism</c:v>
                </c:pt>
                <c:pt idx="24517">
                  <c:v>veganism</c:v>
                </c:pt>
                <c:pt idx="24518">
                  <c:v>veganism</c:v>
                </c:pt>
                <c:pt idx="24519">
                  <c:v>veganism</c:v>
                </c:pt>
                <c:pt idx="24520">
                  <c:v>veganism</c:v>
                </c:pt>
                <c:pt idx="24521">
                  <c:v>culture</c:v>
                </c:pt>
                <c:pt idx="24522">
                  <c:v>culture</c:v>
                </c:pt>
                <c:pt idx="24523">
                  <c:v>culture</c:v>
                </c:pt>
                <c:pt idx="24524">
                  <c:v>culture</c:v>
                </c:pt>
                <c:pt idx="24525">
                  <c:v>culture</c:v>
                </c:pt>
                <c:pt idx="24526">
                  <c:v>culture</c:v>
                </c:pt>
                <c:pt idx="24527">
                  <c:v>culture</c:v>
                </c:pt>
                <c:pt idx="24528">
                  <c:v>culture</c:v>
                </c:pt>
                <c:pt idx="24529">
                  <c:v>culture</c:v>
                </c:pt>
                <c:pt idx="24530">
                  <c:v>culture</c:v>
                </c:pt>
                <c:pt idx="24531">
                  <c:v>culture</c:v>
                </c:pt>
                <c:pt idx="24532">
                  <c:v>culture</c:v>
                </c:pt>
                <c:pt idx="24533">
                  <c:v>culture</c:v>
                </c:pt>
                <c:pt idx="24534">
                  <c:v>culture</c:v>
                </c:pt>
                <c:pt idx="24535">
                  <c:v>culture</c:v>
                </c:pt>
                <c:pt idx="24536">
                  <c:v>culture</c:v>
                </c:pt>
                <c:pt idx="24537">
                  <c:v>culture</c:v>
                </c:pt>
                <c:pt idx="24538">
                  <c:v>culture</c:v>
                </c:pt>
                <c:pt idx="24539">
                  <c:v>culture</c:v>
                </c:pt>
                <c:pt idx="24540">
                  <c:v>culture</c:v>
                </c:pt>
                <c:pt idx="24541">
                  <c:v>culture</c:v>
                </c:pt>
                <c:pt idx="24542">
                  <c:v>culture</c:v>
                </c:pt>
                <c:pt idx="24543">
                  <c:v>culture</c:v>
                </c:pt>
                <c:pt idx="24544">
                  <c:v>culture</c:v>
                </c:pt>
                <c:pt idx="24545">
                  <c:v>culture</c:v>
                </c:pt>
                <c:pt idx="24546">
                  <c:v>culture</c:v>
                </c:pt>
                <c:pt idx="24547">
                  <c:v>culture</c:v>
                </c:pt>
                <c:pt idx="24548">
                  <c:v>culture</c:v>
                </c:pt>
                <c:pt idx="24549">
                  <c:v>culture</c:v>
                </c:pt>
                <c:pt idx="24550">
                  <c:v>culture</c:v>
                </c:pt>
                <c:pt idx="24551">
                  <c:v>culture</c:v>
                </c:pt>
                <c:pt idx="24552">
                  <c:v>culture</c:v>
                </c:pt>
                <c:pt idx="24553">
                  <c:v>culture</c:v>
                </c:pt>
                <c:pt idx="24554">
                  <c:v>culture</c:v>
                </c:pt>
                <c:pt idx="24555">
                  <c:v>culture</c:v>
                </c:pt>
                <c:pt idx="24556">
                  <c:v>culture</c:v>
                </c:pt>
                <c:pt idx="24557">
                  <c:v>culture</c:v>
                </c:pt>
                <c:pt idx="24558">
                  <c:v>culture</c:v>
                </c:pt>
                <c:pt idx="24559">
                  <c:v>culture</c:v>
                </c:pt>
                <c:pt idx="24560">
                  <c:v>culture</c:v>
                </c:pt>
                <c:pt idx="24561">
                  <c:v>technology</c:v>
                </c:pt>
                <c:pt idx="24562">
                  <c:v>technology</c:v>
                </c:pt>
                <c:pt idx="24563">
                  <c:v>technology</c:v>
                </c:pt>
                <c:pt idx="24564">
                  <c:v>technology</c:v>
                </c:pt>
                <c:pt idx="24565">
                  <c:v>technology</c:v>
                </c:pt>
                <c:pt idx="24566">
                  <c:v>technology</c:v>
                </c:pt>
                <c:pt idx="24567">
                  <c:v>technology</c:v>
                </c:pt>
                <c:pt idx="24568">
                  <c:v>technology</c:v>
                </c:pt>
                <c:pt idx="24569">
                  <c:v>technology</c:v>
                </c:pt>
                <c:pt idx="24570">
                  <c:v>technology</c:v>
                </c:pt>
                <c:pt idx="24571">
                  <c:v>technology</c:v>
                </c:pt>
                <c:pt idx="24572">
                  <c:v>technology</c:v>
                </c:pt>
              </c:strCache>
            </c:strRef>
          </c:cat>
          <c:val>
            <c:numRef>
              <c:f>Sheet1!$B$2:$B$24574</c:f>
              <c:numCache>
                <c:formatCode>m/d/yyyy\ h:mm</c:formatCode>
                <c:ptCount val="24573"/>
                <c:pt idx="0">
                  <c:v>44142.404861111114</c:v>
                </c:pt>
                <c:pt idx="1">
                  <c:v>44364.515277777777</c:v>
                </c:pt>
                <c:pt idx="2">
                  <c:v>44304.217361111114</c:v>
                </c:pt>
                <c:pt idx="3">
                  <c:v>44202.800694444442</c:v>
                </c:pt>
                <c:pt idx="4">
                  <c:v>44066.517361111109</c:v>
                </c:pt>
                <c:pt idx="5">
                  <c:v>44172.268750000003</c:v>
                </c:pt>
                <c:pt idx="6">
                  <c:v>44297.732638888891</c:v>
                </c:pt>
                <c:pt idx="7">
                  <c:v>44223.355555555558</c:v>
                </c:pt>
                <c:pt idx="8">
                  <c:v>44287.95416666667</c:v>
                </c:pt>
                <c:pt idx="9">
                  <c:v>44047.211805555555</c:v>
                </c:pt>
                <c:pt idx="10">
                  <c:v>44142.35833333333</c:v>
                </c:pt>
                <c:pt idx="11">
                  <c:v>44137.269444444442</c:v>
                </c:pt>
                <c:pt idx="12">
                  <c:v>44136.052777777775</c:v>
                </c:pt>
                <c:pt idx="13">
                  <c:v>44111.777083333334</c:v>
                </c:pt>
                <c:pt idx="14">
                  <c:v>44077.785416666666</c:v>
                </c:pt>
                <c:pt idx="15">
                  <c:v>44251.214583333334</c:v>
                </c:pt>
                <c:pt idx="16">
                  <c:v>44097.26666666667</c:v>
                </c:pt>
                <c:pt idx="17">
                  <c:v>44251.484027777777</c:v>
                </c:pt>
                <c:pt idx="18">
                  <c:v>44338.822222222225</c:v>
                </c:pt>
                <c:pt idx="19">
                  <c:v>44227.668749999997</c:v>
                </c:pt>
                <c:pt idx="20">
                  <c:v>44155.726388888892</c:v>
                </c:pt>
                <c:pt idx="21">
                  <c:v>44297.865972222222</c:v>
                </c:pt>
                <c:pt idx="22">
                  <c:v>44360.698611111111</c:v>
                </c:pt>
                <c:pt idx="23">
                  <c:v>44297.603472222225</c:v>
                </c:pt>
                <c:pt idx="24">
                  <c:v>44257.806250000001</c:v>
                </c:pt>
                <c:pt idx="25">
                  <c:v>44009.780555555553</c:v>
                </c:pt>
                <c:pt idx="26">
                  <c:v>44325.878472222219</c:v>
                </c:pt>
                <c:pt idx="27">
                  <c:v>44047.998611111114</c:v>
                </c:pt>
                <c:pt idx="28">
                  <c:v>44071.164583333331</c:v>
                </c:pt>
                <c:pt idx="29">
                  <c:v>44068.347916666666</c:v>
                </c:pt>
                <c:pt idx="30">
                  <c:v>44306.991666666669</c:v>
                </c:pt>
                <c:pt idx="31">
                  <c:v>44262.527777777781</c:v>
                </c:pt>
                <c:pt idx="32">
                  <c:v>44340.13958333333</c:v>
                </c:pt>
                <c:pt idx="33">
                  <c:v>44220.460416666669</c:v>
                </c:pt>
                <c:pt idx="34">
                  <c:v>44295.115277777775</c:v>
                </c:pt>
                <c:pt idx="35">
                  <c:v>44229.154861111114</c:v>
                </c:pt>
                <c:pt idx="36">
                  <c:v>44231.129166666666</c:v>
                </c:pt>
                <c:pt idx="37">
                  <c:v>44144.117361111108</c:v>
                </c:pt>
                <c:pt idx="38">
                  <c:v>44103.666666666664</c:v>
                </c:pt>
                <c:pt idx="39">
                  <c:v>44164.897916666669</c:v>
                </c:pt>
                <c:pt idx="40">
                  <c:v>44240.32916666667</c:v>
                </c:pt>
                <c:pt idx="41">
                  <c:v>44026.227777777778</c:v>
                </c:pt>
                <c:pt idx="42">
                  <c:v>44066.4375</c:v>
                </c:pt>
                <c:pt idx="43">
                  <c:v>44326.393750000003</c:v>
                </c:pt>
                <c:pt idx="44">
                  <c:v>44270.165972222225</c:v>
                </c:pt>
                <c:pt idx="45">
                  <c:v>44007.709027777775</c:v>
                </c:pt>
                <c:pt idx="46">
                  <c:v>44087.007638888892</c:v>
                </c:pt>
                <c:pt idx="47">
                  <c:v>44063.761805555558</c:v>
                </c:pt>
                <c:pt idx="48">
                  <c:v>44238.203472222223</c:v>
                </c:pt>
                <c:pt idx="49">
                  <c:v>44263.444444444445</c:v>
                </c:pt>
                <c:pt idx="50">
                  <c:v>44283.885416666664</c:v>
                </c:pt>
                <c:pt idx="51">
                  <c:v>44341.041666666664</c:v>
                </c:pt>
                <c:pt idx="52">
                  <c:v>44270.511805555558</c:v>
                </c:pt>
                <c:pt idx="53">
                  <c:v>44321.68472222222</c:v>
                </c:pt>
                <c:pt idx="54">
                  <c:v>44074.01458333333</c:v>
                </c:pt>
                <c:pt idx="55">
                  <c:v>44363.126388888886</c:v>
                </c:pt>
                <c:pt idx="56">
                  <c:v>44019.452777777777</c:v>
                </c:pt>
                <c:pt idx="57">
                  <c:v>44063.332638888889</c:v>
                </c:pt>
                <c:pt idx="58">
                  <c:v>44097.46875</c:v>
                </c:pt>
                <c:pt idx="59">
                  <c:v>44279.24722222222</c:v>
                </c:pt>
                <c:pt idx="60">
                  <c:v>44172.800694444442</c:v>
                </c:pt>
                <c:pt idx="61">
                  <c:v>44046.695138888892</c:v>
                </c:pt>
                <c:pt idx="62">
                  <c:v>44206.65</c:v>
                </c:pt>
                <c:pt idx="63">
                  <c:v>44094.366666666669</c:v>
                </c:pt>
                <c:pt idx="64">
                  <c:v>44032.587500000001</c:v>
                </c:pt>
                <c:pt idx="65">
                  <c:v>44128.510416666664</c:v>
                </c:pt>
                <c:pt idx="66">
                  <c:v>44353.060416666667</c:v>
                </c:pt>
                <c:pt idx="67">
                  <c:v>44190.006249999999</c:v>
                </c:pt>
                <c:pt idx="68">
                  <c:v>44361.330555555556</c:v>
                </c:pt>
                <c:pt idx="69">
                  <c:v>44352.75</c:v>
                </c:pt>
                <c:pt idx="70">
                  <c:v>44153.984027777777</c:v>
                </c:pt>
                <c:pt idx="71">
                  <c:v>44325.112500000003</c:v>
                </c:pt>
                <c:pt idx="72">
                  <c:v>44327.359722222223</c:v>
                </c:pt>
                <c:pt idx="73">
                  <c:v>44147.333333333336</c:v>
                </c:pt>
                <c:pt idx="74">
                  <c:v>44003.706250000003</c:v>
                </c:pt>
                <c:pt idx="75">
                  <c:v>44259.998611111114</c:v>
                </c:pt>
                <c:pt idx="76">
                  <c:v>44021.699305555558</c:v>
                </c:pt>
                <c:pt idx="77">
                  <c:v>44044.802777777775</c:v>
                </c:pt>
                <c:pt idx="78">
                  <c:v>44158.948611111111</c:v>
                </c:pt>
                <c:pt idx="79">
                  <c:v>44176.588888888888</c:v>
                </c:pt>
                <c:pt idx="80">
                  <c:v>44309.986805555556</c:v>
                </c:pt>
                <c:pt idx="81">
                  <c:v>44148.022916666669</c:v>
                </c:pt>
                <c:pt idx="82">
                  <c:v>44356.425694444442</c:v>
                </c:pt>
                <c:pt idx="83">
                  <c:v>44133.820138888892</c:v>
                </c:pt>
                <c:pt idx="84">
                  <c:v>44330.532638888886</c:v>
                </c:pt>
                <c:pt idx="85">
                  <c:v>44047.236111111109</c:v>
                </c:pt>
                <c:pt idx="86">
                  <c:v>44050.17291666667</c:v>
                </c:pt>
                <c:pt idx="87">
                  <c:v>44127.888194444444</c:v>
                </c:pt>
                <c:pt idx="88">
                  <c:v>44149.995138888888</c:v>
                </c:pt>
                <c:pt idx="89">
                  <c:v>44047.80972222222</c:v>
                </c:pt>
                <c:pt idx="90">
                  <c:v>44147.20416666667</c:v>
                </c:pt>
                <c:pt idx="91">
                  <c:v>44289.511805555558</c:v>
                </c:pt>
                <c:pt idx="92">
                  <c:v>44101.927083333336</c:v>
                </c:pt>
                <c:pt idx="93">
                  <c:v>44131.239583333336</c:v>
                </c:pt>
                <c:pt idx="94">
                  <c:v>44119.382638888892</c:v>
                </c:pt>
                <c:pt idx="95">
                  <c:v>44323.386111111111</c:v>
                </c:pt>
                <c:pt idx="96">
                  <c:v>44090.36041666667</c:v>
                </c:pt>
                <c:pt idx="97">
                  <c:v>44133.651388888888</c:v>
                </c:pt>
                <c:pt idx="98">
                  <c:v>44340.752083333333</c:v>
                </c:pt>
                <c:pt idx="99">
                  <c:v>44252.834722222222</c:v>
                </c:pt>
                <c:pt idx="100">
                  <c:v>44318.15625</c:v>
                </c:pt>
                <c:pt idx="101">
                  <c:v>44224.367361111108</c:v>
                </c:pt>
                <c:pt idx="102">
                  <c:v>44242.54583333333</c:v>
                </c:pt>
                <c:pt idx="103">
                  <c:v>44139.892361111109</c:v>
                </c:pt>
                <c:pt idx="104">
                  <c:v>44005.925000000003</c:v>
                </c:pt>
                <c:pt idx="105">
                  <c:v>44243.167361111111</c:v>
                </c:pt>
                <c:pt idx="106">
                  <c:v>44199.363888888889</c:v>
                </c:pt>
                <c:pt idx="107">
                  <c:v>44160.53125</c:v>
                </c:pt>
                <c:pt idx="108">
                  <c:v>44168.699305555558</c:v>
                </c:pt>
                <c:pt idx="109">
                  <c:v>44338.877083333333</c:v>
                </c:pt>
                <c:pt idx="110">
                  <c:v>44214.568749999999</c:v>
                </c:pt>
                <c:pt idx="111">
                  <c:v>44202.024305555555</c:v>
                </c:pt>
                <c:pt idx="112">
                  <c:v>44330.606249999997</c:v>
                </c:pt>
                <c:pt idx="113">
                  <c:v>44343.63958333333</c:v>
                </c:pt>
                <c:pt idx="114">
                  <c:v>44033.091666666667</c:v>
                </c:pt>
                <c:pt idx="115">
                  <c:v>44342.256249999999</c:v>
                </c:pt>
                <c:pt idx="116">
                  <c:v>44252.136111111111</c:v>
                </c:pt>
                <c:pt idx="117">
                  <c:v>44172.951388888891</c:v>
                </c:pt>
                <c:pt idx="118">
                  <c:v>44128.587500000001</c:v>
                </c:pt>
                <c:pt idx="119">
                  <c:v>44075.887499999997</c:v>
                </c:pt>
                <c:pt idx="120">
                  <c:v>44326.921527777777</c:v>
                </c:pt>
                <c:pt idx="121">
                  <c:v>44239.692361111112</c:v>
                </c:pt>
                <c:pt idx="122">
                  <c:v>44314.640277777777</c:v>
                </c:pt>
                <c:pt idx="123">
                  <c:v>44220.026388888888</c:v>
                </c:pt>
                <c:pt idx="124">
                  <c:v>44273.078472222223</c:v>
                </c:pt>
                <c:pt idx="125">
                  <c:v>44210.306250000001</c:v>
                </c:pt>
                <c:pt idx="126">
                  <c:v>44188.174305555556</c:v>
                </c:pt>
                <c:pt idx="127">
                  <c:v>44337.307638888888</c:v>
                </c:pt>
                <c:pt idx="128">
                  <c:v>44283.975694444445</c:v>
                </c:pt>
                <c:pt idx="129">
                  <c:v>44090.314583333333</c:v>
                </c:pt>
                <c:pt idx="130">
                  <c:v>44143.453472222223</c:v>
                </c:pt>
                <c:pt idx="131">
                  <c:v>44261.224305555559</c:v>
                </c:pt>
                <c:pt idx="132">
                  <c:v>44209.982638888891</c:v>
                </c:pt>
                <c:pt idx="133">
                  <c:v>44080.940972222219</c:v>
                </c:pt>
                <c:pt idx="134">
                  <c:v>44006.396527777775</c:v>
                </c:pt>
                <c:pt idx="135">
                  <c:v>44234.902083333334</c:v>
                </c:pt>
                <c:pt idx="136">
                  <c:v>44217.769444444442</c:v>
                </c:pt>
                <c:pt idx="137">
                  <c:v>44254.01458333333</c:v>
                </c:pt>
                <c:pt idx="138">
                  <c:v>44065.504166666666</c:v>
                </c:pt>
                <c:pt idx="139">
                  <c:v>44046.270138888889</c:v>
                </c:pt>
                <c:pt idx="140">
                  <c:v>44045.263888888891</c:v>
                </c:pt>
                <c:pt idx="141">
                  <c:v>44351.206250000003</c:v>
                </c:pt>
                <c:pt idx="142">
                  <c:v>44125.379861111112</c:v>
                </c:pt>
                <c:pt idx="143">
                  <c:v>44191.823611111111</c:v>
                </c:pt>
                <c:pt idx="144">
                  <c:v>44257.949305555558</c:v>
                </c:pt>
                <c:pt idx="145">
                  <c:v>44286.408333333333</c:v>
                </c:pt>
                <c:pt idx="146">
                  <c:v>44361.572222222225</c:v>
                </c:pt>
                <c:pt idx="147">
                  <c:v>44192.711111111108</c:v>
                </c:pt>
                <c:pt idx="148">
                  <c:v>44238.160416666666</c:v>
                </c:pt>
                <c:pt idx="149">
                  <c:v>44172.796527777777</c:v>
                </c:pt>
                <c:pt idx="150">
                  <c:v>44193.354861111111</c:v>
                </c:pt>
                <c:pt idx="151">
                  <c:v>44130.227083333331</c:v>
                </c:pt>
                <c:pt idx="152">
                  <c:v>44100.779861111114</c:v>
                </c:pt>
                <c:pt idx="153">
                  <c:v>44160.542361111111</c:v>
                </c:pt>
                <c:pt idx="154">
                  <c:v>44023.243750000001</c:v>
                </c:pt>
                <c:pt idx="155">
                  <c:v>44274.682638888888</c:v>
                </c:pt>
                <c:pt idx="156">
                  <c:v>44115.771527777775</c:v>
                </c:pt>
                <c:pt idx="157">
                  <c:v>44137.84375</c:v>
                </c:pt>
                <c:pt idx="158">
                  <c:v>44105.149305555555</c:v>
                </c:pt>
                <c:pt idx="159">
                  <c:v>44238.840277777781</c:v>
                </c:pt>
                <c:pt idx="160">
                  <c:v>44234.665972222225</c:v>
                </c:pt>
                <c:pt idx="161">
                  <c:v>44121.490277777775</c:v>
                </c:pt>
                <c:pt idx="162">
                  <c:v>44052.820138888892</c:v>
                </c:pt>
                <c:pt idx="163">
                  <c:v>44228.111111111109</c:v>
                </c:pt>
                <c:pt idx="164">
                  <c:v>44226.400000000001</c:v>
                </c:pt>
                <c:pt idx="165">
                  <c:v>44286.64166666667</c:v>
                </c:pt>
                <c:pt idx="166">
                  <c:v>44232.708333333336</c:v>
                </c:pt>
                <c:pt idx="167">
                  <c:v>44246.686805555553</c:v>
                </c:pt>
                <c:pt idx="168">
                  <c:v>44037</c:v>
                </c:pt>
                <c:pt idx="169">
                  <c:v>44025.109722222223</c:v>
                </c:pt>
                <c:pt idx="170">
                  <c:v>44209.549305555556</c:v>
                </c:pt>
                <c:pt idx="171">
                  <c:v>44198.698611111111</c:v>
                </c:pt>
                <c:pt idx="172">
                  <c:v>44161.100694444445</c:v>
                </c:pt>
                <c:pt idx="173">
                  <c:v>44068.804166666669</c:v>
                </c:pt>
                <c:pt idx="174">
                  <c:v>44228.010416666664</c:v>
                </c:pt>
                <c:pt idx="175">
                  <c:v>44351.60833333333</c:v>
                </c:pt>
                <c:pt idx="176">
                  <c:v>44062.568055555559</c:v>
                </c:pt>
                <c:pt idx="177">
                  <c:v>44308.088888888888</c:v>
                </c:pt>
                <c:pt idx="178">
                  <c:v>44008.439583333333</c:v>
                </c:pt>
                <c:pt idx="179">
                  <c:v>44058.761111111111</c:v>
                </c:pt>
                <c:pt idx="180">
                  <c:v>44161.570833333331</c:v>
                </c:pt>
                <c:pt idx="181">
                  <c:v>44300.038888888892</c:v>
                </c:pt>
                <c:pt idx="182">
                  <c:v>44033.893750000003</c:v>
                </c:pt>
                <c:pt idx="183">
                  <c:v>44284.289583333331</c:v>
                </c:pt>
                <c:pt idx="184">
                  <c:v>44336.674305555556</c:v>
                </c:pt>
                <c:pt idx="185">
                  <c:v>44137.256249999999</c:v>
                </c:pt>
                <c:pt idx="186">
                  <c:v>44128.650694444441</c:v>
                </c:pt>
                <c:pt idx="187">
                  <c:v>44081.612500000003</c:v>
                </c:pt>
                <c:pt idx="188">
                  <c:v>44259.115277777775</c:v>
                </c:pt>
                <c:pt idx="189">
                  <c:v>44203.588888888888</c:v>
                </c:pt>
                <c:pt idx="190">
                  <c:v>44018.470833333333</c:v>
                </c:pt>
                <c:pt idx="191">
                  <c:v>44282.205555555556</c:v>
                </c:pt>
                <c:pt idx="192">
                  <c:v>44156.892361111109</c:v>
                </c:pt>
                <c:pt idx="193">
                  <c:v>44065.059027777781</c:v>
                </c:pt>
                <c:pt idx="194">
                  <c:v>44361.489583333336</c:v>
                </c:pt>
                <c:pt idx="195">
                  <c:v>44027.811111111114</c:v>
                </c:pt>
                <c:pt idx="196">
                  <c:v>44276.61041666667</c:v>
                </c:pt>
                <c:pt idx="197">
                  <c:v>44293.135416666664</c:v>
                </c:pt>
                <c:pt idx="198">
                  <c:v>44310.288888888892</c:v>
                </c:pt>
                <c:pt idx="199">
                  <c:v>44104.586805555555</c:v>
                </c:pt>
                <c:pt idx="200">
                  <c:v>44031.811111111114</c:v>
                </c:pt>
                <c:pt idx="201">
                  <c:v>44217.297222222223</c:v>
                </c:pt>
                <c:pt idx="202">
                  <c:v>44227.574999999997</c:v>
                </c:pt>
                <c:pt idx="203">
                  <c:v>44189.14166666667</c:v>
                </c:pt>
                <c:pt idx="204">
                  <c:v>44343.072222222225</c:v>
                </c:pt>
                <c:pt idx="205">
                  <c:v>44240.176388888889</c:v>
                </c:pt>
                <c:pt idx="206">
                  <c:v>44026.191666666666</c:v>
                </c:pt>
                <c:pt idx="207">
                  <c:v>44027.668749999997</c:v>
                </c:pt>
                <c:pt idx="208">
                  <c:v>44112.724305555559</c:v>
                </c:pt>
                <c:pt idx="209">
                  <c:v>44147.996527777781</c:v>
                </c:pt>
                <c:pt idx="210">
                  <c:v>44248.209027777775</c:v>
                </c:pt>
                <c:pt idx="211">
                  <c:v>44021.373611111114</c:v>
                </c:pt>
                <c:pt idx="212">
                  <c:v>44008.989583333336</c:v>
                </c:pt>
                <c:pt idx="213">
                  <c:v>44155.554166666669</c:v>
                </c:pt>
                <c:pt idx="214">
                  <c:v>44345.898611111108</c:v>
                </c:pt>
                <c:pt idx="215">
                  <c:v>44249.116666666669</c:v>
                </c:pt>
                <c:pt idx="216">
                  <c:v>44203.777083333334</c:v>
                </c:pt>
                <c:pt idx="217">
                  <c:v>44105.631944444445</c:v>
                </c:pt>
                <c:pt idx="218">
                  <c:v>44156.35</c:v>
                </c:pt>
                <c:pt idx="219">
                  <c:v>44301.576388888891</c:v>
                </c:pt>
                <c:pt idx="220">
                  <c:v>44012.051388888889</c:v>
                </c:pt>
                <c:pt idx="221">
                  <c:v>44166.629166666666</c:v>
                </c:pt>
                <c:pt idx="222">
                  <c:v>44142.032638888886</c:v>
                </c:pt>
                <c:pt idx="223">
                  <c:v>44012.547222222223</c:v>
                </c:pt>
                <c:pt idx="224">
                  <c:v>44047.131249999999</c:v>
                </c:pt>
                <c:pt idx="225">
                  <c:v>44040.292361111111</c:v>
                </c:pt>
                <c:pt idx="226">
                  <c:v>44129.11041666667</c:v>
                </c:pt>
                <c:pt idx="227">
                  <c:v>44017.150694444441</c:v>
                </c:pt>
                <c:pt idx="228">
                  <c:v>44314.636111111111</c:v>
                </c:pt>
                <c:pt idx="229">
                  <c:v>44227.037499999999</c:v>
                </c:pt>
                <c:pt idx="230">
                  <c:v>44072.484027777777</c:v>
                </c:pt>
                <c:pt idx="231">
                  <c:v>44119.506249999999</c:v>
                </c:pt>
                <c:pt idx="232">
                  <c:v>44045.888888888891</c:v>
                </c:pt>
                <c:pt idx="233">
                  <c:v>44135.906944444447</c:v>
                </c:pt>
                <c:pt idx="234">
                  <c:v>44116.402777777781</c:v>
                </c:pt>
                <c:pt idx="235">
                  <c:v>44177.515277777777</c:v>
                </c:pt>
                <c:pt idx="236">
                  <c:v>44205.692361111112</c:v>
                </c:pt>
                <c:pt idx="237">
                  <c:v>44066.193749999999</c:v>
                </c:pt>
                <c:pt idx="238">
                  <c:v>44187.180555555555</c:v>
                </c:pt>
                <c:pt idx="239">
                  <c:v>44142.367361111108</c:v>
                </c:pt>
                <c:pt idx="240">
                  <c:v>44303.947916666664</c:v>
                </c:pt>
                <c:pt idx="241">
                  <c:v>44307.01458333333</c:v>
                </c:pt>
                <c:pt idx="242">
                  <c:v>44031.439583333333</c:v>
                </c:pt>
                <c:pt idx="243">
                  <c:v>44018.088888888888</c:v>
                </c:pt>
                <c:pt idx="244">
                  <c:v>44281.237500000003</c:v>
                </c:pt>
                <c:pt idx="245">
                  <c:v>44087.474999999999</c:v>
                </c:pt>
                <c:pt idx="246">
                  <c:v>44224.879166666666</c:v>
                </c:pt>
                <c:pt idx="247">
                  <c:v>44216.052083333336</c:v>
                </c:pt>
                <c:pt idx="248">
                  <c:v>44077.052083333336</c:v>
                </c:pt>
                <c:pt idx="249">
                  <c:v>44205.448611111111</c:v>
                </c:pt>
                <c:pt idx="250">
                  <c:v>44093.936805555553</c:v>
                </c:pt>
                <c:pt idx="251">
                  <c:v>44345.306250000001</c:v>
                </c:pt>
                <c:pt idx="252">
                  <c:v>44331.794444444444</c:v>
                </c:pt>
                <c:pt idx="253">
                  <c:v>44058.518750000003</c:v>
                </c:pt>
                <c:pt idx="254">
                  <c:v>44286.660416666666</c:v>
                </c:pt>
                <c:pt idx="255">
                  <c:v>44242.147222222222</c:v>
                </c:pt>
                <c:pt idx="256">
                  <c:v>44284.793749999997</c:v>
                </c:pt>
                <c:pt idx="257">
                  <c:v>44041.444444444445</c:v>
                </c:pt>
                <c:pt idx="258">
                  <c:v>44324.574305555558</c:v>
                </c:pt>
                <c:pt idx="259">
                  <c:v>44141.10833333333</c:v>
                </c:pt>
                <c:pt idx="260">
                  <c:v>44037.688194444447</c:v>
                </c:pt>
                <c:pt idx="261">
                  <c:v>44169.038888888892</c:v>
                </c:pt>
                <c:pt idx="262">
                  <c:v>44096.088888888888</c:v>
                </c:pt>
                <c:pt idx="263">
                  <c:v>44017.243055555555</c:v>
                </c:pt>
                <c:pt idx="264">
                  <c:v>44124.507638888892</c:v>
                </c:pt>
                <c:pt idx="265">
                  <c:v>44207.251388888886</c:v>
                </c:pt>
                <c:pt idx="266">
                  <c:v>44255.32708333333</c:v>
                </c:pt>
                <c:pt idx="267">
                  <c:v>44171.572916666664</c:v>
                </c:pt>
                <c:pt idx="268">
                  <c:v>44321.412499999999</c:v>
                </c:pt>
                <c:pt idx="269">
                  <c:v>44070.775000000001</c:v>
                </c:pt>
                <c:pt idx="270">
                  <c:v>44119.061805555553</c:v>
                </c:pt>
                <c:pt idx="271">
                  <c:v>44211.481249999997</c:v>
                </c:pt>
                <c:pt idx="272">
                  <c:v>44256.851388888892</c:v>
                </c:pt>
                <c:pt idx="273">
                  <c:v>44163.09097222222</c:v>
                </c:pt>
                <c:pt idx="274">
                  <c:v>44008.795138888891</c:v>
                </c:pt>
                <c:pt idx="275">
                  <c:v>44195.567361111112</c:v>
                </c:pt>
                <c:pt idx="276">
                  <c:v>44241.885416666664</c:v>
                </c:pt>
                <c:pt idx="277">
                  <c:v>44282.838194444441</c:v>
                </c:pt>
                <c:pt idx="278">
                  <c:v>44066.318055555559</c:v>
                </c:pt>
                <c:pt idx="279">
                  <c:v>44144.349305555559</c:v>
                </c:pt>
                <c:pt idx="280">
                  <c:v>44328.864583333336</c:v>
                </c:pt>
                <c:pt idx="281">
                  <c:v>44301.557638888888</c:v>
                </c:pt>
                <c:pt idx="282">
                  <c:v>44059.956944444442</c:v>
                </c:pt>
                <c:pt idx="283">
                  <c:v>44085.681944444441</c:v>
                </c:pt>
                <c:pt idx="284">
                  <c:v>44299.071527777778</c:v>
                </c:pt>
                <c:pt idx="285">
                  <c:v>44178.665972222225</c:v>
                </c:pt>
                <c:pt idx="286">
                  <c:v>44168.338888888888</c:v>
                </c:pt>
                <c:pt idx="287">
                  <c:v>44117.688194444447</c:v>
                </c:pt>
                <c:pt idx="288">
                  <c:v>44169.419444444444</c:v>
                </c:pt>
                <c:pt idx="289">
                  <c:v>44221.458333333336</c:v>
                </c:pt>
                <c:pt idx="290">
                  <c:v>44320.819444444445</c:v>
                </c:pt>
                <c:pt idx="291">
                  <c:v>44035.813194444447</c:v>
                </c:pt>
                <c:pt idx="292">
                  <c:v>44202.255555555559</c:v>
                </c:pt>
                <c:pt idx="293">
                  <c:v>44125.158333333333</c:v>
                </c:pt>
                <c:pt idx="294">
                  <c:v>44250.941666666666</c:v>
                </c:pt>
                <c:pt idx="295">
                  <c:v>44222.041666666664</c:v>
                </c:pt>
                <c:pt idx="296">
                  <c:v>44183.588194444441</c:v>
                </c:pt>
                <c:pt idx="297">
                  <c:v>44339.977083333331</c:v>
                </c:pt>
                <c:pt idx="298">
                  <c:v>44135.136805555558</c:v>
                </c:pt>
                <c:pt idx="299">
                  <c:v>44247.834722222222</c:v>
                </c:pt>
                <c:pt idx="300">
                  <c:v>44132.551388888889</c:v>
                </c:pt>
                <c:pt idx="301">
                  <c:v>44073.005555555559</c:v>
                </c:pt>
                <c:pt idx="302">
                  <c:v>44173.55</c:v>
                </c:pt>
                <c:pt idx="303">
                  <c:v>44139.879166666666</c:v>
                </c:pt>
                <c:pt idx="304">
                  <c:v>44067.574999999997</c:v>
                </c:pt>
                <c:pt idx="305">
                  <c:v>44201.552083333336</c:v>
                </c:pt>
                <c:pt idx="306">
                  <c:v>44255.38958333333</c:v>
                </c:pt>
                <c:pt idx="307">
                  <c:v>44096.17291666667</c:v>
                </c:pt>
                <c:pt idx="308">
                  <c:v>44143.113194444442</c:v>
                </c:pt>
                <c:pt idx="309">
                  <c:v>44130.491666666669</c:v>
                </c:pt>
                <c:pt idx="310">
                  <c:v>44139.623611111114</c:v>
                </c:pt>
                <c:pt idx="311">
                  <c:v>44347.058333333334</c:v>
                </c:pt>
                <c:pt idx="312">
                  <c:v>44262.271527777775</c:v>
                </c:pt>
                <c:pt idx="313">
                  <c:v>44364.977083333331</c:v>
                </c:pt>
                <c:pt idx="314">
                  <c:v>44039.995833333334</c:v>
                </c:pt>
                <c:pt idx="315">
                  <c:v>44305.072916666664</c:v>
                </c:pt>
                <c:pt idx="316">
                  <c:v>44109.579861111109</c:v>
                </c:pt>
                <c:pt idx="317">
                  <c:v>44102.367361111108</c:v>
                </c:pt>
                <c:pt idx="318">
                  <c:v>44252.168055555558</c:v>
                </c:pt>
                <c:pt idx="319">
                  <c:v>44189.938194444447</c:v>
                </c:pt>
                <c:pt idx="320">
                  <c:v>44362.510416666664</c:v>
                </c:pt>
                <c:pt idx="321">
                  <c:v>44319.965277777781</c:v>
                </c:pt>
                <c:pt idx="322">
                  <c:v>44239.182638888888</c:v>
                </c:pt>
                <c:pt idx="323">
                  <c:v>44074.027083333334</c:v>
                </c:pt>
                <c:pt idx="324">
                  <c:v>44207.365972222222</c:v>
                </c:pt>
                <c:pt idx="325">
                  <c:v>44045.852777777778</c:v>
                </c:pt>
                <c:pt idx="326">
                  <c:v>44122.53402777778</c:v>
                </c:pt>
                <c:pt idx="327">
                  <c:v>44283.338888888888</c:v>
                </c:pt>
                <c:pt idx="328">
                  <c:v>44238.168055555558</c:v>
                </c:pt>
                <c:pt idx="329">
                  <c:v>44055.988194444442</c:v>
                </c:pt>
                <c:pt idx="330">
                  <c:v>44203.116666666669</c:v>
                </c:pt>
                <c:pt idx="331">
                  <c:v>44131.165277777778</c:v>
                </c:pt>
                <c:pt idx="332">
                  <c:v>44246.038194444445</c:v>
                </c:pt>
                <c:pt idx="333">
                  <c:v>44355.447916666664</c:v>
                </c:pt>
                <c:pt idx="334">
                  <c:v>44122.178472222222</c:v>
                </c:pt>
                <c:pt idx="335">
                  <c:v>44140.57916666667</c:v>
                </c:pt>
                <c:pt idx="336">
                  <c:v>44059.508333333331</c:v>
                </c:pt>
                <c:pt idx="337">
                  <c:v>44118.621527777781</c:v>
                </c:pt>
                <c:pt idx="338">
                  <c:v>44287.50277777778</c:v>
                </c:pt>
                <c:pt idx="339">
                  <c:v>44099.261805555558</c:v>
                </c:pt>
                <c:pt idx="340">
                  <c:v>44258.777777777781</c:v>
                </c:pt>
                <c:pt idx="341">
                  <c:v>44134.161111111112</c:v>
                </c:pt>
                <c:pt idx="342">
                  <c:v>44239.241666666669</c:v>
                </c:pt>
                <c:pt idx="343">
                  <c:v>44235.144444444442</c:v>
                </c:pt>
                <c:pt idx="344">
                  <c:v>44288.325694444444</c:v>
                </c:pt>
                <c:pt idx="345">
                  <c:v>44012.245138888888</c:v>
                </c:pt>
                <c:pt idx="346">
                  <c:v>44126.965277777781</c:v>
                </c:pt>
                <c:pt idx="347">
                  <c:v>44363.573611111111</c:v>
                </c:pt>
                <c:pt idx="348">
                  <c:v>44053.570833333331</c:v>
                </c:pt>
                <c:pt idx="349">
                  <c:v>44038.81527777778</c:v>
                </c:pt>
                <c:pt idx="350">
                  <c:v>44177.646527777775</c:v>
                </c:pt>
                <c:pt idx="351">
                  <c:v>44064.640277777777</c:v>
                </c:pt>
                <c:pt idx="352">
                  <c:v>44347.859027777777</c:v>
                </c:pt>
                <c:pt idx="353">
                  <c:v>44241.25</c:v>
                </c:pt>
                <c:pt idx="354">
                  <c:v>44242.857638888891</c:v>
                </c:pt>
                <c:pt idx="355">
                  <c:v>44082.584027777775</c:v>
                </c:pt>
                <c:pt idx="356">
                  <c:v>44132.317361111112</c:v>
                </c:pt>
                <c:pt idx="357">
                  <c:v>44156.828472222223</c:v>
                </c:pt>
                <c:pt idx="358">
                  <c:v>44120.945138888892</c:v>
                </c:pt>
                <c:pt idx="359">
                  <c:v>44204.531944444447</c:v>
                </c:pt>
                <c:pt idx="360">
                  <c:v>44081.288194444445</c:v>
                </c:pt>
                <c:pt idx="361">
                  <c:v>44222.676388888889</c:v>
                </c:pt>
                <c:pt idx="362">
                  <c:v>44089.949305555558</c:v>
                </c:pt>
                <c:pt idx="363">
                  <c:v>44144.023611111108</c:v>
                </c:pt>
                <c:pt idx="364">
                  <c:v>44077.566666666666</c:v>
                </c:pt>
                <c:pt idx="365">
                  <c:v>44228.200694444444</c:v>
                </c:pt>
                <c:pt idx="366">
                  <c:v>44300.775000000001</c:v>
                </c:pt>
                <c:pt idx="367">
                  <c:v>44208.497916666667</c:v>
                </c:pt>
                <c:pt idx="368">
                  <c:v>44137.953472222223</c:v>
                </c:pt>
                <c:pt idx="369">
                  <c:v>44263.003472222219</c:v>
                </c:pt>
                <c:pt idx="370">
                  <c:v>44088.21597222222</c:v>
                </c:pt>
                <c:pt idx="371">
                  <c:v>44040.409722222219</c:v>
                </c:pt>
                <c:pt idx="372">
                  <c:v>44012.059027777781</c:v>
                </c:pt>
                <c:pt idx="373">
                  <c:v>44222.828472222223</c:v>
                </c:pt>
                <c:pt idx="374">
                  <c:v>44012.298611111109</c:v>
                </c:pt>
                <c:pt idx="375">
                  <c:v>44335.680555555555</c:v>
                </c:pt>
                <c:pt idx="376">
                  <c:v>44266.996527777781</c:v>
                </c:pt>
                <c:pt idx="377">
                  <c:v>44121.943749999999</c:v>
                </c:pt>
                <c:pt idx="378">
                  <c:v>44298.716666666667</c:v>
                </c:pt>
                <c:pt idx="379">
                  <c:v>44160.081250000003</c:v>
                </c:pt>
                <c:pt idx="380">
                  <c:v>44356.40347222222</c:v>
                </c:pt>
                <c:pt idx="381">
                  <c:v>44336.743750000001</c:v>
                </c:pt>
                <c:pt idx="382">
                  <c:v>44104.756249999999</c:v>
                </c:pt>
                <c:pt idx="383">
                  <c:v>44111.668749999997</c:v>
                </c:pt>
                <c:pt idx="384">
                  <c:v>44111.058333333334</c:v>
                </c:pt>
                <c:pt idx="385">
                  <c:v>44207.675694444442</c:v>
                </c:pt>
                <c:pt idx="386">
                  <c:v>44191.259027777778</c:v>
                </c:pt>
                <c:pt idx="387">
                  <c:v>44362.729861111111</c:v>
                </c:pt>
                <c:pt idx="388">
                  <c:v>44337.392361111109</c:v>
                </c:pt>
                <c:pt idx="389">
                  <c:v>44149.632638888892</c:v>
                </c:pt>
                <c:pt idx="390">
                  <c:v>44321.651388888888</c:v>
                </c:pt>
                <c:pt idx="391">
                  <c:v>44060.422222222223</c:v>
                </c:pt>
                <c:pt idx="392">
                  <c:v>44196.245138888888</c:v>
                </c:pt>
                <c:pt idx="393">
                  <c:v>44156.134722222225</c:v>
                </c:pt>
                <c:pt idx="394">
                  <c:v>44109.75</c:v>
                </c:pt>
                <c:pt idx="395">
                  <c:v>44344.638888888891</c:v>
                </c:pt>
                <c:pt idx="396">
                  <c:v>44208.509722222225</c:v>
                </c:pt>
                <c:pt idx="397">
                  <c:v>44247.004861111112</c:v>
                </c:pt>
                <c:pt idx="398">
                  <c:v>44026.875694444447</c:v>
                </c:pt>
                <c:pt idx="399">
                  <c:v>44352.419444444444</c:v>
                </c:pt>
                <c:pt idx="400">
                  <c:v>44278.079861111109</c:v>
                </c:pt>
                <c:pt idx="401">
                  <c:v>44334.411111111112</c:v>
                </c:pt>
                <c:pt idx="402">
                  <c:v>44074.223611111112</c:v>
                </c:pt>
                <c:pt idx="403">
                  <c:v>44351.706250000003</c:v>
                </c:pt>
                <c:pt idx="404">
                  <c:v>44197.474305555559</c:v>
                </c:pt>
                <c:pt idx="405">
                  <c:v>44345.177777777775</c:v>
                </c:pt>
                <c:pt idx="406">
                  <c:v>44030.446527777778</c:v>
                </c:pt>
                <c:pt idx="407">
                  <c:v>44142.07916666667</c:v>
                </c:pt>
                <c:pt idx="408">
                  <c:v>44054.500694444447</c:v>
                </c:pt>
                <c:pt idx="409">
                  <c:v>44036.765972222223</c:v>
                </c:pt>
                <c:pt idx="410">
                  <c:v>44112.359722222223</c:v>
                </c:pt>
                <c:pt idx="411">
                  <c:v>44232.545138888891</c:v>
                </c:pt>
                <c:pt idx="412">
                  <c:v>44144.128472222219</c:v>
                </c:pt>
                <c:pt idx="413">
                  <c:v>44038.441666666666</c:v>
                </c:pt>
                <c:pt idx="414">
                  <c:v>44335.1875</c:v>
                </c:pt>
                <c:pt idx="415">
                  <c:v>44150.953472222223</c:v>
                </c:pt>
                <c:pt idx="416">
                  <c:v>44231.572916666664</c:v>
                </c:pt>
                <c:pt idx="417">
                  <c:v>44044.984722222223</c:v>
                </c:pt>
                <c:pt idx="418">
                  <c:v>44096.713194444441</c:v>
                </c:pt>
                <c:pt idx="419">
                  <c:v>44337.532638888886</c:v>
                </c:pt>
                <c:pt idx="420">
                  <c:v>44252.503472222219</c:v>
                </c:pt>
                <c:pt idx="421">
                  <c:v>44296.40347222222</c:v>
                </c:pt>
                <c:pt idx="422">
                  <c:v>44292.830555555556</c:v>
                </c:pt>
                <c:pt idx="423">
                  <c:v>44291.695833333331</c:v>
                </c:pt>
                <c:pt idx="424">
                  <c:v>44179.536805555559</c:v>
                </c:pt>
                <c:pt idx="425">
                  <c:v>44261.418749999997</c:v>
                </c:pt>
                <c:pt idx="426">
                  <c:v>44116.070833333331</c:v>
                </c:pt>
                <c:pt idx="427">
                  <c:v>44149.434027777781</c:v>
                </c:pt>
                <c:pt idx="428">
                  <c:v>44354.530555555553</c:v>
                </c:pt>
                <c:pt idx="429">
                  <c:v>44240.572916666664</c:v>
                </c:pt>
                <c:pt idx="430">
                  <c:v>44324.472916666666</c:v>
                </c:pt>
                <c:pt idx="431">
                  <c:v>44155.79791666667</c:v>
                </c:pt>
                <c:pt idx="432">
                  <c:v>44030.161111111112</c:v>
                </c:pt>
                <c:pt idx="433">
                  <c:v>44070.640972222223</c:v>
                </c:pt>
                <c:pt idx="434">
                  <c:v>44103.117361111108</c:v>
                </c:pt>
                <c:pt idx="435">
                  <c:v>44060.603472222225</c:v>
                </c:pt>
                <c:pt idx="436">
                  <c:v>44059.739583333336</c:v>
                </c:pt>
                <c:pt idx="437">
                  <c:v>44018.005555555559</c:v>
                </c:pt>
                <c:pt idx="438">
                  <c:v>44034.052083333336</c:v>
                </c:pt>
                <c:pt idx="439">
                  <c:v>44332.558333333334</c:v>
                </c:pt>
                <c:pt idx="440">
                  <c:v>44336.92291666667</c:v>
                </c:pt>
                <c:pt idx="441">
                  <c:v>44238.370833333334</c:v>
                </c:pt>
                <c:pt idx="442">
                  <c:v>44046.748611111114</c:v>
                </c:pt>
                <c:pt idx="443">
                  <c:v>44092.686805555553</c:v>
                </c:pt>
                <c:pt idx="444">
                  <c:v>44282.373611111114</c:v>
                </c:pt>
                <c:pt idx="445">
                  <c:v>44025.876388888886</c:v>
                </c:pt>
                <c:pt idx="446">
                  <c:v>44215.129861111112</c:v>
                </c:pt>
                <c:pt idx="447">
                  <c:v>44316.257638888892</c:v>
                </c:pt>
                <c:pt idx="448">
                  <c:v>44290.06527777778</c:v>
                </c:pt>
                <c:pt idx="449">
                  <c:v>44230.77847222222</c:v>
                </c:pt>
                <c:pt idx="450">
                  <c:v>44110.430555555555</c:v>
                </c:pt>
                <c:pt idx="451">
                  <c:v>44142.749305555553</c:v>
                </c:pt>
                <c:pt idx="452">
                  <c:v>44187.046527777777</c:v>
                </c:pt>
                <c:pt idx="453">
                  <c:v>44275.614583333336</c:v>
                </c:pt>
                <c:pt idx="454">
                  <c:v>44057.376388888886</c:v>
                </c:pt>
                <c:pt idx="455">
                  <c:v>44094.829861111109</c:v>
                </c:pt>
                <c:pt idx="456">
                  <c:v>44185.675000000003</c:v>
                </c:pt>
                <c:pt idx="457">
                  <c:v>44324.787499999999</c:v>
                </c:pt>
                <c:pt idx="458">
                  <c:v>44127.751388888886</c:v>
                </c:pt>
                <c:pt idx="459">
                  <c:v>44070.630555555559</c:v>
                </c:pt>
                <c:pt idx="460">
                  <c:v>44339.207638888889</c:v>
                </c:pt>
                <c:pt idx="461">
                  <c:v>44162.118055555555</c:v>
                </c:pt>
                <c:pt idx="462">
                  <c:v>44302.46875</c:v>
                </c:pt>
                <c:pt idx="463">
                  <c:v>44345.175000000003</c:v>
                </c:pt>
                <c:pt idx="464">
                  <c:v>44131.924305555556</c:v>
                </c:pt>
                <c:pt idx="465">
                  <c:v>44289.238888888889</c:v>
                </c:pt>
                <c:pt idx="466">
                  <c:v>44011.306250000001</c:v>
                </c:pt>
                <c:pt idx="467">
                  <c:v>44098.269444444442</c:v>
                </c:pt>
                <c:pt idx="468">
                  <c:v>44087.343055555553</c:v>
                </c:pt>
                <c:pt idx="469">
                  <c:v>44062.12777777778</c:v>
                </c:pt>
                <c:pt idx="470">
                  <c:v>44327.815972222219</c:v>
                </c:pt>
                <c:pt idx="471">
                  <c:v>44288.826388888891</c:v>
                </c:pt>
                <c:pt idx="472">
                  <c:v>44096.057638888888</c:v>
                </c:pt>
                <c:pt idx="473">
                  <c:v>44048.666666666664</c:v>
                </c:pt>
                <c:pt idx="474">
                  <c:v>44180.899305555555</c:v>
                </c:pt>
                <c:pt idx="475">
                  <c:v>44344.331250000003</c:v>
                </c:pt>
                <c:pt idx="476">
                  <c:v>44356.163194444445</c:v>
                </c:pt>
                <c:pt idx="477">
                  <c:v>44081.63958333333</c:v>
                </c:pt>
                <c:pt idx="478">
                  <c:v>44051.020138888889</c:v>
                </c:pt>
                <c:pt idx="479">
                  <c:v>44184.813888888886</c:v>
                </c:pt>
                <c:pt idx="480">
                  <c:v>44340.261805555558</c:v>
                </c:pt>
                <c:pt idx="481">
                  <c:v>44222.309027777781</c:v>
                </c:pt>
                <c:pt idx="482">
                  <c:v>44134.670138888891</c:v>
                </c:pt>
                <c:pt idx="483">
                  <c:v>44360.670138888891</c:v>
                </c:pt>
                <c:pt idx="484">
                  <c:v>44183.1</c:v>
                </c:pt>
                <c:pt idx="485">
                  <c:v>44033.67291666667</c:v>
                </c:pt>
                <c:pt idx="486">
                  <c:v>44232.645833333336</c:v>
                </c:pt>
                <c:pt idx="487">
                  <c:v>44175.243750000001</c:v>
                </c:pt>
                <c:pt idx="488">
                  <c:v>44100.534722222219</c:v>
                </c:pt>
                <c:pt idx="489">
                  <c:v>44209.677777777775</c:v>
                </c:pt>
                <c:pt idx="490">
                  <c:v>44147.742361111108</c:v>
                </c:pt>
                <c:pt idx="491">
                  <c:v>44264.895833333336</c:v>
                </c:pt>
                <c:pt idx="492">
                  <c:v>44334.157638888886</c:v>
                </c:pt>
                <c:pt idx="493">
                  <c:v>44359.918749999997</c:v>
                </c:pt>
                <c:pt idx="494">
                  <c:v>44045.774305555555</c:v>
                </c:pt>
                <c:pt idx="495">
                  <c:v>44300.574999999997</c:v>
                </c:pt>
                <c:pt idx="496">
                  <c:v>44177.959722222222</c:v>
                </c:pt>
                <c:pt idx="497">
                  <c:v>44067.413194444445</c:v>
                </c:pt>
                <c:pt idx="498">
                  <c:v>44111.396527777775</c:v>
                </c:pt>
                <c:pt idx="499">
                  <c:v>44266.614583333336</c:v>
                </c:pt>
                <c:pt idx="500">
                  <c:v>44285.959027777775</c:v>
                </c:pt>
                <c:pt idx="501">
                  <c:v>44199.168055555558</c:v>
                </c:pt>
                <c:pt idx="502">
                  <c:v>44346.396527777775</c:v>
                </c:pt>
                <c:pt idx="503">
                  <c:v>44313.847916666666</c:v>
                </c:pt>
                <c:pt idx="504">
                  <c:v>44299.570833333331</c:v>
                </c:pt>
                <c:pt idx="505">
                  <c:v>44268.692361111112</c:v>
                </c:pt>
                <c:pt idx="506">
                  <c:v>44081.491666666669</c:v>
                </c:pt>
                <c:pt idx="507">
                  <c:v>44233.554166666669</c:v>
                </c:pt>
                <c:pt idx="508">
                  <c:v>44334.394444444442</c:v>
                </c:pt>
                <c:pt idx="509">
                  <c:v>44311.405555555553</c:v>
                </c:pt>
                <c:pt idx="510">
                  <c:v>44255.677083333336</c:v>
                </c:pt>
                <c:pt idx="511">
                  <c:v>44126.152777777781</c:v>
                </c:pt>
                <c:pt idx="512">
                  <c:v>44340.929861111108</c:v>
                </c:pt>
                <c:pt idx="513">
                  <c:v>44221.265277777777</c:v>
                </c:pt>
                <c:pt idx="514">
                  <c:v>44151.275694444441</c:v>
                </c:pt>
                <c:pt idx="515">
                  <c:v>44129.46875</c:v>
                </c:pt>
                <c:pt idx="516">
                  <c:v>44304.488194444442</c:v>
                </c:pt>
                <c:pt idx="517">
                  <c:v>44350.800694444442</c:v>
                </c:pt>
                <c:pt idx="518">
                  <c:v>44130.534722222219</c:v>
                </c:pt>
                <c:pt idx="519">
                  <c:v>44082.297222222223</c:v>
                </c:pt>
                <c:pt idx="520">
                  <c:v>44167.37222222222</c:v>
                </c:pt>
                <c:pt idx="521">
                  <c:v>44153.334722222222</c:v>
                </c:pt>
                <c:pt idx="522">
                  <c:v>44341.593055555553</c:v>
                </c:pt>
                <c:pt idx="523">
                  <c:v>44312.25</c:v>
                </c:pt>
                <c:pt idx="524">
                  <c:v>44226.597916666666</c:v>
                </c:pt>
                <c:pt idx="525">
                  <c:v>44035.097916666666</c:v>
                </c:pt>
                <c:pt idx="526">
                  <c:v>44171.624305555553</c:v>
                </c:pt>
                <c:pt idx="527">
                  <c:v>44360.143750000003</c:v>
                </c:pt>
                <c:pt idx="528">
                  <c:v>44219.097222222219</c:v>
                </c:pt>
                <c:pt idx="529">
                  <c:v>44026.34097222222</c:v>
                </c:pt>
                <c:pt idx="530">
                  <c:v>44309.930555555555</c:v>
                </c:pt>
                <c:pt idx="531">
                  <c:v>44065.998611111114</c:v>
                </c:pt>
                <c:pt idx="532">
                  <c:v>44289.96597222222</c:v>
                </c:pt>
                <c:pt idx="533">
                  <c:v>44300.832638888889</c:v>
                </c:pt>
                <c:pt idx="534">
                  <c:v>44301.710416666669</c:v>
                </c:pt>
                <c:pt idx="535">
                  <c:v>44339.681944444441</c:v>
                </c:pt>
                <c:pt idx="536">
                  <c:v>44107.573611111111</c:v>
                </c:pt>
                <c:pt idx="537">
                  <c:v>44052.331944444442</c:v>
                </c:pt>
                <c:pt idx="538">
                  <c:v>44181.06527777778</c:v>
                </c:pt>
                <c:pt idx="539">
                  <c:v>44314.390972222223</c:v>
                </c:pt>
                <c:pt idx="540">
                  <c:v>44286.042361111111</c:v>
                </c:pt>
                <c:pt idx="541">
                  <c:v>44267.029166666667</c:v>
                </c:pt>
                <c:pt idx="542">
                  <c:v>44286.011111111111</c:v>
                </c:pt>
                <c:pt idx="543">
                  <c:v>44363.009027777778</c:v>
                </c:pt>
                <c:pt idx="544">
                  <c:v>44350.53125</c:v>
                </c:pt>
                <c:pt idx="545">
                  <c:v>44305.21597222222</c:v>
                </c:pt>
                <c:pt idx="546">
                  <c:v>44280.934027777781</c:v>
                </c:pt>
                <c:pt idx="547">
                  <c:v>44169.693055555559</c:v>
                </c:pt>
                <c:pt idx="548">
                  <c:v>44182.28402777778</c:v>
                </c:pt>
                <c:pt idx="549">
                  <c:v>44034.709027777775</c:v>
                </c:pt>
                <c:pt idx="550">
                  <c:v>44085.800694444442</c:v>
                </c:pt>
                <c:pt idx="551">
                  <c:v>44316.390277777777</c:v>
                </c:pt>
                <c:pt idx="552">
                  <c:v>44178.631944444445</c:v>
                </c:pt>
                <c:pt idx="553">
                  <c:v>44283.722222222219</c:v>
                </c:pt>
                <c:pt idx="554">
                  <c:v>44278.561111111114</c:v>
                </c:pt>
                <c:pt idx="555">
                  <c:v>44044.095833333333</c:v>
                </c:pt>
                <c:pt idx="556">
                  <c:v>44318.071527777778</c:v>
                </c:pt>
                <c:pt idx="557">
                  <c:v>44356.522916666669</c:v>
                </c:pt>
                <c:pt idx="558">
                  <c:v>44070.271527777775</c:v>
                </c:pt>
                <c:pt idx="559">
                  <c:v>44298.681944444441</c:v>
                </c:pt>
                <c:pt idx="560">
                  <c:v>44018.787499999999</c:v>
                </c:pt>
                <c:pt idx="561">
                  <c:v>44218.647222222222</c:v>
                </c:pt>
                <c:pt idx="562">
                  <c:v>44340.23333333333</c:v>
                </c:pt>
                <c:pt idx="563">
                  <c:v>44358.400000000001</c:v>
                </c:pt>
                <c:pt idx="564">
                  <c:v>44313.65625</c:v>
                </c:pt>
                <c:pt idx="565">
                  <c:v>44261.862500000003</c:v>
                </c:pt>
                <c:pt idx="566">
                  <c:v>44152.507638888892</c:v>
                </c:pt>
                <c:pt idx="567">
                  <c:v>44346.813888888886</c:v>
                </c:pt>
                <c:pt idx="568">
                  <c:v>44213.273611111108</c:v>
                </c:pt>
                <c:pt idx="569">
                  <c:v>44327.087500000001</c:v>
                </c:pt>
                <c:pt idx="570">
                  <c:v>44080.123611111114</c:v>
                </c:pt>
                <c:pt idx="571">
                  <c:v>44169.304861111108</c:v>
                </c:pt>
                <c:pt idx="572">
                  <c:v>44024.76458333333</c:v>
                </c:pt>
                <c:pt idx="573">
                  <c:v>44205.379166666666</c:v>
                </c:pt>
                <c:pt idx="574">
                  <c:v>44361.186805555553</c:v>
                </c:pt>
                <c:pt idx="575">
                  <c:v>44291.571527777778</c:v>
                </c:pt>
                <c:pt idx="576">
                  <c:v>44084.151388888888</c:v>
                </c:pt>
                <c:pt idx="577">
                  <c:v>44272.36041666667</c:v>
                </c:pt>
                <c:pt idx="578">
                  <c:v>44183.009027777778</c:v>
                </c:pt>
                <c:pt idx="579">
                  <c:v>44257.031944444447</c:v>
                </c:pt>
                <c:pt idx="580">
                  <c:v>44204.607638888891</c:v>
                </c:pt>
                <c:pt idx="581">
                  <c:v>44115.411111111112</c:v>
                </c:pt>
                <c:pt idx="582">
                  <c:v>44228.283333333333</c:v>
                </c:pt>
                <c:pt idx="583">
                  <c:v>44172.027083333334</c:v>
                </c:pt>
                <c:pt idx="584">
                  <c:v>44052.817361111112</c:v>
                </c:pt>
                <c:pt idx="585">
                  <c:v>44250.752083333333</c:v>
                </c:pt>
                <c:pt idx="586">
                  <c:v>44349.286805555559</c:v>
                </c:pt>
                <c:pt idx="587">
                  <c:v>44204.805555555555</c:v>
                </c:pt>
                <c:pt idx="588">
                  <c:v>44168.329861111109</c:v>
                </c:pt>
                <c:pt idx="589">
                  <c:v>44293.921527777777</c:v>
                </c:pt>
                <c:pt idx="590">
                  <c:v>44018.811805555553</c:v>
                </c:pt>
                <c:pt idx="591">
                  <c:v>44146.588194444441</c:v>
                </c:pt>
                <c:pt idx="592">
                  <c:v>44296.893750000003</c:v>
                </c:pt>
                <c:pt idx="593">
                  <c:v>44252.726388888892</c:v>
                </c:pt>
                <c:pt idx="594">
                  <c:v>44165.747916666667</c:v>
                </c:pt>
                <c:pt idx="595">
                  <c:v>44160.802777777775</c:v>
                </c:pt>
                <c:pt idx="596">
                  <c:v>44355.962500000001</c:v>
                </c:pt>
                <c:pt idx="597">
                  <c:v>44192.722916666666</c:v>
                </c:pt>
                <c:pt idx="598">
                  <c:v>44337.497916666667</c:v>
                </c:pt>
                <c:pt idx="599">
                  <c:v>44251.773611111108</c:v>
                </c:pt>
                <c:pt idx="600">
                  <c:v>44361.738888888889</c:v>
                </c:pt>
                <c:pt idx="601">
                  <c:v>44124.634722222225</c:v>
                </c:pt>
                <c:pt idx="602">
                  <c:v>44174.859722222223</c:v>
                </c:pt>
                <c:pt idx="603">
                  <c:v>44228.477083333331</c:v>
                </c:pt>
                <c:pt idx="604">
                  <c:v>44171.276388888888</c:v>
                </c:pt>
                <c:pt idx="605">
                  <c:v>44071.663888888892</c:v>
                </c:pt>
                <c:pt idx="606">
                  <c:v>44116.315972222219</c:v>
                </c:pt>
                <c:pt idx="607">
                  <c:v>44171.936111111114</c:v>
                </c:pt>
                <c:pt idx="608">
                  <c:v>44179.448611111111</c:v>
                </c:pt>
                <c:pt idx="609">
                  <c:v>44085.871527777781</c:v>
                </c:pt>
                <c:pt idx="610">
                  <c:v>44038.477777777778</c:v>
                </c:pt>
                <c:pt idx="611">
                  <c:v>44101.724999999999</c:v>
                </c:pt>
                <c:pt idx="612">
                  <c:v>44139.715277777781</c:v>
                </c:pt>
                <c:pt idx="613">
                  <c:v>44183.251388888886</c:v>
                </c:pt>
                <c:pt idx="614">
                  <c:v>44185.219444444447</c:v>
                </c:pt>
                <c:pt idx="615">
                  <c:v>44289.744444444441</c:v>
                </c:pt>
                <c:pt idx="616">
                  <c:v>44212.218055555553</c:v>
                </c:pt>
                <c:pt idx="617">
                  <c:v>44305.060416666667</c:v>
                </c:pt>
                <c:pt idx="618">
                  <c:v>44049.563888888886</c:v>
                </c:pt>
                <c:pt idx="619">
                  <c:v>44321.368750000001</c:v>
                </c:pt>
                <c:pt idx="620">
                  <c:v>44326.865277777775</c:v>
                </c:pt>
                <c:pt idx="621">
                  <c:v>44299.911805555559</c:v>
                </c:pt>
                <c:pt idx="622">
                  <c:v>44193.261111111111</c:v>
                </c:pt>
                <c:pt idx="623">
                  <c:v>44230.491666666669</c:v>
                </c:pt>
                <c:pt idx="624">
                  <c:v>44157.796527777777</c:v>
                </c:pt>
                <c:pt idx="625">
                  <c:v>44168.496527777781</c:v>
                </c:pt>
                <c:pt idx="626">
                  <c:v>44084.018750000003</c:v>
                </c:pt>
                <c:pt idx="627">
                  <c:v>44310.478472222225</c:v>
                </c:pt>
                <c:pt idx="628">
                  <c:v>44116.720833333333</c:v>
                </c:pt>
                <c:pt idx="629">
                  <c:v>44251.995833333334</c:v>
                </c:pt>
                <c:pt idx="630">
                  <c:v>44136.030555555553</c:v>
                </c:pt>
                <c:pt idx="631">
                  <c:v>44157.719444444447</c:v>
                </c:pt>
                <c:pt idx="632">
                  <c:v>44057.801388888889</c:v>
                </c:pt>
                <c:pt idx="633">
                  <c:v>44348.57916666667</c:v>
                </c:pt>
                <c:pt idx="634">
                  <c:v>44004.847916666666</c:v>
                </c:pt>
                <c:pt idx="635">
                  <c:v>44196.225694444445</c:v>
                </c:pt>
                <c:pt idx="636">
                  <c:v>44251.38958333333</c:v>
                </c:pt>
                <c:pt idx="637">
                  <c:v>44032.34652777778</c:v>
                </c:pt>
                <c:pt idx="638">
                  <c:v>44180.109722222223</c:v>
                </c:pt>
                <c:pt idx="639">
                  <c:v>44214.956250000003</c:v>
                </c:pt>
                <c:pt idx="640">
                  <c:v>44041.270138888889</c:v>
                </c:pt>
                <c:pt idx="641">
                  <c:v>44221.251388888886</c:v>
                </c:pt>
                <c:pt idx="642">
                  <c:v>44187.511805555558</c:v>
                </c:pt>
                <c:pt idx="643">
                  <c:v>44196.381944444445</c:v>
                </c:pt>
                <c:pt idx="644">
                  <c:v>44165.263888888891</c:v>
                </c:pt>
                <c:pt idx="645">
                  <c:v>44270.859027777777</c:v>
                </c:pt>
                <c:pt idx="646">
                  <c:v>44307.451388888891</c:v>
                </c:pt>
                <c:pt idx="647">
                  <c:v>44063.607638888891</c:v>
                </c:pt>
                <c:pt idx="648">
                  <c:v>44162.427083333336</c:v>
                </c:pt>
                <c:pt idx="649">
                  <c:v>44254.31527777778</c:v>
                </c:pt>
                <c:pt idx="650">
                  <c:v>44332.65625</c:v>
                </c:pt>
                <c:pt idx="651">
                  <c:v>44090.413194444445</c:v>
                </c:pt>
                <c:pt idx="652">
                  <c:v>44216.371527777781</c:v>
                </c:pt>
                <c:pt idx="653">
                  <c:v>44309.75</c:v>
                </c:pt>
                <c:pt idx="654">
                  <c:v>44186.9</c:v>
                </c:pt>
                <c:pt idx="655">
                  <c:v>44323.75</c:v>
                </c:pt>
                <c:pt idx="656">
                  <c:v>44339.166666666664</c:v>
                </c:pt>
                <c:pt idx="657">
                  <c:v>44347.931250000001</c:v>
                </c:pt>
                <c:pt idx="658">
                  <c:v>44321.206250000003</c:v>
                </c:pt>
                <c:pt idx="659">
                  <c:v>44327.12777777778</c:v>
                </c:pt>
                <c:pt idx="660">
                  <c:v>44267.513194444444</c:v>
                </c:pt>
                <c:pt idx="661">
                  <c:v>44058.924305555556</c:v>
                </c:pt>
                <c:pt idx="662">
                  <c:v>44300.656944444447</c:v>
                </c:pt>
                <c:pt idx="663">
                  <c:v>44274.173611111109</c:v>
                </c:pt>
                <c:pt idx="664">
                  <c:v>44060.470833333333</c:v>
                </c:pt>
                <c:pt idx="665">
                  <c:v>44175.359722222223</c:v>
                </c:pt>
                <c:pt idx="666">
                  <c:v>44289.39166666667</c:v>
                </c:pt>
                <c:pt idx="667">
                  <c:v>44274.813888888886</c:v>
                </c:pt>
                <c:pt idx="668">
                  <c:v>44334.331944444442</c:v>
                </c:pt>
                <c:pt idx="669">
                  <c:v>44269.299305555556</c:v>
                </c:pt>
                <c:pt idx="670">
                  <c:v>44014.48541666667</c:v>
                </c:pt>
                <c:pt idx="671">
                  <c:v>44093.632638888892</c:v>
                </c:pt>
                <c:pt idx="672">
                  <c:v>44291.81527777778</c:v>
                </c:pt>
                <c:pt idx="673">
                  <c:v>44343.870138888888</c:v>
                </c:pt>
                <c:pt idx="674">
                  <c:v>44205.861111111109</c:v>
                </c:pt>
                <c:pt idx="675">
                  <c:v>44301.618750000001</c:v>
                </c:pt>
                <c:pt idx="676">
                  <c:v>44081.072916666664</c:v>
                </c:pt>
                <c:pt idx="677">
                  <c:v>44158.22152777778</c:v>
                </c:pt>
                <c:pt idx="678">
                  <c:v>44329.161111111112</c:v>
                </c:pt>
                <c:pt idx="679">
                  <c:v>44256.847916666666</c:v>
                </c:pt>
                <c:pt idx="680">
                  <c:v>44060.703472222223</c:v>
                </c:pt>
                <c:pt idx="681">
                  <c:v>44012.436805555553</c:v>
                </c:pt>
                <c:pt idx="682">
                  <c:v>44316.121527777781</c:v>
                </c:pt>
                <c:pt idx="683">
                  <c:v>44052.426388888889</c:v>
                </c:pt>
                <c:pt idx="684">
                  <c:v>44227.59652777778</c:v>
                </c:pt>
                <c:pt idx="685">
                  <c:v>44060.430555555555</c:v>
                </c:pt>
                <c:pt idx="686">
                  <c:v>44248.712500000001</c:v>
                </c:pt>
                <c:pt idx="687">
                  <c:v>44123.768750000003</c:v>
                </c:pt>
                <c:pt idx="688">
                  <c:v>44365.048611111109</c:v>
                </c:pt>
                <c:pt idx="689">
                  <c:v>44077.558333333334</c:v>
                </c:pt>
                <c:pt idx="690">
                  <c:v>44264.506944444445</c:v>
                </c:pt>
                <c:pt idx="691">
                  <c:v>44005.912499999999</c:v>
                </c:pt>
                <c:pt idx="692">
                  <c:v>44273.561111111114</c:v>
                </c:pt>
                <c:pt idx="693">
                  <c:v>44080.727083333331</c:v>
                </c:pt>
                <c:pt idx="694">
                  <c:v>44314.291666666664</c:v>
                </c:pt>
                <c:pt idx="695">
                  <c:v>44048.650694444441</c:v>
                </c:pt>
                <c:pt idx="696">
                  <c:v>44259.886111111111</c:v>
                </c:pt>
                <c:pt idx="697">
                  <c:v>44116.249305555553</c:v>
                </c:pt>
                <c:pt idx="698">
                  <c:v>44323.168055555558</c:v>
                </c:pt>
                <c:pt idx="699">
                  <c:v>44032.202777777777</c:v>
                </c:pt>
                <c:pt idx="700">
                  <c:v>44315.415972222225</c:v>
                </c:pt>
                <c:pt idx="701">
                  <c:v>44315.279166666667</c:v>
                </c:pt>
                <c:pt idx="702">
                  <c:v>44240.787499999999</c:v>
                </c:pt>
                <c:pt idx="703">
                  <c:v>44066.55</c:v>
                </c:pt>
                <c:pt idx="704">
                  <c:v>44113.802777777775</c:v>
                </c:pt>
                <c:pt idx="705">
                  <c:v>44355.634027777778</c:v>
                </c:pt>
                <c:pt idx="706">
                  <c:v>44152.78125</c:v>
                </c:pt>
                <c:pt idx="707">
                  <c:v>44304.037499999999</c:v>
                </c:pt>
                <c:pt idx="708">
                  <c:v>44210.378472222219</c:v>
                </c:pt>
                <c:pt idx="709">
                  <c:v>44330.745833333334</c:v>
                </c:pt>
                <c:pt idx="710">
                  <c:v>44067.615277777775</c:v>
                </c:pt>
                <c:pt idx="711">
                  <c:v>44241.772916666669</c:v>
                </c:pt>
                <c:pt idx="712">
                  <c:v>44250.051388888889</c:v>
                </c:pt>
                <c:pt idx="713">
                  <c:v>44033.390972222223</c:v>
                </c:pt>
                <c:pt idx="714">
                  <c:v>44213.990277777775</c:v>
                </c:pt>
                <c:pt idx="715">
                  <c:v>44335.443749999999</c:v>
                </c:pt>
                <c:pt idx="716">
                  <c:v>44133.556944444441</c:v>
                </c:pt>
                <c:pt idx="717">
                  <c:v>44032.690972222219</c:v>
                </c:pt>
                <c:pt idx="718">
                  <c:v>44269.807638888888</c:v>
                </c:pt>
                <c:pt idx="719">
                  <c:v>44041.884027777778</c:v>
                </c:pt>
                <c:pt idx="720">
                  <c:v>44205.472222222219</c:v>
                </c:pt>
                <c:pt idx="721">
                  <c:v>44009.749305555553</c:v>
                </c:pt>
                <c:pt idx="722">
                  <c:v>44172.486805555556</c:v>
                </c:pt>
                <c:pt idx="723">
                  <c:v>44326.489583333336</c:v>
                </c:pt>
                <c:pt idx="724">
                  <c:v>44231.476388888892</c:v>
                </c:pt>
                <c:pt idx="725">
                  <c:v>44104.76458333333</c:v>
                </c:pt>
                <c:pt idx="726">
                  <c:v>44229.390277777777</c:v>
                </c:pt>
                <c:pt idx="727">
                  <c:v>44319.750694444447</c:v>
                </c:pt>
                <c:pt idx="728">
                  <c:v>44326.822916666664</c:v>
                </c:pt>
                <c:pt idx="729">
                  <c:v>44111.556944444441</c:v>
                </c:pt>
                <c:pt idx="730">
                  <c:v>44129.722916666666</c:v>
                </c:pt>
                <c:pt idx="731">
                  <c:v>44296.777777777781</c:v>
                </c:pt>
                <c:pt idx="732">
                  <c:v>44199.834027777775</c:v>
                </c:pt>
                <c:pt idx="733">
                  <c:v>44315.191666666666</c:v>
                </c:pt>
                <c:pt idx="734">
                  <c:v>44323.621527777781</c:v>
                </c:pt>
                <c:pt idx="735">
                  <c:v>44236.347916666666</c:v>
                </c:pt>
                <c:pt idx="736">
                  <c:v>44198.109722222223</c:v>
                </c:pt>
                <c:pt idx="737">
                  <c:v>44045.475694444445</c:v>
                </c:pt>
                <c:pt idx="738">
                  <c:v>44207.448611111111</c:v>
                </c:pt>
                <c:pt idx="739">
                  <c:v>44161.771527777775</c:v>
                </c:pt>
                <c:pt idx="740">
                  <c:v>44149.699305555558</c:v>
                </c:pt>
                <c:pt idx="741">
                  <c:v>44059.095138888886</c:v>
                </c:pt>
                <c:pt idx="742">
                  <c:v>44102.165972222225</c:v>
                </c:pt>
                <c:pt idx="743">
                  <c:v>44298.630555555559</c:v>
                </c:pt>
                <c:pt idx="744">
                  <c:v>44003.590277777781</c:v>
                </c:pt>
                <c:pt idx="745">
                  <c:v>44238.01458333333</c:v>
                </c:pt>
                <c:pt idx="746">
                  <c:v>44208.897222222222</c:v>
                </c:pt>
                <c:pt idx="747">
                  <c:v>44304.75277777778</c:v>
                </c:pt>
                <c:pt idx="748">
                  <c:v>44284.878472222219</c:v>
                </c:pt>
                <c:pt idx="749">
                  <c:v>44070.975694444445</c:v>
                </c:pt>
                <c:pt idx="750">
                  <c:v>44269.222222222219</c:v>
                </c:pt>
                <c:pt idx="751">
                  <c:v>44241.497916666667</c:v>
                </c:pt>
                <c:pt idx="752">
                  <c:v>44010.328472222223</c:v>
                </c:pt>
                <c:pt idx="753">
                  <c:v>44174.984722222223</c:v>
                </c:pt>
                <c:pt idx="754">
                  <c:v>44282.220138888886</c:v>
                </c:pt>
                <c:pt idx="755">
                  <c:v>44303.790972222225</c:v>
                </c:pt>
                <c:pt idx="756">
                  <c:v>44017.806944444441</c:v>
                </c:pt>
                <c:pt idx="757">
                  <c:v>44324.318749999999</c:v>
                </c:pt>
                <c:pt idx="758">
                  <c:v>44106.03125</c:v>
                </c:pt>
                <c:pt idx="759">
                  <c:v>44200.194444444445</c:v>
                </c:pt>
                <c:pt idx="760">
                  <c:v>44353.78402777778</c:v>
                </c:pt>
                <c:pt idx="761">
                  <c:v>44171.759027777778</c:v>
                </c:pt>
                <c:pt idx="762">
                  <c:v>44106.076388888891</c:v>
                </c:pt>
                <c:pt idx="763">
                  <c:v>44137.613194444442</c:v>
                </c:pt>
                <c:pt idx="764">
                  <c:v>44175.365972222222</c:v>
                </c:pt>
                <c:pt idx="765">
                  <c:v>44301.192361111112</c:v>
                </c:pt>
                <c:pt idx="766">
                  <c:v>44178.029861111114</c:v>
                </c:pt>
                <c:pt idx="767">
                  <c:v>44003.54791666667</c:v>
                </c:pt>
                <c:pt idx="768">
                  <c:v>44061.481944444444</c:v>
                </c:pt>
                <c:pt idx="769">
                  <c:v>44274.899305555555</c:v>
                </c:pt>
                <c:pt idx="770">
                  <c:v>44263.118750000001</c:v>
                </c:pt>
                <c:pt idx="771">
                  <c:v>44161.670138888891</c:v>
                </c:pt>
                <c:pt idx="772">
                  <c:v>44247.244444444441</c:v>
                </c:pt>
                <c:pt idx="773">
                  <c:v>44187.46875</c:v>
                </c:pt>
                <c:pt idx="774">
                  <c:v>44280.54583333333</c:v>
                </c:pt>
                <c:pt idx="775">
                  <c:v>44069.798611111109</c:v>
                </c:pt>
                <c:pt idx="776">
                  <c:v>44172.259722222225</c:v>
                </c:pt>
                <c:pt idx="777">
                  <c:v>44288.826388888891</c:v>
                </c:pt>
                <c:pt idx="778">
                  <c:v>44309.489583333336</c:v>
                </c:pt>
                <c:pt idx="779">
                  <c:v>44188.784722222219</c:v>
                </c:pt>
                <c:pt idx="780">
                  <c:v>44077.711805555555</c:v>
                </c:pt>
                <c:pt idx="781">
                  <c:v>44264.315972222219</c:v>
                </c:pt>
                <c:pt idx="782">
                  <c:v>44182.168749999997</c:v>
                </c:pt>
                <c:pt idx="783">
                  <c:v>44115.24722222222</c:v>
                </c:pt>
                <c:pt idx="784">
                  <c:v>44158.754861111112</c:v>
                </c:pt>
                <c:pt idx="785">
                  <c:v>44280.061805555553</c:v>
                </c:pt>
                <c:pt idx="786">
                  <c:v>44248.359027777777</c:v>
                </c:pt>
                <c:pt idx="787">
                  <c:v>44083.309027777781</c:v>
                </c:pt>
                <c:pt idx="788">
                  <c:v>44326.004166666666</c:v>
                </c:pt>
                <c:pt idx="789">
                  <c:v>44113.204861111109</c:v>
                </c:pt>
                <c:pt idx="790">
                  <c:v>44075.447916666664</c:v>
                </c:pt>
                <c:pt idx="791">
                  <c:v>44096.410416666666</c:v>
                </c:pt>
                <c:pt idx="792">
                  <c:v>44176.067361111112</c:v>
                </c:pt>
                <c:pt idx="793">
                  <c:v>44341.254166666666</c:v>
                </c:pt>
                <c:pt idx="794">
                  <c:v>44153.855555555558</c:v>
                </c:pt>
                <c:pt idx="795">
                  <c:v>44348.518750000003</c:v>
                </c:pt>
                <c:pt idx="796">
                  <c:v>44060.875</c:v>
                </c:pt>
                <c:pt idx="797">
                  <c:v>44264.436805555553</c:v>
                </c:pt>
                <c:pt idx="798">
                  <c:v>44176.446527777778</c:v>
                </c:pt>
                <c:pt idx="799">
                  <c:v>44250.991666666669</c:v>
                </c:pt>
                <c:pt idx="800">
                  <c:v>44106.907638888886</c:v>
                </c:pt>
                <c:pt idx="801">
                  <c:v>44300.14166666667</c:v>
                </c:pt>
                <c:pt idx="802">
                  <c:v>44146.476388888892</c:v>
                </c:pt>
                <c:pt idx="803">
                  <c:v>44169.548611111109</c:v>
                </c:pt>
                <c:pt idx="804">
                  <c:v>44257.424305555556</c:v>
                </c:pt>
                <c:pt idx="805">
                  <c:v>44122.238194444442</c:v>
                </c:pt>
                <c:pt idx="806">
                  <c:v>44187.822222222225</c:v>
                </c:pt>
                <c:pt idx="807">
                  <c:v>44172.306944444441</c:v>
                </c:pt>
                <c:pt idx="808">
                  <c:v>44086.65</c:v>
                </c:pt>
                <c:pt idx="809">
                  <c:v>44355.895138888889</c:v>
                </c:pt>
                <c:pt idx="810">
                  <c:v>44303.726388888892</c:v>
                </c:pt>
                <c:pt idx="811">
                  <c:v>44226.839583333334</c:v>
                </c:pt>
                <c:pt idx="812">
                  <c:v>44162.844444444447</c:v>
                </c:pt>
                <c:pt idx="813">
                  <c:v>44223.243750000001</c:v>
                </c:pt>
                <c:pt idx="814">
                  <c:v>44046.376388888886</c:v>
                </c:pt>
                <c:pt idx="815">
                  <c:v>44012.9375</c:v>
                </c:pt>
                <c:pt idx="816">
                  <c:v>44160.094444444447</c:v>
                </c:pt>
                <c:pt idx="817">
                  <c:v>44226.129861111112</c:v>
                </c:pt>
                <c:pt idx="818">
                  <c:v>44091.397222222222</c:v>
                </c:pt>
                <c:pt idx="819">
                  <c:v>44242.401388888888</c:v>
                </c:pt>
                <c:pt idx="820">
                  <c:v>44095.515972222223</c:v>
                </c:pt>
                <c:pt idx="821">
                  <c:v>44354.143055555556</c:v>
                </c:pt>
                <c:pt idx="822">
                  <c:v>44060.372916666667</c:v>
                </c:pt>
                <c:pt idx="823">
                  <c:v>44185.213194444441</c:v>
                </c:pt>
                <c:pt idx="824">
                  <c:v>44242.961111111108</c:v>
                </c:pt>
                <c:pt idx="825">
                  <c:v>44151.67083333333</c:v>
                </c:pt>
                <c:pt idx="826">
                  <c:v>44020.429166666669</c:v>
                </c:pt>
                <c:pt idx="827">
                  <c:v>44141.648611111108</c:v>
                </c:pt>
                <c:pt idx="828">
                  <c:v>44339.692361111112</c:v>
                </c:pt>
                <c:pt idx="829">
                  <c:v>44111.386111111111</c:v>
                </c:pt>
                <c:pt idx="830">
                  <c:v>44075.939583333333</c:v>
                </c:pt>
                <c:pt idx="831">
                  <c:v>44272.68472222222</c:v>
                </c:pt>
                <c:pt idx="832">
                  <c:v>44006.90625</c:v>
                </c:pt>
                <c:pt idx="833">
                  <c:v>44032.380555555559</c:v>
                </c:pt>
                <c:pt idx="834">
                  <c:v>44190.893750000003</c:v>
                </c:pt>
                <c:pt idx="835">
                  <c:v>44143.128472222219</c:v>
                </c:pt>
                <c:pt idx="836">
                  <c:v>44245.446527777778</c:v>
                </c:pt>
                <c:pt idx="837">
                  <c:v>44228.492361111108</c:v>
                </c:pt>
                <c:pt idx="838">
                  <c:v>44126.625694444447</c:v>
                </c:pt>
                <c:pt idx="839">
                  <c:v>44083.02847222222</c:v>
                </c:pt>
                <c:pt idx="840">
                  <c:v>44017.446527777778</c:v>
                </c:pt>
                <c:pt idx="841">
                  <c:v>44293.84652777778</c:v>
                </c:pt>
                <c:pt idx="842">
                  <c:v>44213.988194444442</c:v>
                </c:pt>
                <c:pt idx="843">
                  <c:v>44005.477777777778</c:v>
                </c:pt>
                <c:pt idx="844">
                  <c:v>44126.385416666664</c:v>
                </c:pt>
                <c:pt idx="845">
                  <c:v>44265.755555555559</c:v>
                </c:pt>
                <c:pt idx="846">
                  <c:v>44193.378472222219</c:v>
                </c:pt>
                <c:pt idx="847">
                  <c:v>44335.493750000001</c:v>
                </c:pt>
                <c:pt idx="848">
                  <c:v>44320.888194444444</c:v>
                </c:pt>
                <c:pt idx="849">
                  <c:v>44191.580555555556</c:v>
                </c:pt>
                <c:pt idx="850">
                  <c:v>44219.476388888892</c:v>
                </c:pt>
                <c:pt idx="851">
                  <c:v>44097.468055555553</c:v>
                </c:pt>
                <c:pt idx="852">
                  <c:v>44138.181944444441</c:v>
                </c:pt>
                <c:pt idx="853">
                  <c:v>44076.029166666667</c:v>
                </c:pt>
                <c:pt idx="854">
                  <c:v>44176.415277777778</c:v>
                </c:pt>
                <c:pt idx="855">
                  <c:v>44210.011111111111</c:v>
                </c:pt>
                <c:pt idx="856">
                  <c:v>44120.584027777775</c:v>
                </c:pt>
                <c:pt idx="857">
                  <c:v>44230.338194444441</c:v>
                </c:pt>
                <c:pt idx="858">
                  <c:v>44180.298611111109</c:v>
                </c:pt>
                <c:pt idx="859">
                  <c:v>44114.929166666669</c:v>
                </c:pt>
                <c:pt idx="860">
                  <c:v>44278.822222222225</c:v>
                </c:pt>
                <c:pt idx="861">
                  <c:v>44346.301388888889</c:v>
                </c:pt>
                <c:pt idx="862">
                  <c:v>44036.517361111109</c:v>
                </c:pt>
                <c:pt idx="863">
                  <c:v>44232.824305555558</c:v>
                </c:pt>
                <c:pt idx="864">
                  <c:v>44236.20208333333</c:v>
                </c:pt>
                <c:pt idx="865">
                  <c:v>44108.918749999997</c:v>
                </c:pt>
                <c:pt idx="866">
                  <c:v>44211.914583333331</c:v>
                </c:pt>
                <c:pt idx="867">
                  <c:v>44006.052777777775</c:v>
                </c:pt>
                <c:pt idx="868">
                  <c:v>44014.926388888889</c:v>
                </c:pt>
                <c:pt idx="869">
                  <c:v>44243.540972222225</c:v>
                </c:pt>
                <c:pt idx="870">
                  <c:v>44197.04583333333</c:v>
                </c:pt>
                <c:pt idx="871">
                  <c:v>44302.211111111108</c:v>
                </c:pt>
                <c:pt idx="872">
                  <c:v>44004.226388888892</c:v>
                </c:pt>
                <c:pt idx="873">
                  <c:v>44262.956944444442</c:v>
                </c:pt>
                <c:pt idx="874">
                  <c:v>44360.689583333333</c:v>
                </c:pt>
                <c:pt idx="875">
                  <c:v>44164.744444444441</c:v>
                </c:pt>
                <c:pt idx="876">
                  <c:v>44090.280555555553</c:v>
                </c:pt>
                <c:pt idx="877">
                  <c:v>44221.845833333333</c:v>
                </c:pt>
                <c:pt idx="878">
                  <c:v>44048.833333333336</c:v>
                </c:pt>
                <c:pt idx="879">
                  <c:v>44056.761805555558</c:v>
                </c:pt>
                <c:pt idx="880">
                  <c:v>44125.036805555559</c:v>
                </c:pt>
                <c:pt idx="881">
                  <c:v>44056.470833333333</c:v>
                </c:pt>
                <c:pt idx="882">
                  <c:v>44199.629861111112</c:v>
                </c:pt>
                <c:pt idx="883">
                  <c:v>44146.506249999999</c:v>
                </c:pt>
                <c:pt idx="884">
                  <c:v>44226.299305555556</c:v>
                </c:pt>
                <c:pt idx="885">
                  <c:v>44280.62222222222</c:v>
                </c:pt>
                <c:pt idx="886">
                  <c:v>44069.814583333333</c:v>
                </c:pt>
                <c:pt idx="887">
                  <c:v>44255.115972222222</c:v>
                </c:pt>
                <c:pt idx="888">
                  <c:v>44022.59652777778</c:v>
                </c:pt>
                <c:pt idx="889">
                  <c:v>44061.413888888892</c:v>
                </c:pt>
                <c:pt idx="890">
                  <c:v>44034.855555555558</c:v>
                </c:pt>
                <c:pt idx="891">
                  <c:v>44119.174305555556</c:v>
                </c:pt>
                <c:pt idx="892">
                  <c:v>44126.797222222223</c:v>
                </c:pt>
                <c:pt idx="893">
                  <c:v>44016.524305555555</c:v>
                </c:pt>
                <c:pt idx="894">
                  <c:v>44055.907638888886</c:v>
                </c:pt>
                <c:pt idx="895">
                  <c:v>44177.544444444444</c:v>
                </c:pt>
                <c:pt idx="896">
                  <c:v>44282.840277777781</c:v>
                </c:pt>
                <c:pt idx="897">
                  <c:v>44304.273611111108</c:v>
                </c:pt>
                <c:pt idx="898">
                  <c:v>44164.401388888888</c:v>
                </c:pt>
                <c:pt idx="899">
                  <c:v>44029.232638888891</c:v>
                </c:pt>
                <c:pt idx="900">
                  <c:v>44105.175694444442</c:v>
                </c:pt>
                <c:pt idx="901">
                  <c:v>44351.729861111111</c:v>
                </c:pt>
                <c:pt idx="902">
                  <c:v>44157.668055555558</c:v>
                </c:pt>
                <c:pt idx="903">
                  <c:v>44136.126388888886</c:v>
                </c:pt>
                <c:pt idx="904">
                  <c:v>44114.996527777781</c:v>
                </c:pt>
                <c:pt idx="905">
                  <c:v>44045.245138888888</c:v>
                </c:pt>
                <c:pt idx="906">
                  <c:v>44147.849305555559</c:v>
                </c:pt>
                <c:pt idx="907">
                  <c:v>44221.873611111114</c:v>
                </c:pt>
                <c:pt idx="908">
                  <c:v>44239.504166666666</c:v>
                </c:pt>
                <c:pt idx="909">
                  <c:v>44061.15347222222</c:v>
                </c:pt>
                <c:pt idx="910">
                  <c:v>44267.681944444441</c:v>
                </c:pt>
                <c:pt idx="911">
                  <c:v>44121.430555555555</c:v>
                </c:pt>
                <c:pt idx="912">
                  <c:v>44184.695833333331</c:v>
                </c:pt>
                <c:pt idx="913">
                  <c:v>44347.240277777775</c:v>
                </c:pt>
                <c:pt idx="914">
                  <c:v>44192.150694444441</c:v>
                </c:pt>
                <c:pt idx="915">
                  <c:v>44340.855555555558</c:v>
                </c:pt>
                <c:pt idx="916">
                  <c:v>44215.936111111114</c:v>
                </c:pt>
                <c:pt idx="917">
                  <c:v>44257.614583333336</c:v>
                </c:pt>
                <c:pt idx="918">
                  <c:v>44239.692361111112</c:v>
                </c:pt>
                <c:pt idx="919">
                  <c:v>44253.899305555555</c:v>
                </c:pt>
                <c:pt idx="920">
                  <c:v>44346.416666666664</c:v>
                </c:pt>
                <c:pt idx="921">
                  <c:v>44251.714583333334</c:v>
                </c:pt>
                <c:pt idx="922">
                  <c:v>44204.634027777778</c:v>
                </c:pt>
                <c:pt idx="923">
                  <c:v>44117.537499999999</c:v>
                </c:pt>
                <c:pt idx="924">
                  <c:v>44020.494444444441</c:v>
                </c:pt>
                <c:pt idx="925">
                  <c:v>44243.507638888892</c:v>
                </c:pt>
                <c:pt idx="926">
                  <c:v>44044.333333333336</c:v>
                </c:pt>
                <c:pt idx="927">
                  <c:v>44190.931250000001</c:v>
                </c:pt>
                <c:pt idx="928">
                  <c:v>44110.477083333331</c:v>
                </c:pt>
                <c:pt idx="929">
                  <c:v>44139.611111111109</c:v>
                </c:pt>
                <c:pt idx="930">
                  <c:v>44157.045138888891</c:v>
                </c:pt>
                <c:pt idx="931">
                  <c:v>44081.99722222222</c:v>
                </c:pt>
                <c:pt idx="932">
                  <c:v>44352.491666666669</c:v>
                </c:pt>
                <c:pt idx="933">
                  <c:v>44192.956250000003</c:v>
                </c:pt>
                <c:pt idx="934">
                  <c:v>44099.916666666664</c:v>
                </c:pt>
                <c:pt idx="935">
                  <c:v>44047.472222222219</c:v>
                </c:pt>
                <c:pt idx="936">
                  <c:v>44273.790277777778</c:v>
                </c:pt>
                <c:pt idx="937">
                  <c:v>44104.379861111112</c:v>
                </c:pt>
                <c:pt idx="938">
                  <c:v>44064.843055555553</c:v>
                </c:pt>
                <c:pt idx="939">
                  <c:v>44123.15</c:v>
                </c:pt>
                <c:pt idx="940">
                  <c:v>44131.914583333331</c:v>
                </c:pt>
                <c:pt idx="941">
                  <c:v>44012.96597222222</c:v>
                </c:pt>
                <c:pt idx="942">
                  <c:v>44232.083333333336</c:v>
                </c:pt>
                <c:pt idx="943">
                  <c:v>44267.963194444441</c:v>
                </c:pt>
                <c:pt idx="944">
                  <c:v>44121.204861111109</c:v>
                </c:pt>
                <c:pt idx="945">
                  <c:v>44338.150694444441</c:v>
                </c:pt>
                <c:pt idx="946">
                  <c:v>44006.123611111114</c:v>
                </c:pt>
                <c:pt idx="947">
                  <c:v>44268.893055555556</c:v>
                </c:pt>
                <c:pt idx="948">
                  <c:v>44212.069444444445</c:v>
                </c:pt>
                <c:pt idx="949">
                  <c:v>44337.623611111114</c:v>
                </c:pt>
                <c:pt idx="950">
                  <c:v>44234.545138888891</c:v>
                </c:pt>
                <c:pt idx="951">
                  <c:v>44178.025694444441</c:v>
                </c:pt>
                <c:pt idx="952">
                  <c:v>44266.030555555553</c:v>
                </c:pt>
                <c:pt idx="953">
                  <c:v>44177.654166666667</c:v>
                </c:pt>
                <c:pt idx="954">
                  <c:v>44188.535416666666</c:v>
                </c:pt>
                <c:pt idx="955">
                  <c:v>44230.907638888886</c:v>
                </c:pt>
                <c:pt idx="956">
                  <c:v>44075.947222222225</c:v>
                </c:pt>
                <c:pt idx="957">
                  <c:v>44105.31527777778</c:v>
                </c:pt>
                <c:pt idx="958">
                  <c:v>44095.713194444441</c:v>
                </c:pt>
                <c:pt idx="959">
                  <c:v>44302.406944444447</c:v>
                </c:pt>
                <c:pt idx="960">
                  <c:v>44147.705555555556</c:v>
                </c:pt>
                <c:pt idx="961">
                  <c:v>44092.974305555559</c:v>
                </c:pt>
                <c:pt idx="962">
                  <c:v>44037.770138888889</c:v>
                </c:pt>
                <c:pt idx="963">
                  <c:v>44298.963194444441</c:v>
                </c:pt>
                <c:pt idx="964">
                  <c:v>44023.021527777775</c:v>
                </c:pt>
                <c:pt idx="965">
                  <c:v>44193.018750000003</c:v>
                </c:pt>
                <c:pt idx="966">
                  <c:v>44053.225694444445</c:v>
                </c:pt>
                <c:pt idx="967">
                  <c:v>44263.509722222225</c:v>
                </c:pt>
                <c:pt idx="968">
                  <c:v>44163.258333333331</c:v>
                </c:pt>
                <c:pt idx="969">
                  <c:v>44306.120138888888</c:v>
                </c:pt>
                <c:pt idx="970">
                  <c:v>44214.354861111111</c:v>
                </c:pt>
                <c:pt idx="971">
                  <c:v>44228.331944444442</c:v>
                </c:pt>
                <c:pt idx="972">
                  <c:v>44269.291666666664</c:v>
                </c:pt>
                <c:pt idx="973">
                  <c:v>44364.570833333331</c:v>
                </c:pt>
                <c:pt idx="974">
                  <c:v>44100.397916666669</c:v>
                </c:pt>
                <c:pt idx="975">
                  <c:v>44244.770138888889</c:v>
                </c:pt>
                <c:pt idx="976">
                  <c:v>44019.511805555558</c:v>
                </c:pt>
                <c:pt idx="977">
                  <c:v>44281.622916666667</c:v>
                </c:pt>
                <c:pt idx="978">
                  <c:v>44006.92083333333</c:v>
                </c:pt>
                <c:pt idx="979">
                  <c:v>44209.597916666666</c:v>
                </c:pt>
                <c:pt idx="980">
                  <c:v>44222.200694444444</c:v>
                </c:pt>
                <c:pt idx="981">
                  <c:v>44204.540972222225</c:v>
                </c:pt>
                <c:pt idx="982">
                  <c:v>44329.364583333336</c:v>
                </c:pt>
                <c:pt idx="983">
                  <c:v>44291.282638888886</c:v>
                </c:pt>
                <c:pt idx="984">
                  <c:v>44314.330555555556</c:v>
                </c:pt>
                <c:pt idx="985">
                  <c:v>44216.383333333331</c:v>
                </c:pt>
                <c:pt idx="986">
                  <c:v>44304.827777777777</c:v>
                </c:pt>
                <c:pt idx="987">
                  <c:v>44341.568749999999</c:v>
                </c:pt>
                <c:pt idx="988">
                  <c:v>44299.197222222225</c:v>
                </c:pt>
                <c:pt idx="989">
                  <c:v>44081.633333333331</c:v>
                </c:pt>
                <c:pt idx="990">
                  <c:v>44316.821527777778</c:v>
                </c:pt>
                <c:pt idx="991">
                  <c:v>44310.506944444445</c:v>
                </c:pt>
                <c:pt idx="992">
                  <c:v>44038.097222222219</c:v>
                </c:pt>
                <c:pt idx="993">
                  <c:v>44080.390277777777</c:v>
                </c:pt>
                <c:pt idx="994">
                  <c:v>44082.645833333336</c:v>
                </c:pt>
                <c:pt idx="995">
                  <c:v>44038.269444444442</c:v>
                </c:pt>
                <c:pt idx="996">
                  <c:v>44038.738194444442</c:v>
                </c:pt>
                <c:pt idx="997">
                  <c:v>44172.325694444444</c:v>
                </c:pt>
                <c:pt idx="998">
                  <c:v>44319.10833333333</c:v>
                </c:pt>
                <c:pt idx="999">
                  <c:v>44246.131249999999</c:v>
                </c:pt>
                <c:pt idx="1000">
                  <c:v>44223.060416666667</c:v>
                </c:pt>
                <c:pt idx="1001">
                  <c:v>44149.060416666667</c:v>
                </c:pt>
                <c:pt idx="1002">
                  <c:v>44018.229166666664</c:v>
                </c:pt>
                <c:pt idx="1003">
                  <c:v>44059.8125</c:v>
                </c:pt>
                <c:pt idx="1004">
                  <c:v>44218.878472222219</c:v>
                </c:pt>
                <c:pt idx="1005">
                  <c:v>44109</c:v>
                </c:pt>
                <c:pt idx="1006">
                  <c:v>44243.090277777781</c:v>
                </c:pt>
                <c:pt idx="1007">
                  <c:v>44118.341666666667</c:v>
                </c:pt>
                <c:pt idx="1008">
                  <c:v>44134.285416666666</c:v>
                </c:pt>
                <c:pt idx="1009">
                  <c:v>44200.678472222222</c:v>
                </c:pt>
                <c:pt idx="1010">
                  <c:v>44123.813194444447</c:v>
                </c:pt>
                <c:pt idx="1011">
                  <c:v>44146.786111111112</c:v>
                </c:pt>
                <c:pt idx="1012">
                  <c:v>44202.723611111112</c:v>
                </c:pt>
                <c:pt idx="1013">
                  <c:v>44057.318055555559</c:v>
                </c:pt>
                <c:pt idx="1014">
                  <c:v>44127.29583333333</c:v>
                </c:pt>
                <c:pt idx="1015">
                  <c:v>44310.494444444441</c:v>
                </c:pt>
                <c:pt idx="1016">
                  <c:v>44200.394444444442</c:v>
                </c:pt>
                <c:pt idx="1017">
                  <c:v>44202.637499999997</c:v>
                </c:pt>
                <c:pt idx="1018">
                  <c:v>44118.875</c:v>
                </c:pt>
                <c:pt idx="1019">
                  <c:v>44004.083333333336</c:v>
                </c:pt>
                <c:pt idx="1020">
                  <c:v>44276.696527777778</c:v>
                </c:pt>
                <c:pt idx="1021">
                  <c:v>44105.71597222222</c:v>
                </c:pt>
                <c:pt idx="1022">
                  <c:v>44148.454861111109</c:v>
                </c:pt>
                <c:pt idx="1023">
                  <c:v>44273.927777777775</c:v>
                </c:pt>
                <c:pt idx="1024">
                  <c:v>44360.680555555555</c:v>
                </c:pt>
                <c:pt idx="1025">
                  <c:v>44203.854861111111</c:v>
                </c:pt>
                <c:pt idx="1026">
                  <c:v>44035.697916666664</c:v>
                </c:pt>
                <c:pt idx="1027">
                  <c:v>44303.65347222222</c:v>
                </c:pt>
                <c:pt idx="1028">
                  <c:v>44309.118055555555</c:v>
                </c:pt>
                <c:pt idx="1029">
                  <c:v>44134.993055555555</c:v>
                </c:pt>
                <c:pt idx="1030">
                  <c:v>44060.436111111114</c:v>
                </c:pt>
                <c:pt idx="1031">
                  <c:v>44101.254166666666</c:v>
                </c:pt>
                <c:pt idx="1032">
                  <c:v>44309.217361111114</c:v>
                </c:pt>
                <c:pt idx="1033">
                  <c:v>44278.84652777778</c:v>
                </c:pt>
                <c:pt idx="1034">
                  <c:v>44195.75</c:v>
                </c:pt>
                <c:pt idx="1035">
                  <c:v>44042.88958333333</c:v>
                </c:pt>
                <c:pt idx="1036">
                  <c:v>44109.434027777781</c:v>
                </c:pt>
                <c:pt idx="1037">
                  <c:v>44029.018055555556</c:v>
                </c:pt>
                <c:pt idx="1038">
                  <c:v>44041.849305555559</c:v>
                </c:pt>
                <c:pt idx="1039">
                  <c:v>44027.148611111108</c:v>
                </c:pt>
                <c:pt idx="1040">
                  <c:v>44094.307638888888</c:v>
                </c:pt>
                <c:pt idx="1041">
                  <c:v>44114.517361111109</c:v>
                </c:pt>
                <c:pt idx="1042">
                  <c:v>44191.770138888889</c:v>
                </c:pt>
                <c:pt idx="1043">
                  <c:v>44135.506944444445</c:v>
                </c:pt>
                <c:pt idx="1044">
                  <c:v>44095.511111111111</c:v>
                </c:pt>
                <c:pt idx="1045">
                  <c:v>44325.215277777781</c:v>
                </c:pt>
                <c:pt idx="1046">
                  <c:v>44103.993055555555</c:v>
                </c:pt>
                <c:pt idx="1047">
                  <c:v>44017.834722222222</c:v>
                </c:pt>
                <c:pt idx="1048">
                  <c:v>44007.334722222222</c:v>
                </c:pt>
                <c:pt idx="1049">
                  <c:v>44138.911805555559</c:v>
                </c:pt>
                <c:pt idx="1050">
                  <c:v>44259.756944444445</c:v>
                </c:pt>
                <c:pt idx="1051">
                  <c:v>44313.179166666669</c:v>
                </c:pt>
                <c:pt idx="1052">
                  <c:v>44349.650694444441</c:v>
                </c:pt>
                <c:pt idx="1053">
                  <c:v>44220.427083333336</c:v>
                </c:pt>
                <c:pt idx="1054">
                  <c:v>44242.671527777777</c:v>
                </c:pt>
                <c:pt idx="1055">
                  <c:v>44084.729166666664</c:v>
                </c:pt>
                <c:pt idx="1056">
                  <c:v>44005.01458333333</c:v>
                </c:pt>
                <c:pt idx="1057">
                  <c:v>44038.003472222219</c:v>
                </c:pt>
                <c:pt idx="1058">
                  <c:v>44013.76666666667</c:v>
                </c:pt>
                <c:pt idx="1059">
                  <c:v>44286.582638888889</c:v>
                </c:pt>
                <c:pt idx="1060">
                  <c:v>44154.542361111111</c:v>
                </c:pt>
                <c:pt idx="1061">
                  <c:v>44212.698611111111</c:v>
                </c:pt>
                <c:pt idx="1062">
                  <c:v>44129.898611111108</c:v>
                </c:pt>
                <c:pt idx="1063">
                  <c:v>44147.806944444441</c:v>
                </c:pt>
                <c:pt idx="1064">
                  <c:v>44169.063194444447</c:v>
                </c:pt>
                <c:pt idx="1065">
                  <c:v>44018.964583333334</c:v>
                </c:pt>
                <c:pt idx="1066">
                  <c:v>44046.154166666667</c:v>
                </c:pt>
                <c:pt idx="1067">
                  <c:v>44314.881249999999</c:v>
                </c:pt>
                <c:pt idx="1068">
                  <c:v>44095.348611111112</c:v>
                </c:pt>
                <c:pt idx="1069">
                  <c:v>44205.04791666667</c:v>
                </c:pt>
                <c:pt idx="1070">
                  <c:v>44304.54791666667</c:v>
                </c:pt>
                <c:pt idx="1071">
                  <c:v>44277.338194444441</c:v>
                </c:pt>
                <c:pt idx="1072">
                  <c:v>44069.970138888886</c:v>
                </c:pt>
                <c:pt idx="1073">
                  <c:v>44343.720833333333</c:v>
                </c:pt>
                <c:pt idx="1074">
                  <c:v>44169.831250000003</c:v>
                </c:pt>
                <c:pt idx="1075">
                  <c:v>44278.287499999999</c:v>
                </c:pt>
                <c:pt idx="1076">
                  <c:v>44231.164583333331</c:v>
                </c:pt>
                <c:pt idx="1077">
                  <c:v>44143.672222222223</c:v>
                </c:pt>
                <c:pt idx="1078">
                  <c:v>44068.551388888889</c:v>
                </c:pt>
                <c:pt idx="1079">
                  <c:v>44348.205555555556</c:v>
                </c:pt>
                <c:pt idx="1080">
                  <c:v>44249.105555555558</c:v>
                </c:pt>
                <c:pt idx="1081">
                  <c:v>44089.664583333331</c:v>
                </c:pt>
                <c:pt idx="1082">
                  <c:v>44115.314583333333</c:v>
                </c:pt>
                <c:pt idx="1083">
                  <c:v>44114.212500000001</c:v>
                </c:pt>
                <c:pt idx="1084">
                  <c:v>44357.34097222222</c:v>
                </c:pt>
                <c:pt idx="1085">
                  <c:v>44344.749305555553</c:v>
                </c:pt>
                <c:pt idx="1086">
                  <c:v>44223.664583333331</c:v>
                </c:pt>
                <c:pt idx="1087">
                  <c:v>44143.692361111112</c:v>
                </c:pt>
                <c:pt idx="1088">
                  <c:v>44303.746527777781</c:v>
                </c:pt>
                <c:pt idx="1089">
                  <c:v>44052.607638888891</c:v>
                </c:pt>
                <c:pt idx="1090">
                  <c:v>44050.255555555559</c:v>
                </c:pt>
                <c:pt idx="1091">
                  <c:v>44188.006249999999</c:v>
                </c:pt>
                <c:pt idx="1092">
                  <c:v>44005.157638888886</c:v>
                </c:pt>
                <c:pt idx="1093">
                  <c:v>44245.727083333331</c:v>
                </c:pt>
                <c:pt idx="1094">
                  <c:v>44269.980555555558</c:v>
                </c:pt>
                <c:pt idx="1095">
                  <c:v>44140.738194444442</c:v>
                </c:pt>
                <c:pt idx="1096">
                  <c:v>44012.472916666666</c:v>
                </c:pt>
                <c:pt idx="1097">
                  <c:v>44280.577777777777</c:v>
                </c:pt>
                <c:pt idx="1098">
                  <c:v>44171.259722222225</c:v>
                </c:pt>
                <c:pt idx="1099">
                  <c:v>44345.230555555558</c:v>
                </c:pt>
                <c:pt idx="1100">
                  <c:v>44082.654861111114</c:v>
                </c:pt>
                <c:pt idx="1101">
                  <c:v>44147.780555555553</c:v>
                </c:pt>
                <c:pt idx="1102">
                  <c:v>44075.672222222223</c:v>
                </c:pt>
                <c:pt idx="1103">
                  <c:v>44272.102777777778</c:v>
                </c:pt>
                <c:pt idx="1104">
                  <c:v>44290.356944444444</c:v>
                </c:pt>
                <c:pt idx="1105">
                  <c:v>44021.762499999997</c:v>
                </c:pt>
                <c:pt idx="1106">
                  <c:v>44093.864583333336</c:v>
                </c:pt>
                <c:pt idx="1107">
                  <c:v>44133.561111111114</c:v>
                </c:pt>
                <c:pt idx="1108">
                  <c:v>44331.025000000001</c:v>
                </c:pt>
                <c:pt idx="1109">
                  <c:v>44176.220833333333</c:v>
                </c:pt>
                <c:pt idx="1110">
                  <c:v>44224.945138888892</c:v>
                </c:pt>
                <c:pt idx="1111">
                  <c:v>44342.868750000001</c:v>
                </c:pt>
                <c:pt idx="1112">
                  <c:v>44262.65625</c:v>
                </c:pt>
                <c:pt idx="1113">
                  <c:v>44326.417361111111</c:v>
                </c:pt>
                <c:pt idx="1114">
                  <c:v>44197.716666666667</c:v>
                </c:pt>
                <c:pt idx="1115">
                  <c:v>44030.842361111114</c:v>
                </c:pt>
                <c:pt idx="1116">
                  <c:v>44021.385416666664</c:v>
                </c:pt>
                <c:pt idx="1117">
                  <c:v>44000.729861111111</c:v>
                </c:pt>
                <c:pt idx="1118">
                  <c:v>44233.395833333336</c:v>
                </c:pt>
                <c:pt idx="1119">
                  <c:v>44193.581250000003</c:v>
                </c:pt>
                <c:pt idx="1120">
                  <c:v>44153.125694444447</c:v>
                </c:pt>
                <c:pt idx="1121">
                  <c:v>44241.938194444447</c:v>
                </c:pt>
                <c:pt idx="1122">
                  <c:v>44355.104166666664</c:v>
                </c:pt>
                <c:pt idx="1123">
                  <c:v>44158.063888888886</c:v>
                </c:pt>
                <c:pt idx="1124">
                  <c:v>44102.093055555553</c:v>
                </c:pt>
                <c:pt idx="1125">
                  <c:v>44129.067361111112</c:v>
                </c:pt>
                <c:pt idx="1126">
                  <c:v>44244.879861111112</c:v>
                </c:pt>
                <c:pt idx="1127">
                  <c:v>44237.783333333333</c:v>
                </c:pt>
                <c:pt idx="1128">
                  <c:v>44008.672222222223</c:v>
                </c:pt>
                <c:pt idx="1129">
                  <c:v>44334.415972222225</c:v>
                </c:pt>
                <c:pt idx="1130">
                  <c:v>44246.762499999997</c:v>
                </c:pt>
                <c:pt idx="1131">
                  <c:v>44250.324999999997</c:v>
                </c:pt>
                <c:pt idx="1132">
                  <c:v>44336.975694444445</c:v>
                </c:pt>
                <c:pt idx="1133">
                  <c:v>44342.074305555558</c:v>
                </c:pt>
                <c:pt idx="1134">
                  <c:v>44156.67291666667</c:v>
                </c:pt>
                <c:pt idx="1135">
                  <c:v>44075.504166666666</c:v>
                </c:pt>
                <c:pt idx="1136">
                  <c:v>44057.142361111109</c:v>
                </c:pt>
                <c:pt idx="1137">
                  <c:v>44098.950694444444</c:v>
                </c:pt>
                <c:pt idx="1138">
                  <c:v>44096.207638888889</c:v>
                </c:pt>
                <c:pt idx="1139">
                  <c:v>44249.756944444445</c:v>
                </c:pt>
                <c:pt idx="1140">
                  <c:v>44327.588194444441</c:v>
                </c:pt>
                <c:pt idx="1141">
                  <c:v>44095.380555555559</c:v>
                </c:pt>
                <c:pt idx="1142">
                  <c:v>44203.318749999999</c:v>
                </c:pt>
                <c:pt idx="1143">
                  <c:v>44126.196527777778</c:v>
                </c:pt>
                <c:pt idx="1144">
                  <c:v>44042.145833333336</c:v>
                </c:pt>
                <c:pt idx="1145">
                  <c:v>44141.193055555559</c:v>
                </c:pt>
                <c:pt idx="1146">
                  <c:v>44022.81527777778</c:v>
                </c:pt>
                <c:pt idx="1147">
                  <c:v>44298.013888888891</c:v>
                </c:pt>
                <c:pt idx="1148">
                  <c:v>44162.39166666667</c:v>
                </c:pt>
                <c:pt idx="1149">
                  <c:v>44295.976388888892</c:v>
                </c:pt>
                <c:pt idx="1150">
                  <c:v>44313.294444444444</c:v>
                </c:pt>
                <c:pt idx="1151">
                  <c:v>44322.288194444445</c:v>
                </c:pt>
                <c:pt idx="1152">
                  <c:v>44215.813194444447</c:v>
                </c:pt>
                <c:pt idx="1153">
                  <c:v>44152.927083333336</c:v>
                </c:pt>
                <c:pt idx="1154">
                  <c:v>44019.927083333336</c:v>
                </c:pt>
                <c:pt idx="1155">
                  <c:v>44056.654166666667</c:v>
                </c:pt>
                <c:pt idx="1156">
                  <c:v>44212.315972222219</c:v>
                </c:pt>
                <c:pt idx="1157">
                  <c:v>44332.791666666664</c:v>
                </c:pt>
                <c:pt idx="1158">
                  <c:v>44329.789583333331</c:v>
                </c:pt>
                <c:pt idx="1159">
                  <c:v>44075.566666666666</c:v>
                </c:pt>
                <c:pt idx="1160">
                  <c:v>44075.268750000003</c:v>
                </c:pt>
                <c:pt idx="1161">
                  <c:v>44170.367361111108</c:v>
                </c:pt>
                <c:pt idx="1162">
                  <c:v>44135.484722222223</c:v>
                </c:pt>
                <c:pt idx="1163">
                  <c:v>44055.065972222219</c:v>
                </c:pt>
                <c:pt idx="1164">
                  <c:v>44113.508333333331</c:v>
                </c:pt>
                <c:pt idx="1165">
                  <c:v>44328.948611111111</c:v>
                </c:pt>
                <c:pt idx="1166">
                  <c:v>44169.792361111111</c:v>
                </c:pt>
                <c:pt idx="1167">
                  <c:v>44053.747916666667</c:v>
                </c:pt>
                <c:pt idx="1168">
                  <c:v>44050.813194444447</c:v>
                </c:pt>
                <c:pt idx="1169">
                  <c:v>44056.081250000003</c:v>
                </c:pt>
                <c:pt idx="1170">
                  <c:v>44298.086805555555</c:v>
                </c:pt>
                <c:pt idx="1171">
                  <c:v>44305.27847222222</c:v>
                </c:pt>
                <c:pt idx="1172">
                  <c:v>44169.897916666669</c:v>
                </c:pt>
                <c:pt idx="1173">
                  <c:v>44131.598611111112</c:v>
                </c:pt>
                <c:pt idx="1174">
                  <c:v>44337.663194444445</c:v>
                </c:pt>
                <c:pt idx="1175">
                  <c:v>44280.46875</c:v>
                </c:pt>
                <c:pt idx="1176">
                  <c:v>44246.548611111109</c:v>
                </c:pt>
                <c:pt idx="1177">
                  <c:v>44059.780555555553</c:v>
                </c:pt>
                <c:pt idx="1178">
                  <c:v>44244.876388888886</c:v>
                </c:pt>
                <c:pt idx="1179">
                  <c:v>44017.220833333333</c:v>
                </c:pt>
                <c:pt idx="1180">
                  <c:v>44272.298611111109</c:v>
                </c:pt>
                <c:pt idx="1181">
                  <c:v>44200.729861111111</c:v>
                </c:pt>
                <c:pt idx="1182">
                  <c:v>44156.729861111111</c:v>
                </c:pt>
                <c:pt idx="1183">
                  <c:v>44033.572222222225</c:v>
                </c:pt>
                <c:pt idx="1184">
                  <c:v>44033.963888888888</c:v>
                </c:pt>
                <c:pt idx="1185">
                  <c:v>44237.713888888888</c:v>
                </c:pt>
                <c:pt idx="1186">
                  <c:v>44131.947916666664</c:v>
                </c:pt>
                <c:pt idx="1187">
                  <c:v>44104.644444444442</c:v>
                </c:pt>
                <c:pt idx="1188">
                  <c:v>44173.473611111112</c:v>
                </c:pt>
                <c:pt idx="1189">
                  <c:v>44080.339583333334</c:v>
                </c:pt>
                <c:pt idx="1190">
                  <c:v>44148.388888888891</c:v>
                </c:pt>
                <c:pt idx="1191">
                  <c:v>44267.888194444444</c:v>
                </c:pt>
                <c:pt idx="1192">
                  <c:v>44256.794444444444</c:v>
                </c:pt>
                <c:pt idx="1193">
                  <c:v>44006.084722222222</c:v>
                </c:pt>
                <c:pt idx="1194">
                  <c:v>44233.645833333336</c:v>
                </c:pt>
                <c:pt idx="1195">
                  <c:v>44093.751388888886</c:v>
                </c:pt>
                <c:pt idx="1196">
                  <c:v>44296.888194444444</c:v>
                </c:pt>
                <c:pt idx="1197">
                  <c:v>44037.617361111108</c:v>
                </c:pt>
                <c:pt idx="1198">
                  <c:v>44102.036111111112</c:v>
                </c:pt>
                <c:pt idx="1199">
                  <c:v>44033.418055555558</c:v>
                </c:pt>
                <c:pt idx="1200">
                  <c:v>44179.234722222223</c:v>
                </c:pt>
                <c:pt idx="1201">
                  <c:v>44195.802777777775</c:v>
                </c:pt>
                <c:pt idx="1202">
                  <c:v>44079.602777777778</c:v>
                </c:pt>
                <c:pt idx="1203">
                  <c:v>44221.896527777775</c:v>
                </c:pt>
                <c:pt idx="1204">
                  <c:v>44192.069444444445</c:v>
                </c:pt>
                <c:pt idx="1205">
                  <c:v>44172.459722222222</c:v>
                </c:pt>
                <c:pt idx="1206">
                  <c:v>44173.582638888889</c:v>
                </c:pt>
                <c:pt idx="1207">
                  <c:v>44234.788888888892</c:v>
                </c:pt>
                <c:pt idx="1208">
                  <c:v>44024.592361111114</c:v>
                </c:pt>
                <c:pt idx="1209">
                  <c:v>44045.411805555559</c:v>
                </c:pt>
                <c:pt idx="1210">
                  <c:v>44260.570138888892</c:v>
                </c:pt>
                <c:pt idx="1211">
                  <c:v>44180.013194444444</c:v>
                </c:pt>
                <c:pt idx="1212">
                  <c:v>44163.53402777778</c:v>
                </c:pt>
                <c:pt idx="1213">
                  <c:v>44197.37222222222</c:v>
                </c:pt>
                <c:pt idx="1214">
                  <c:v>44074.720833333333</c:v>
                </c:pt>
                <c:pt idx="1215">
                  <c:v>44337.786805555559</c:v>
                </c:pt>
                <c:pt idx="1216">
                  <c:v>44322.399305555555</c:v>
                </c:pt>
                <c:pt idx="1217">
                  <c:v>44057.595138888886</c:v>
                </c:pt>
                <c:pt idx="1218">
                  <c:v>44115.885416666664</c:v>
                </c:pt>
                <c:pt idx="1219">
                  <c:v>44130.204861111109</c:v>
                </c:pt>
                <c:pt idx="1220">
                  <c:v>44024.695138888892</c:v>
                </c:pt>
                <c:pt idx="1221">
                  <c:v>44148.988888888889</c:v>
                </c:pt>
                <c:pt idx="1222">
                  <c:v>44082.984722222223</c:v>
                </c:pt>
                <c:pt idx="1223">
                  <c:v>44199.845138888886</c:v>
                </c:pt>
                <c:pt idx="1224">
                  <c:v>44317.998611111114</c:v>
                </c:pt>
                <c:pt idx="1225">
                  <c:v>44012.399305555555</c:v>
                </c:pt>
                <c:pt idx="1226">
                  <c:v>44107.239583333336</c:v>
                </c:pt>
                <c:pt idx="1227">
                  <c:v>44104.287499999999</c:v>
                </c:pt>
                <c:pt idx="1228">
                  <c:v>44295.138194444444</c:v>
                </c:pt>
                <c:pt idx="1229">
                  <c:v>44267.588888888888</c:v>
                </c:pt>
                <c:pt idx="1230">
                  <c:v>44259.205555555556</c:v>
                </c:pt>
                <c:pt idx="1231">
                  <c:v>44184.237500000003</c:v>
                </c:pt>
                <c:pt idx="1232">
                  <c:v>44251.155555555553</c:v>
                </c:pt>
                <c:pt idx="1233">
                  <c:v>44033.129166666666</c:v>
                </c:pt>
                <c:pt idx="1234">
                  <c:v>44187.140277777777</c:v>
                </c:pt>
                <c:pt idx="1235">
                  <c:v>44189.547222222223</c:v>
                </c:pt>
                <c:pt idx="1236">
                  <c:v>44094.830555555556</c:v>
                </c:pt>
                <c:pt idx="1237">
                  <c:v>44140.824305555558</c:v>
                </c:pt>
                <c:pt idx="1238">
                  <c:v>44343.964583333334</c:v>
                </c:pt>
                <c:pt idx="1239">
                  <c:v>44159.798611111109</c:v>
                </c:pt>
                <c:pt idx="1240">
                  <c:v>44218.761111111111</c:v>
                </c:pt>
                <c:pt idx="1241">
                  <c:v>44263.197222222225</c:v>
                </c:pt>
                <c:pt idx="1242">
                  <c:v>44308.034722222219</c:v>
                </c:pt>
                <c:pt idx="1243">
                  <c:v>44127.865277777775</c:v>
                </c:pt>
                <c:pt idx="1244">
                  <c:v>44218.668055555558</c:v>
                </c:pt>
                <c:pt idx="1245">
                  <c:v>44065.401388888888</c:v>
                </c:pt>
                <c:pt idx="1246">
                  <c:v>44131.217361111114</c:v>
                </c:pt>
                <c:pt idx="1247">
                  <c:v>44283.546527777777</c:v>
                </c:pt>
                <c:pt idx="1248">
                  <c:v>44276.665277777778</c:v>
                </c:pt>
                <c:pt idx="1249">
                  <c:v>44122.334722222222</c:v>
                </c:pt>
                <c:pt idx="1250">
                  <c:v>44166.529166666667</c:v>
                </c:pt>
                <c:pt idx="1251">
                  <c:v>44347.515277777777</c:v>
                </c:pt>
                <c:pt idx="1252">
                  <c:v>44348.536111111112</c:v>
                </c:pt>
                <c:pt idx="1253">
                  <c:v>44186.095138888886</c:v>
                </c:pt>
                <c:pt idx="1254">
                  <c:v>44217.745833333334</c:v>
                </c:pt>
                <c:pt idx="1255">
                  <c:v>44306.520138888889</c:v>
                </c:pt>
                <c:pt idx="1256">
                  <c:v>44089.854166666664</c:v>
                </c:pt>
                <c:pt idx="1257">
                  <c:v>44260.388888888891</c:v>
                </c:pt>
                <c:pt idx="1258">
                  <c:v>44166.770138888889</c:v>
                </c:pt>
                <c:pt idx="1259">
                  <c:v>44176.265277777777</c:v>
                </c:pt>
                <c:pt idx="1260">
                  <c:v>44298.956944444442</c:v>
                </c:pt>
                <c:pt idx="1261">
                  <c:v>44179.145138888889</c:v>
                </c:pt>
                <c:pt idx="1262">
                  <c:v>44008.100694444445</c:v>
                </c:pt>
                <c:pt idx="1263">
                  <c:v>44298.260416666664</c:v>
                </c:pt>
                <c:pt idx="1264">
                  <c:v>44116.105555555558</c:v>
                </c:pt>
                <c:pt idx="1265">
                  <c:v>44022.671527777777</c:v>
                </c:pt>
                <c:pt idx="1266">
                  <c:v>44087.243750000001</c:v>
                </c:pt>
                <c:pt idx="1267">
                  <c:v>44330.963888888888</c:v>
                </c:pt>
                <c:pt idx="1268">
                  <c:v>44272.505555555559</c:v>
                </c:pt>
                <c:pt idx="1269">
                  <c:v>44011.429166666669</c:v>
                </c:pt>
                <c:pt idx="1270">
                  <c:v>44311.411805555559</c:v>
                </c:pt>
                <c:pt idx="1271">
                  <c:v>44073.318749999999</c:v>
                </c:pt>
                <c:pt idx="1272">
                  <c:v>44056.388194444444</c:v>
                </c:pt>
                <c:pt idx="1273">
                  <c:v>44336.315972222219</c:v>
                </c:pt>
                <c:pt idx="1274">
                  <c:v>44019.280555555553</c:v>
                </c:pt>
                <c:pt idx="1275">
                  <c:v>44176.670138888891</c:v>
                </c:pt>
                <c:pt idx="1276">
                  <c:v>44332.112500000003</c:v>
                </c:pt>
                <c:pt idx="1277">
                  <c:v>44067.736805555556</c:v>
                </c:pt>
                <c:pt idx="1278">
                  <c:v>44353.686111111114</c:v>
                </c:pt>
                <c:pt idx="1279">
                  <c:v>44097.917361111111</c:v>
                </c:pt>
                <c:pt idx="1280">
                  <c:v>44241.8</c:v>
                </c:pt>
                <c:pt idx="1281">
                  <c:v>44150.145138888889</c:v>
                </c:pt>
                <c:pt idx="1282">
                  <c:v>44020.523611111108</c:v>
                </c:pt>
                <c:pt idx="1283">
                  <c:v>44097.009027777778</c:v>
                </c:pt>
                <c:pt idx="1284">
                  <c:v>44288.313888888886</c:v>
                </c:pt>
                <c:pt idx="1285">
                  <c:v>44023.192361111112</c:v>
                </c:pt>
                <c:pt idx="1286">
                  <c:v>44036.434027777781</c:v>
                </c:pt>
                <c:pt idx="1287">
                  <c:v>44176.752083333333</c:v>
                </c:pt>
                <c:pt idx="1288">
                  <c:v>44077.457638888889</c:v>
                </c:pt>
                <c:pt idx="1289">
                  <c:v>44319.37777777778</c:v>
                </c:pt>
                <c:pt idx="1290">
                  <c:v>44099.20416666667</c:v>
                </c:pt>
                <c:pt idx="1291">
                  <c:v>44357.097916666666</c:v>
                </c:pt>
                <c:pt idx="1292">
                  <c:v>44132.963194444441</c:v>
                </c:pt>
                <c:pt idx="1293">
                  <c:v>44152.736805555556</c:v>
                </c:pt>
                <c:pt idx="1294">
                  <c:v>44145.310416666667</c:v>
                </c:pt>
                <c:pt idx="1295">
                  <c:v>44334.078472222223</c:v>
                </c:pt>
                <c:pt idx="1296">
                  <c:v>44221.036111111112</c:v>
                </c:pt>
                <c:pt idx="1297">
                  <c:v>44168.924305555556</c:v>
                </c:pt>
                <c:pt idx="1298">
                  <c:v>44294.480555555558</c:v>
                </c:pt>
                <c:pt idx="1299">
                  <c:v>44295.824305555558</c:v>
                </c:pt>
                <c:pt idx="1300">
                  <c:v>44206.094444444447</c:v>
                </c:pt>
                <c:pt idx="1301">
                  <c:v>44024.238194444442</c:v>
                </c:pt>
                <c:pt idx="1302">
                  <c:v>44132.807638888888</c:v>
                </c:pt>
                <c:pt idx="1303">
                  <c:v>44034.810416666667</c:v>
                </c:pt>
                <c:pt idx="1304">
                  <c:v>44087.165972222225</c:v>
                </c:pt>
                <c:pt idx="1305">
                  <c:v>44082.328472222223</c:v>
                </c:pt>
                <c:pt idx="1306">
                  <c:v>44228.590277777781</c:v>
                </c:pt>
                <c:pt idx="1307">
                  <c:v>44283.875694444447</c:v>
                </c:pt>
                <c:pt idx="1308">
                  <c:v>44050.404861111114</c:v>
                </c:pt>
                <c:pt idx="1309">
                  <c:v>44022.74722222222</c:v>
                </c:pt>
                <c:pt idx="1310">
                  <c:v>44306.059027777781</c:v>
                </c:pt>
                <c:pt idx="1311">
                  <c:v>44110.275000000001</c:v>
                </c:pt>
                <c:pt idx="1312">
                  <c:v>44176.214583333334</c:v>
                </c:pt>
                <c:pt idx="1313">
                  <c:v>44169.967361111114</c:v>
                </c:pt>
                <c:pt idx="1314">
                  <c:v>44084.791666666664</c:v>
                </c:pt>
                <c:pt idx="1315">
                  <c:v>44008.756249999999</c:v>
                </c:pt>
                <c:pt idx="1316">
                  <c:v>44117.798611111109</c:v>
                </c:pt>
                <c:pt idx="1317">
                  <c:v>44046.803472222222</c:v>
                </c:pt>
                <c:pt idx="1318">
                  <c:v>44205.74722222222</c:v>
                </c:pt>
                <c:pt idx="1319">
                  <c:v>44024.886111111111</c:v>
                </c:pt>
                <c:pt idx="1320">
                  <c:v>44288.256249999999</c:v>
                </c:pt>
                <c:pt idx="1321">
                  <c:v>44216.813888888886</c:v>
                </c:pt>
                <c:pt idx="1322">
                  <c:v>44284.013194444444</c:v>
                </c:pt>
                <c:pt idx="1323">
                  <c:v>44283.295138888891</c:v>
                </c:pt>
                <c:pt idx="1324">
                  <c:v>44129.807638888888</c:v>
                </c:pt>
                <c:pt idx="1325">
                  <c:v>44066.177777777775</c:v>
                </c:pt>
                <c:pt idx="1326">
                  <c:v>44039.456944444442</c:v>
                </c:pt>
                <c:pt idx="1327">
                  <c:v>44317.584722222222</c:v>
                </c:pt>
                <c:pt idx="1328">
                  <c:v>44077.09097222222</c:v>
                </c:pt>
                <c:pt idx="1329">
                  <c:v>44344.668055555558</c:v>
                </c:pt>
                <c:pt idx="1330">
                  <c:v>44335.51458333333</c:v>
                </c:pt>
                <c:pt idx="1331">
                  <c:v>44153.252083333333</c:v>
                </c:pt>
                <c:pt idx="1332">
                  <c:v>44207.20416666667</c:v>
                </c:pt>
                <c:pt idx="1333">
                  <c:v>44079.012499999997</c:v>
                </c:pt>
                <c:pt idx="1334">
                  <c:v>44179.871527777781</c:v>
                </c:pt>
                <c:pt idx="1335">
                  <c:v>44316.78125</c:v>
                </c:pt>
                <c:pt idx="1336">
                  <c:v>44185.002083333333</c:v>
                </c:pt>
                <c:pt idx="1337">
                  <c:v>44113.406944444447</c:v>
                </c:pt>
                <c:pt idx="1338">
                  <c:v>44045.026388888888</c:v>
                </c:pt>
                <c:pt idx="1339">
                  <c:v>44257.263194444444</c:v>
                </c:pt>
                <c:pt idx="1340">
                  <c:v>44045.241666666669</c:v>
                </c:pt>
                <c:pt idx="1341">
                  <c:v>44128.422222222223</c:v>
                </c:pt>
                <c:pt idx="1342">
                  <c:v>44274.081250000003</c:v>
                </c:pt>
                <c:pt idx="1343">
                  <c:v>44246.203472222223</c:v>
                </c:pt>
                <c:pt idx="1344">
                  <c:v>44303.870833333334</c:v>
                </c:pt>
                <c:pt idx="1345">
                  <c:v>44050.379861111112</c:v>
                </c:pt>
                <c:pt idx="1346">
                  <c:v>44032.426388888889</c:v>
                </c:pt>
                <c:pt idx="1347">
                  <c:v>44158.95208333333</c:v>
                </c:pt>
                <c:pt idx="1348">
                  <c:v>44130.82916666667</c:v>
                </c:pt>
                <c:pt idx="1349">
                  <c:v>44266.04791666667</c:v>
                </c:pt>
                <c:pt idx="1350">
                  <c:v>44300.465277777781</c:v>
                </c:pt>
                <c:pt idx="1351">
                  <c:v>44262.215277777781</c:v>
                </c:pt>
                <c:pt idx="1352">
                  <c:v>44048.499305555553</c:v>
                </c:pt>
                <c:pt idx="1353">
                  <c:v>44094.935416666667</c:v>
                </c:pt>
                <c:pt idx="1354">
                  <c:v>44348.457638888889</c:v>
                </c:pt>
                <c:pt idx="1355">
                  <c:v>44302.59652777778</c:v>
                </c:pt>
                <c:pt idx="1356">
                  <c:v>44360.379861111112</c:v>
                </c:pt>
                <c:pt idx="1357">
                  <c:v>44212.243750000001</c:v>
                </c:pt>
                <c:pt idx="1358">
                  <c:v>44117.884027777778</c:v>
                </c:pt>
                <c:pt idx="1359">
                  <c:v>44259.302777777775</c:v>
                </c:pt>
                <c:pt idx="1360">
                  <c:v>44230.118750000001</c:v>
                </c:pt>
                <c:pt idx="1361">
                  <c:v>44115.777083333334</c:v>
                </c:pt>
                <c:pt idx="1362">
                  <c:v>44095.381944444445</c:v>
                </c:pt>
                <c:pt idx="1363">
                  <c:v>44059.904166666667</c:v>
                </c:pt>
                <c:pt idx="1364">
                  <c:v>44267.53125</c:v>
                </c:pt>
                <c:pt idx="1365">
                  <c:v>44147.768750000003</c:v>
                </c:pt>
                <c:pt idx="1366">
                  <c:v>44231.310416666667</c:v>
                </c:pt>
                <c:pt idx="1367">
                  <c:v>44223.320138888892</c:v>
                </c:pt>
                <c:pt idx="1368">
                  <c:v>44262.005555555559</c:v>
                </c:pt>
                <c:pt idx="1369">
                  <c:v>44174.490277777775</c:v>
                </c:pt>
                <c:pt idx="1370">
                  <c:v>44067.941666666666</c:v>
                </c:pt>
                <c:pt idx="1371">
                  <c:v>44246.17291666667</c:v>
                </c:pt>
                <c:pt idx="1372">
                  <c:v>44227.059027777781</c:v>
                </c:pt>
                <c:pt idx="1373">
                  <c:v>44061.491666666669</c:v>
                </c:pt>
                <c:pt idx="1374">
                  <c:v>44191.222222222219</c:v>
                </c:pt>
                <c:pt idx="1375">
                  <c:v>44342.556944444441</c:v>
                </c:pt>
                <c:pt idx="1376">
                  <c:v>44068.867361111108</c:v>
                </c:pt>
                <c:pt idx="1377">
                  <c:v>44128.204861111109</c:v>
                </c:pt>
                <c:pt idx="1378">
                  <c:v>44342.866666666669</c:v>
                </c:pt>
                <c:pt idx="1379">
                  <c:v>44272.043055555558</c:v>
                </c:pt>
                <c:pt idx="1380">
                  <c:v>44158.188888888886</c:v>
                </c:pt>
                <c:pt idx="1381">
                  <c:v>44222.038194444445</c:v>
                </c:pt>
                <c:pt idx="1382">
                  <c:v>44358.276388888888</c:v>
                </c:pt>
                <c:pt idx="1383">
                  <c:v>44182.59652777778</c:v>
                </c:pt>
                <c:pt idx="1384">
                  <c:v>44213.407638888886</c:v>
                </c:pt>
                <c:pt idx="1385">
                  <c:v>44181.857638888891</c:v>
                </c:pt>
                <c:pt idx="1386">
                  <c:v>44231.000694444447</c:v>
                </c:pt>
                <c:pt idx="1387">
                  <c:v>44357.956944444442</c:v>
                </c:pt>
                <c:pt idx="1388">
                  <c:v>44220.966666666667</c:v>
                </c:pt>
                <c:pt idx="1389">
                  <c:v>44185.048611111109</c:v>
                </c:pt>
                <c:pt idx="1390">
                  <c:v>44340.25</c:v>
                </c:pt>
                <c:pt idx="1391">
                  <c:v>44350.094444444447</c:v>
                </c:pt>
                <c:pt idx="1392">
                  <c:v>44076.195833333331</c:v>
                </c:pt>
                <c:pt idx="1393">
                  <c:v>44064.481944444444</c:v>
                </c:pt>
                <c:pt idx="1394">
                  <c:v>44212.50277777778</c:v>
                </c:pt>
                <c:pt idx="1395">
                  <c:v>44026.977777777778</c:v>
                </c:pt>
                <c:pt idx="1396">
                  <c:v>44019.099305555559</c:v>
                </c:pt>
                <c:pt idx="1397">
                  <c:v>44180.768750000003</c:v>
                </c:pt>
                <c:pt idx="1398">
                  <c:v>44161.145833333336</c:v>
                </c:pt>
                <c:pt idx="1399">
                  <c:v>44127.493750000001</c:v>
                </c:pt>
                <c:pt idx="1400">
                  <c:v>44025.859027777777</c:v>
                </c:pt>
                <c:pt idx="1401">
                  <c:v>44254.634027777778</c:v>
                </c:pt>
                <c:pt idx="1402">
                  <c:v>44358.919444444444</c:v>
                </c:pt>
                <c:pt idx="1403">
                  <c:v>44331.256944444445</c:v>
                </c:pt>
                <c:pt idx="1404">
                  <c:v>44194.275000000001</c:v>
                </c:pt>
                <c:pt idx="1405">
                  <c:v>44041.631249999999</c:v>
                </c:pt>
                <c:pt idx="1406">
                  <c:v>44360.692361111112</c:v>
                </c:pt>
                <c:pt idx="1407">
                  <c:v>44178.734027777777</c:v>
                </c:pt>
                <c:pt idx="1408">
                  <c:v>44307.679166666669</c:v>
                </c:pt>
                <c:pt idx="1409">
                  <c:v>44232.507638888892</c:v>
                </c:pt>
                <c:pt idx="1410">
                  <c:v>44217.650694444441</c:v>
                </c:pt>
                <c:pt idx="1411">
                  <c:v>44001.453472222223</c:v>
                </c:pt>
                <c:pt idx="1412">
                  <c:v>44258.995833333334</c:v>
                </c:pt>
                <c:pt idx="1413">
                  <c:v>44026.892361111109</c:v>
                </c:pt>
                <c:pt idx="1414">
                  <c:v>44096.052083333336</c:v>
                </c:pt>
                <c:pt idx="1415">
                  <c:v>44035.131944444445</c:v>
                </c:pt>
                <c:pt idx="1416">
                  <c:v>44064.824999999997</c:v>
                </c:pt>
                <c:pt idx="1417">
                  <c:v>44271.601388888892</c:v>
                </c:pt>
                <c:pt idx="1418">
                  <c:v>44188.947916666664</c:v>
                </c:pt>
                <c:pt idx="1419">
                  <c:v>44247.065972222219</c:v>
                </c:pt>
                <c:pt idx="1420">
                  <c:v>44120.943055555559</c:v>
                </c:pt>
                <c:pt idx="1421">
                  <c:v>44277.649305555555</c:v>
                </c:pt>
                <c:pt idx="1422">
                  <c:v>44096.82708333333</c:v>
                </c:pt>
                <c:pt idx="1423">
                  <c:v>44174.238888888889</c:v>
                </c:pt>
                <c:pt idx="1424">
                  <c:v>44029.922222222223</c:v>
                </c:pt>
                <c:pt idx="1425">
                  <c:v>44230.99722222222</c:v>
                </c:pt>
                <c:pt idx="1426">
                  <c:v>44104.268750000003</c:v>
                </c:pt>
                <c:pt idx="1427">
                  <c:v>44354.023611111108</c:v>
                </c:pt>
                <c:pt idx="1428">
                  <c:v>44033.147222222222</c:v>
                </c:pt>
                <c:pt idx="1429">
                  <c:v>44220.53125</c:v>
                </c:pt>
                <c:pt idx="1430">
                  <c:v>44230.686111111114</c:v>
                </c:pt>
                <c:pt idx="1431">
                  <c:v>44062.705555555556</c:v>
                </c:pt>
                <c:pt idx="1432">
                  <c:v>44055.129861111112</c:v>
                </c:pt>
                <c:pt idx="1433">
                  <c:v>44034.915972222225</c:v>
                </c:pt>
                <c:pt idx="1434">
                  <c:v>44138.688888888886</c:v>
                </c:pt>
                <c:pt idx="1435">
                  <c:v>44318.49722222222</c:v>
                </c:pt>
                <c:pt idx="1436">
                  <c:v>44005.487500000003</c:v>
                </c:pt>
                <c:pt idx="1437">
                  <c:v>44303.865277777775</c:v>
                </c:pt>
                <c:pt idx="1438">
                  <c:v>44321.95416666667</c:v>
                </c:pt>
                <c:pt idx="1439">
                  <c:v>44021.327777777777</c:v>
                </c:pt>
                <c:pt idx="1440">
                  <c:v>44143.044444444444</c:v>
                </c:pt>
                <c:pt idx="1441">
                  <c:v>44052.018055555556</c:v>
                </c:pt>
                <c:pt idx="1442">
                  <c:v>44325.970833333333</c:v>
                </c:pt>
                <c:pt idx="1443">
                  <c:v>44055.952777777777</c:v>
                </c:pt>
                <c:pt idx="1444">
                  <c:v>44279.841666666667</c:v>
                </c:pt>
                <c:pt idx="1445">
                  <c:v>44011.652777777781</c:v>
                </c:pt>
                <c:pt idx="1446">
                  <c:v>44239.169444444444</c:v>
                </c:pt>
                <c:pt idx="1447">
                  <c:v>44084.431250000001</c:v>
                </c:pt>
                <c:pt idx="1448">
                  <c:v>44229.645138888889</c:v>
                </c:pt>
                <c:pt idx="1449">
                  <c:v>44112.000694444447</c:v>
                </c:pt>
                <c:pt idx="1450">
                  <c:v>44137.595138888886</c:v>
                </c:pt>
                <c:pt idx="1451">
                  <c:v>44226.507638888892</c:v>
                </c:pt>
                <c:pt idx="1452">
                  <c:v>44154.119444444441</c:v>
                </c:pt>
                <c:pt idx="1453">
                  <c:v>44079.675000000003</c:v>
                </c:pt>
                <c:pt idx="1454">
                  <c:v>44220.170138888891</c:v>
                </c:pt>
                <c:pt idx="1455">
                  <c:v>44199.675694444442</c:v>
                </c:pt>
                <c:pt idx="1456">
                  <c:v>44101.305555555555</c:v>
                </c:pt>
                <c:pt idx="1457">
                  <c:v>44002.539583333331</c:v>
                </c:pt>
                <c:pt idx="1458">
                  <c:v>44035.45416666667</c:v>
                </c:pt>
                <c:pt idx="1459">
                  <c:v>44251.686805555553</c:v>
                </c:pt>
                <c:pt idx="1460">
                  <c:v>44128.056944444441</c:v>
                </c:pt>
                <c:pt idx="1461">
                  <c:v>44084.238194444442</c:v>
                </c:pt>
                <c:pt idx="1462">
                  <c:v>44088.54583333333</c:v>
                </c:pt>
                <c:pt idx="1463">
                  <c:v>44271.120138888888</c:v>
                </c:pt>
                <c:pt idx="1464">
                  <c:v>44237.007638888892</c:v>
                </c:pt>
                <c:pt idx="1465">
                  <c:v>44290.902777777781</c:v>
                </c:pt>
                <c:pt idx="1466">
                  <c:v>44235.213888888888</c:v>
                </c:pt>
                <c:pt idx="1467">
                  <c:v>44015.40902777778</c:v>
                </c:pt>
                <c:pt idx="1468">
                  <c:v>44140.446527777778</c:v>
                </c:pt>
                <c:pt idx="1469">
                  <c:v>44326.070138888892</c:v>
                </c:pt>
                <c:pt idx="1470">
                  <c:v>44316.932638888888</c:v>
                </c:pt>
                <c:pt idx="1471">
                  <c:v>44017.083333333336</c:v>
                </c:pt>
                <c:pt idx="1472">
                  <c:v>44101.736805555556</c:v>
                </c:pt>
                <c:pt idx="1473">
                  <c:v>44115.832638888889</c:v>
                </c:pt>
                <c:pt idx="1474">
                  <c:v>44143.270833333336</c:v>
                </c:pt>
                <c:pt idx="1475">
                  <c:v>44219.966666666667</c:v>
                </c:pt>
                <c:pt idx="1476">
                  <c:v>44309.134027777778</c:v>
                </c:pt>
                <c:pt idx="1477">
                  <c:v>44266.064583333333</c:v>
                </c:pt>
                <c:pt idx="1478">
                  <c:v>44101.081250000003</c:v>
                </c:pt>
                <c:pt idx="1479">
                  <c:v>44093.147222222222</c:v>
                </c:pt>
                <c:pt idx="1480">
                  <c:v>44176.34652777778</c:v>
                </c:pt>
                <c:pt idx="1481">
                  <c:v>44109.077777777777</c:v>
                </c:pt>
                <c:pt idx="1482">
                  <c:v>44359.247916666667</c:v>
                </c:pt>
                <c:pt idx="1483">
                  <c:v>44000.484722222223</c:v>
                </c:pt>
                <c:pt idx="1484">
                  <c:v>44007.220138888886</c:v>
                </c:pt>
                <c:pt idx="1485">
                  <c:v>44006.89166666667</c:v>
                </c:pt>
                <c:pt idx="1486">
                  <c:v>44004.545138888891</c:v>
                </c:pt>
                <c:pt idx="1487">
                  <c:v>44261.243750000001</c:v>
                </c:pt>
                <c:pt idx="1488">
                  <c:v>44186.244444444441</c:v>
                </c:pt>
                <c:pt idx="1489">
                  <c:v>44052.539583333331</c:v>
                </c:pt>
                <c:pt idx="1490">
                  <c:v>44114.552777777775</c:v>
                </c:pt>
                <c:pt idx="1491">
                  <c:v>44233.052083333336</c:v>
                </c:pt>
                <c:pt idx="1492">
                  <c:v>44097.906944444447</c:v>
                </c:pt>
                <c:pt idx="1493">
                  <c:v>44171.493750000001</c:v>
                </c:pt>
                <c:pt idx="1494">
                  <c:v>44267.395138888889</c:v>
                </c:pt>
                <c:pt idx="1495">
                  <c:v>44174.056944444441</c:v>
                </c:pt>
                <c:pt idx="1496">
                  <c:v>44320.615972222222</c:v>
                </c:pt>
                <c:pt idx="1497">
                  <c:v>44255.091666666667</c:v>
                </c:pt>
                <c:pt idx="1498">
                  <c:v>44052.693055555559</c:v>
                </c:pt>
                <c:pt idx="1499">
                  <c:v>44020.439583333333</c:v>
                </c:pt>
                <c:pt idx="1500">
                  <c:v>44328.438888888886</c:v>
                </c:pt>
                <c:pt idx="1501">
                  <c:v>44032.611111111109</c:v>
                </c:pt>
                <c:pt idx="1502">
                  <c:v>44174.755555555559</c:v>
                </c:pt>
                <c:pt idx="1503">
                  <c:v>44308.894444444442</c:v>
                </c:pt>
                <c:pt idx="1504">
                  <c:v>44007.059027777781</c:v>
                </c:pt>
                <c:pt idx="1505">
                  <c:v>44193.427083333336</c:v>
                </c:pt>
                <c:pt idx="1506">
                  <c:v>44100.841666666667</c:v>
                </c:pt>
                <c:pt idx="1507">
                  <c:v>44158.974305555559</c:v>
                </c:pt>
                <c:pt idx="1508">
                  <c:v>44027.807638888888</c:v>
                </c:pt>
                <c:pt idx="1509">
                  <c:v>44323.45</c:v>
                </c:pt>
                <c:pt idx="1510">
                  <c:v>44199.212500000001</c:v>
                </c:pt>
                <c:pt idx="1511">
                  <c:v>44340.539583333331</c:v>
                </c:pt>
                <c:pt idx="1512">
                  <c:v>44314.184027777781</c:v>
                </c:pt>
                <c:pt idx="1513">
                  <c:v>44346.918749999997</c:v>
                </c:pt>
                <c:pt idx="1514">
                  <c:v>44239.669444444444</c:v>
                </c:pt>
                <c:pt idx="1515">
                  <c:v>44049.545138888891</c:v>
                </c:pt>
                <c:pt idx="1516">
                  <c:v>44079.569444444445</c:v>
                </c:pt>
                <c:pt idx="1517">
                  <c:v>44152.9375</c:v>
                </c:pt>
                <c:pt idx="1518">
                  <c:v>44108.3</c:v>
                </c:pt>
                <c:pt idx="1519">
                  <c:v>44050.775694444441</c:v>
                </c:pt>
                <c:pt idx="1520">
                  <c:v>44077.116666666669</c:v>
                </c:pt>
                <c:pt idx="1521">
                  <c:v>44258.493055555555</c:v>
                </c:pt>
                <c:pt idx="1522">
                  <c:v>44156.821527777778</c:v>
                </c:pt>
                <c:pt idx="1523">
                  <c:v>44209.500694444447</c:v>
                </c:pt>
                <c:pt idx="1524">
                  <c:v>44092.699305555558</c:v>
                </c:pt>
                <c:pt idx="1525">
                  <c:v>44007.21875</c:v>
                </c:pt>
                <c:pt idx="1526">
                  <c:v>44287.164583333331</c:v>
                </c:pt>
                <c:pt idx="1527">
                  <c:v>44132.45</c:v>
                </c:pt>
                <c:pt idx="1528">
                  <c:v>44359.524305555555</c:v>
                </c:pt>
                <c:pt idx="1529">
                  <c:v>44351.285416666666</c:v>
                </c:pt>
                <c:pt idx="1530">
                  <c:v>44348.425694444442</c:v>
                </c:pt>
                <c:pt idx="1531">
                  <c:v>44299.23541666667</c:v>
                </c:pt>
                <c:pt idx="1532">
                  <c:v>44032.493750000001</c:v>
                </c:pt>
                <c:pt idx="1533">
                  <c:v>44129.218055555553</c:v>
                </c:pt>
                <c:pt idx="1534">
                  <c:v>44107.030555555553</c:v>
                </c:pt>
                <c:pt idx="1535">
                  <c:v>44054.031944444447</c:v>
                </c:pt>
                <c:pt idx="1536">
                  <c:v>44031.684027777781</c:v>
                </c:pt>
                <c:pt idx="1537">
                  <c:v>44245.260416666664</c:v>
                </c:pt>
                <c:pt idx="1538">
                  <c:v>44130.570138888892</c:v>
                </c:pt>
                <c:pt idx="1539">
                  <c:v>44230.09375</c:v>
                </c:pt>
                <c:pt idx="1540">
                  <c:v>44009.463888888888</c:v>
                </c:pt>
                <c:pt idx="1541">
                  <c:v>44100.884722222225</c:v>
                </c:pt>
                <c:pt idx="1542">
                  <c:v>44336.063888888886</c:v>
                </c:pt>
                <c:pt idx="1543">
                  <c:v>44333.574305555558</c:v>
                </c:pt>
                <c:pt idx="1544">
                  <c:v>44037.394444444442</c:v>
                </c:pt>
                <c:pt idx="1545">
                  <c:v>44207.311111111114</c:v>
                </c:pt>
                <c:pt idx="1546">
                  <c:v>44193.618750000001</c:v>
                </c:pt>
                <c:pt idx="1547">
                  <c:v>44154.918055555558</c:v>
                </c:pt>
                <c:pt idx="1548">
                  <c:v>44091.479166666664</c:v>
                </c:pt>
                <c:pt idx="1549">
                  <c:v>44238.010416666664</c:v>
                </c:pt>
                <c:pt idx="1550">
                  <c:v>44096.707638888889</c:v>
                </c:pt>
                <c:pt idx="1551">
                  <c:v>44154.085416666669</c:v>
                </c:pt>
                <c:pt idx="1552">
                  <c:v>44112.272222222222</c:v>
                </c:pt>
                <c:pt idx="1553">
                  <c:v>44200.511111111111</c:v>
                </c:pt>
                <c:pt idx="1554">
                  <c:v>44352.31527777778</c:v>
                </c:pt>
                <c:pt idx="1555">
                  <c:v>44186.736805555556</c:v>
                </c:pt>
                <c:pt idx="1556">
                  <c:v>44166.114583333336</c:v>
                </c:pt>
                <c:pt idx="1557">
                  <c:v>44154.817361111112</c:v>
                </c:pt>
                <c:pt idx="1558">
                  <c:v>44109.370833333334</c:v>
                </c:pt>
                <c:pt idx="1559">
                  <c:v>44123.726388888892</c:v>
                </c:pt>
                <c:pt idx="1560">
                  <c:v>44009.269444444442</c:v>
                </c:pt>
                <c:pt idx="1561">
                  <c:v>44298.810416666667</c:v>
                </c:pt>
                <c:pt idx="1562">
                  <c:v>44002.797222222223</c:v>
                </c:pt>
                <c:pt idx="1563">
                  <c:v>44315.75277777778</c:v>
                </c:pt>
                <c:pt idx="1564">
                  <c:v>44072.601388888892</c:v>
                </c:pt>
                <c:pt idx="1565">
                  <c:v>44188.300694444442</c:v>
                </c:pt>
                <c:pt idx="1566">
                  <c:v>44096.2</c:v>
                </c:pt>
                <c:pt idx="1567">
                  <c:v>44127.042361111111</c:v>
                </c:pt>
                <c:pt idx="1568">
                  <c:v>44363.459027777775</c:v>
                </c:pt>
                <c:pt idx="1569">
                  <c:v>44343.068055555559</c:v>
                </c:pt>
                <c:pt idx="1570">
                  <c:v>44156.605555555558</c:v>
                </c:pt>
                <c:pt idx="1571">
                  <c:v>44231.928472222222</c:v>
                </c:pt>
                <c:pt idx="1572">
                  <c:v>44322.62222222222</c:v>
                </c:pt>
                <c:pt idx="1573">
                  <c:v>44092.991666666669</c:v>
                </c:pt>
                <c:pt idx="1574">
                  <c:v>44280.189583333333</c:v>
                </c:pt>
                <c:pt idx="1575">
                  <c:v>44363.344444444447</c:v>
                </c:pt>
                <c:pt idx="1576">
                  <c:v>44296.925000000003</c:v>
                </c:pt>
                <c:pt idx="1577">
                  <c:v>44180.128472222219</c:v>
                </c:pt>
                <c:pt idx="1578">
                  <c:v>44123.897222222222</c:v>
                </c:pt>
                <c:pt idx="1579">
                  <c:v>44336.176388888889</c:v>
                </c:pt>
                <c:pt idx="1580">
                  <c:v>44062.911805555559</c:v>
                </c:pt>
                <c:pt idx="1581">
                  <c:v>44272.029861111114</c:v>
                </c:pt>
                <c:pt idx="1582">
                  <c:v>44045.331944444442</c:v>
                </c:pt>
                <c:pt idx="1583">
                  <c:v>44014.536111111112</c:v>
                </c:pt>
                <c:pt idx="1584">
                  <c:v>44260.708333333336</c:v>
                </c:pt>
                <c:pt idx="1585">
                  <c:v>44303.199305555558</c:v>
                </c:pt>
                <c:pt idx="1586">
                  <c:v>44184.511805555558</c:v>
                </c:pt>
                <c:pt idx="1587">
                  <c:v>44162.129166666666</c:v>
                </c:pt>
                <c:pt idx="1588">
                  <c:v>44203.433333333334</c:v>
                </c:pt>
                <c:pt idx="1589">
                  <c:v>44064.565972222219</c:v>
                </c:pt>
                <c:pt idx="1590">
                  <c:v>44110.381944444445</c:v>
                </c:pt>
                <c:pt idx="1591">
                  <c:v>44111.759027777778</c:v>
                </c:pt>
                <c:pt idx="1592">
                  <c:v>44138.225694444445</c:v>
                </c:pt>
                <c:pt idx="1593">
                  <c:v>44288.310416666667</c:v>
                </c:pt>
                <c:pt idx="1594">
                  <c:v>44316.702777777777</c:v>
                </c:pt>
                <c:pt idx="1595">
                  <c:v>44269.236111111109</c:v>
                </c:pt>
                <c:pt idx="1596">
                  <c:v>44296.638194444444</c:v>
                </c:pt>
                <c:pt idx="1597">
                  <c:v>44346.370833333334</c:v>
                </c:pt>
                <c:pt idx="1598">
                  <c:v>44271.661111111112</c:v>
                </c:pt>
                <c:pt idx="1599">
                  <c:v>44136.245833333334</c:v>
                </c:pt>
                <c:pt idx="1600">
                  <c:v>44277.659722222219</c:v>
                </c:pt>
                <c:pt idx="1601">
                  <c:v>44135.3125</c:v>
                </c:pt>
                <c:pt idx="1602">
                  <c:v>44118.314583333333</c:v>
                </c:pt>
                <c:pt idx="1603">
                  <c:v>44158.580555555556</c:v>
                </c:pt>
                <c:pt idx="1604">
                  <c:v>44316.147222222222</c:v>
                </c:pt>
                <c:pt idx="1605">
                  <c:v>44186.686805555553</c:v>
                </c:pt>
                <c:pt idx="1606">
                  <c:v>44184.966666666667</c:v>
                </c:pt>
                <c:pt idx="1607">
                  <c:v>44124.568055555559</c:v>
                </c:pt>
                <c:pt idx="1608">
                  <c:v>44340.549305555556</c:v>
                </c:pt>
                <c:pt idx="1609">
                  <c:v>44192.98333333333</c:v>
                </c:pt>
                <c:pt idx="1610">
                  <c:v>44319.748611111114</c:v>
                </c:pt>
                <c:pt idx="1611">
                  <c:v>44354.295138888891</c:v>
                </c:pt>
                <c:pt idx="1612">
                  <c:v>44290.438194444447</c:v>
                </c:pt>
                <c:pt idx="1613">
                  <c:v>44191.59375</c:v>
                </c:pt>
                <c:pt idx="1614">
                  <c:v>44211.052083333336</c:v>
                </c:pt>
                <c:pt idx="1615">
                  <c:v>44104.286111111112</c:v>
                </c:pt>
                <c:pt idx="1616">
                  <c:v>44096.85</c:v>
                </c:pt>
                <c:pt idx="1617">
                  <c:v>44124.563194444447</c:v>
                </c:pt>
                <c:pt idx="1618">
                  <c:v>44326.826388888891</c:v>
                </c:pt>
                <c:pt idx="1619">
                  <c:v>44212.70208333333</c:v>
                </c:pt>
                <c:pt idx="1620">
                  <c:v>44345.827777777777</c:v>
                </c:pt>
                <c:pt idx="1621">
                  <c:v>44217.243750000001</c:v>
                </c:pt>
                <c:pt idx="1622">
                  <c:v>44019.012499999997</c:v>
                </c:pt>
                <c:pt idx="1623">
                  <c:v>44029.308333333334</c:v>
                </c:pt>
                <c:pt idx="1624">
                  <c:v>44105.28402777778</c:v>
                </c:pt>
                <c:pt idx="1625">
                  <c:v>44280.816666666666</c:v>
                </c:pt>
                <c:pt idx="1626">
                  <c:v>44006.097916666666</c:v>
                </c:pt>
                <c:pt idx="1627">
                  <c:v>44162.593055555553</c:v>
                </c:pt>
                <c:pt idx="1628">
                  <c:v>44273.336805555555</c:v>
                </c:pt>
                <c:pt idx="1629">
                  <c:v>44112.861805555556</c:v>
                </c:pt>
                <c:pt idx="1630">
                  <c:v>44200.574305555558</c:v>
                </c:pt>
                <c:pt idx="1631">
                  <c:v>44211.743750000001</c:v>
                </c:pt>
                <c:pt idx="1632">
                  <c:v>44095.263194444444</c:v>
                </c:pt>
                <c:pt idx="1633">
                  <c:v>44135.807638888888</c:v>
                </c:pt>
                <c:pt idx="1634">
                  <c:v>44065.265972222223</c:v>
                </c:pt>
                <c:pt idx="1635">
                  <c:v>44057.060416666667</c:v>
                </c:pt>
                <c:pt idx="1636">
                  <c:v>44058.390972222223</c:v>
                </c:pt>
                <c:pt idx="1637">
                  <c:v>44260.628472222219</c:v>
                </c:pt>
                <c:pt idx="1638">
                  <c:v>44003.972222222219</c:v>
                </c:pt>
                <c:pt idx="1639">
                  <c:v>44277.140972222223</c:v>
                </c:pt>
                <c:pt idx="1640">
                  <c:v>44043.297222222223</c:v>
                </c:pt>
                <c:pt idx="1641">
                  <c:v>44220.914583333331</c:v>
                </c:pt>
                <c:pt idx="1642">
                  <c:v>44105.529166666667</c:v>
                </c:pt>
                <c:pt idx="1643">
                  <c:v>44076.870833333334</c:v>
                </c:pt>
                <c:pt idx="1644">
                  <c:v>44346.599305555559</c:v>
                </c:pt>
                <c:pt idx="1645">
                  <c:v>44300.84652777778</c:v>
                </c:pt>
                <c:pt idx="1646">
                  <c:v>44103.34097222222</c:v>
                </c:pt>
                <c:pt idx="1647">
                  <c:v>44288.04791666667</c:v>
                </c:pt>
                <c:pt idx="1648">
                  <c:v>44083.143750000003</c:v>
                </c:pt>
                <c:pt idx="1649">
                  <c:v>44212.276388888888</c:v>
                </c:pt>
                <c:pt idx="1650">
                  <c:v>44026.179166666669</c:v>
                </c:pt>
                <c:pt idx="1651">
                  <c:v>44064.100694444445</c:v>
                </c:pt>
                <c:pt idx="1652">
                  <c:v>44190.104861111111</c:v>
                </c:pt>
                <c:pt idx="1653">
                  <c:v>44364.300694444442</c:v>
                </c:pt>
                <c:pt idx="1654">
                  <c:v>44040.888194444444</c:v>
                </c:pt>
                <c:pt idx="1655">
                  <c:v>44201.681944444441</c:v>
                </c:pt>
                <c:pt idx="1656">
                  <c:v>44303.765972222223</c:v>
                </c:pt>
                <c:pt idx="1657">
                  <c:v>44198.823611111111</c:v>
                </c:pt>
                <c:pt idx="1658">
                  <c:v>44252.709722222222</c:v>
                </c:pt>
                <c:pt idx="1659">
                  <c:v>44361.59652777778</c:v>
                </c:pt>
                <c:pt idx="1660">
                  <c:v>44095.209027777775</c:v>
                </c:pt>
                <c:pt idx="1661">
                  <c:v>44296.872916666667</c:v>
                </c:pt>
                <c:pt idx="1662">
                  <c:v>44088.254861111112</c:v>
                </c:pt>
                <c:pt idx="1663">
                  <c:v>44307.815972222219</c:v>
                </c:pt>
                <c:pt idx="1664">
                  <c:v>44234.661805555559</c:v>
                </c:pt>
                <c:pt idx="1665">
                  <c:v>44097.374305555553</c:v>
                </c:pt>
                <c:pt idx="1666">
                  <c:v>44092.053472222222</c:v>
                </c:pt>
                <c:pt idx="1667">
                  <c:v>44174.515972222223</c:v>
                </c:pt>
                <c:pt idx="1668">
                  <c:v>44037.380555555559</c:v>
                </c:pt>
                <c:pt idx="1669">
                  <c:v>44251.654166666667</c:v>
                </c:pt>
                <c:pt idx="1670">
                  <c:v>44161.586111111108</c:v>
                </c:pt>
                <c:pt idx="1671">
                  <c:v>44140.698611111111</c:v>
                </c:pt>
                <c:pt idx="1672">
                  <c:v>44267.952777777777</c:v>
                </c:pt>
                <c:pt idx="1673">
                  <c:v>44213.618055555555</c:v>
                </c:pt>
                <c:pt idx="1674">
                  <c:v>44140.473611111112</c:v>
                </c:pt>
                <c:pt idx="1675">
                  <c:v>44113.870833333334</c:v>
                </c:pt>
                <c:pt idx="1676">
                  <c:v>44253.055555555555</c:v>
                </c:pt>
                <c:pt idx="1677">
                  <c:v>44039.13958333333</c:v>
                </c:pt>
                <c:pt idx="1678">
                  <c:v>44055.761111111111</c:v>
                </c:pt>
                <c:pt idx="1679">
                  <c:v>44354.186111111114</c:v>
                </c:pt>
                <c:pt idx="1680">
                  <c:v>44242.25277777778</c:v>
                </c:pt>
                <c:pt idx="1681">
                  <c:v>44315.322222222225</c:v>
                </c:pt>
                <c:pt idx="1682">
                  <c:v>44341.159722222219</c:v>
                </c:pt>
                <c:pt idx="1683">
                  <c:v>44060.881249999999</c:v>
                </c:pt>
                <c:pt idx="1684">
                  <c:v>44229.363194444442</c:v>
                </c:pt>
                <c:pt idx="1685">
                  <c:v>44331.784722222219</c:v>
                </c:pt>
                <c:pt idx="1686">
                  <c:v>44170.561805555553</c:v>
                </c:pt>
                <c:pt idx="1687">
                  <c:v>44218.258333333331</c:v>
                </c:pt>
                <c:pt idx="1688">
                  <c:v>44133.981249999997</c:v>
                </c:pt>
                <c:pt idx="1689">
                  <c:v>44140.297222222223</c:v>
                </c:pt>
                <c:pt idx="1690">
                  <c:v>44315.32916666667</c:v>
                </c:pt>
                <c:pt idx="1691">
                  <c:v>44138.90902777778</c:v>
                </c:pt>
                <c:pt idx="1692">
                  <c:v>44050.009722222225</c:v>
                </c:pt>
                <c:pt idx="1693">
                  <c:v>44105.347916666666</c:v>
                </c:pt>
                <c:pt idx="1694">
                  <c:v>44355.665972222225</c:v>
                </c:pt>
                <c:pt idx="1695">
                  <c:v>44281.097916666666</c:v>
                </c:pt>
                <c:pt idx="1696">
                  <c:v>44129.963888888888</c:v>
                </c:pt>
                <c:pt idx="1697">
                  <c:v>44023.963888888888</c:v>
                </c:pt>
                <c:pt idx="1698">
                  <c:v>44326.309027777781</c:v>
                </c:pt>
                <c:pt idx="1699">
                  <c:v>44122.772916666669</c:v>
                </c:pt>
                <c:pt idx="1700">
                  <c:v>44198.163888888892</c:v>
                </c:pt>
                <c:pt idx="1701">
                  <c:v>44359.862500000003</c:v>
                </c:pt>
                <c:pt idx="1702">
                  <c:v>44359.813194444447</c:v>
                </c:pt>
                <c:pt idx="1703">
                  <c:v>44290.714583333334</c:v>
                </c:pt>
                <c:pt idx="1704">
                  <c:v>44004.461805555555</c:v>
                </c:pt>
                <c:pt idx="1705">
                  <c:v>44225.84652777778</c:v>
                </c:pt>
                <c:pt idx="1706">
                  <c:v>44024.143055555556</c:v>
                </c:pt>
                <c:pt idx="1707">
                  <c:v>44092.684027777781</c:v>
                </c:pt>
                <c:pt idx="1708">
                  <c:v>44201.768750000003</c:v>
                </c:pt>
                <c:pt idx="1709">
                  <c:v>44222.593055555553</c:v>
                </c:pt>
                <c:pt idx="1710">
                  <c:v>44054.972916666666</c:v>
                </c:pt>
                <c:pt idx="1711">
                  <c:v>44140.601388888892</c:v>
                </c:pt>
                <c:pt idx="1712">
                  <c:v>44116.765277777777</c:v>
                </c:pt>
                <c:pt idx="1713">
                  <c:v>44209.599305555559</c:v>
                </c:pt>
                <c:pt idx="1714">
                  <c:v>44354.997916666667</c:v>
                </c:pt>
                <c:pt idx="1715">
                  <c:v>44067.709722222222</c:v>
                </c:pt>
                <c:pt idx="1716">
                  <c:v>44086.248611111114</c:v>
                </c:pt>
                <c:pt idx="1717">
                  <c:v>44099.481944444444</c:v>
                </c:pt>
                <c:pt idx="1718">
                  <c:v>44235.318055555559</c:v>
                </c:pt>
                <c:pt idx="1719">
                  <c:v>44151.801388888889</c:v>
                </c:pt>
                <c:pt idx="1720">
                  <c:v>44174.042361111111</c:v>
                </c:pt>
                <c:pt idx="1721">
                  <c:v>44083.041666666664</c:v>
                </c:pt>
                <c:pt idx="1722">
                  <c:v>44168.479166666664</c:v>
                </c:pt>
                <c:pt idx="1723">
                  <c:v>44087.838194444441</c:v>
                </c:pt>
                <c:pt idx="1724">
                  <c:v>44088.475694444445</c:v>
                </c:pt>
                <c:pt idx="1725">
                  <c:v>44121.493750000001</c:v>
                </c:pt>
                <c:pt idx="1726">
                  <c:v>44054.058333333334</c:v>
                </c:pt>
                <c:pt idx="1727">
                  <c:v>44087.710416666669</c:v>
                </c:pt>
                <c:pt idx="1728">
                  <c:v>44066.602777777778</c:v>
                </c:pt>
                <c:pt idx="1729">
                  <c:v>44299.3125</c:v>
                </c:pt>
                <c:pt idx="1730">
                  <c:v>44005.772222222222</c:v>
                </c:pt>
                <c:pt idx="1731">
                  <c:v>44017.03402777778</c:v>
                </c:pt>
                <c:pt idx="1732">
                  <c:v>44043.388888888891</c:v>
                </c:pt>
                <c:pt idx="1733">
                  <c:v>44271.709027777775</c:v>
                </c:pt>
                <c:pt idx="1734">
                  <c:v>44166.401388888888</c:v>
                </c:pt>
                <c:pt idx="1735">
                  <c:v>44316.901388888888</c:v>
                </c:pt>
                <c:pt idx="1736">
                  <c:v>44098.146527777775</c:v>
                </c:pt>
                <c:pt idx="1737">
                  <c:v>44031.161805555559</c:v>
                </c:pt>
                <c:pt idx="1738">
                  <c:v>44208.915277777778</c:v>
                </c:pt>
                <c:pt idx="1739">
                  <c:v>44102.738888888889</c:v>
                </c:pt>
                <c:pt idx="1740">
                  <c:v>44221.776388888888</c:v>
                </c:pt>
                <c:pt idx="1741">
                  <c:v>44141.363888888889</c:v>
                </c:pt>
                <c:pt idx="1742">
                  <c:v>44072.022222222222</c:v>
                </c:pt>
                <c:pt idx="1743">
                  <c:v>44248.746527777781</c:v>
                </c:pt>
                <c:pt idx="1744">
                  <c:v>44202.875</c:v>
                </c:pt>
                <c:pt idx="1745">
                  <c:v>44236.331250000003</c:v>
                </c:pt>
                <c:pt idx="1746">
                  <c:v>44315.461805555555</c:v>
                </c:pt>
                <c:pt idx="1747">
                  <c:v>44199.834722222222</c:v>
                </c:pt>
                <c:pt idx="1748">
                  <c:v>44329.436111111114</c:v>
                </c:pt>
                <c:pt idx="1749">
                  <c:v>44297.428472222222</c:v>
                </c:pt>
                <c:pt idx="1750">
                  <c:v>44271.75277777778</c:v>
                </c:pt>
                <c:pt idx="1751">
                  <c:v>44228.810416666667</c:v>
                </c:pt>
                <c:pt idx="1752">
                  <c:v>44152.674305555556</c:v>
                </c:pt>
                <c:pt idx="1753">
                  <c:v>44255.395138888889</c:v>
                </c:pt>
                <c:pt idx="1754">
                  <c:v>44189.395138888889</c:v>
                </c:pt>
                <c:pt idx="1755">
                  <c:v>44168.081250000003</c:v>
                </c:pt>
                <c:pt idx="1756">
                  <c:v>44344.799305555556</c:v>
                </c:pt>
                <c:pt idx="1757">
                  <c:v>44205.904861111114</c:v>
                </c:pt>
                <c:pt idx="1758">
                  <c:v>44100.698611111111</c:v>
                </c:pt>
                <c:pt idx="1759">
                  <c:v>44006.28125</c:v>
                </c:pt>
                <c:pt idx="1760">
                  <c:v>44220.869444444441</c:v>
                </c:pt>
                <c:pt idx="1761">
                  <c:v>44092.200694444444</c:v>
                </c:pt>
                <c:pt idx="1762">
                  <c:v>44161.830555555556</c:v>
                </c:pt>
                <c:pt idx="1763">
                  <c:v>44234.71597222222</c:v>
                </c:pt>
                <c:pt idx="1764">
                  <c:v>44141.822222222225</c:v>
                </c:pt>
                <c:pt idx="1765">
                  <c:v>44056.05972222222</c:v>
                </c:pt>
                <c:pt idx="1766">
                  <c:v>44199.387499999997</c:v>
                </c:pt>
                <c:pt idx="1767">
                  <c:v>44183.737500000003</c:v>
                </c:pt>
                <c:pt idx="1768">
                  <c:v>44253.927083333336</c:v>
                </c:pt>
                <c:pt idx="1769">
                  <c:v>44253.568055555559</c:v>
                </c:pt>
                <c:pt idx="1770">
                  <c:v>44054.833333333336</c:v>
                </c:pt>
                <c:pt idx="1771">
                  <c:v>44049.591666666667</c:v>
                </c:pt>
                <c:pt idx="1772">
                  <c:v>44153.02847222222</c:v>
                </c:pt>
                <c:pt idx="1773">
                  <c:v>44338.461805555555</c:v>
                </c:pt>
                <c:pt idx="1774">
                  <c:v>44160.821527777778</c:v>
                </c:pt>
                <c:pt idx="1775">
                  <c:v>44236.165972222225</c:v>
                </c:pt>
                <c:pt idx="1776">
                  <c:v>44190.004166666666</c:v>
                </c:pt>
                <c:pt idx="1777">
                  <c:v>44332.275000000001</c:v>
                </c:pt>
                <c:pt idx="1778">
                  <c:v>44185.618055555555</c:v>
                </c:pt>
                <c:pt idx="1779">
                  <c:v>44260.738888888889</c:v>
                </c:pt>
                <c:pt idx="1780">
                  <c:v>44042.135416666664</c:v>
                </c:pt>
                <c:pt idx="1781">
                  <c:v>44136.298611111109</c:v>
                </c:pt>
                <c:pt idx="1782">
                  <c:v>44281.887499999997</c:v>
                </c:pt>
                <c:pt idx="1783">
                  <c:v>44205.907638888886</c:v>
                </c:pt>
                <c:pt idx="1784">
                  <c:v>44203.710416666669</c:v>
                </c:pt>
                <c:pt idx="1785">
                  <c:v>44222.662499999999</c:v>
                </c:pt>
                <c:pt idx="1786">
                  <c:v>44347.97152777778</c:v>
                </c:pt>
                <c:pt idx="1787">
                  <c:v>44353.836111111108</c:v>
                </c:pt>
                <c:pt idx="1788">
                  <c:v>44008.441666666666</c:v>
                </c:pt>
                <c:pt idx="1789">
                  <c:v>44107.413888888892</c:v>
                </c:pt>
                <c:pt idx="1790">
                  <c:v>44343.088888888888</c:v>
                </c:pt>
                <c:pt idx="1791">
                  <c:v>44102.767361111109</c:v>
                </c:pt>
                <c:pt idx="1792">
                  <c:v>44136.679166666669</c:v>
                </c:pt>
                <c:pt idx="1793">
                  <c:v>44361.934027777781</c:v>
                </c:pt>
                <c:pt idx="1794">
                  <c:v>44038.708333333336</c:v>
                </c:pt>
                <c:pt idx="1795">
                  <c:v>44029.103472222225</c:v>
                </c:pt>
                <c:pt idx="1796">
                  <c:v>44254.460416666669</c:v>
                </c:pt>
                <c:pt idx="1797">
                  <c:v>44271.013888888891</c:v>
                </c:pt>
                <c:pt idx="1798">
                  <c:v>44248.480555555558</c:v>
                </c:pt>
                <c:pt idx="1799">
                  <c:v>44023.736111111109</c:v>
                </c:pt>
                <c:pt idx="1800">
                  <c:v>44024.01458333333</c:v>
                </c:pt>
                <c:pt idx="1801">
                  <c:v>44080.720833333333</c:v>
                </c:pt>
                <c:pt idx="1802">
                  <c:v>44025.961805555555</c:v>
                </c:pt>
                <c:pt idx="1803">
                  <c:v>44125.950694444444</c:v>
                </c:pt>
                <c:pt idx="1804">
                  <c:v>44104.420138888891</c:v>
                </c:pt>
                <c:pt idx="1805">
                  <c:v>44066.802083333336</c:v>
                </c:pt>
                <c:pt idx="1806">
                  <c:v>44207.638888888891</c:v>
                </c:pt>
                <c:pt idx="1807">
                  <c:v>44356.388888888891</c:v>
                </c:pt>
                <c:pt idx="1808">
                  <c:v>44305.574999999997</c:v>
                </c:pt>
                <c:pt idx="1809">
                  <c:v>44017.986805555556</c:v>
                </c:pt>
                <c:pt idx="1810">
                  <c:v>44155.179166666669</c:v>
                </c:pt>
                <c:pt idx="1811">
                  <c:v>44010.196527777778</c:v>
                </c:pt>
                <c:pt idx="1812">
                  <c:v>44103.853472222225</c:v>
                </c:pt>
                <c:pt idx="1813">
                  <c:v>44305.446527777778</c:v>
                </c:pt>
                <c:pt idx="1814">
                  <c:v>44094.185416666667</c:v>
                </c:pt>
                <c:pt idx="1815">
                  <c:v>44155.75277777778</c:v>
                </c:pt>
                <c:pt idx="1816">
                  <c:v>44097.076388888891</c:v>
                </c:pt>
                <c:pt idx="1817">
                  <c:v>44149.669444444444</c:v>
                </c:pt>
                <c:pt idx="1818">
                  <c:v>44150.5</c:v>
                </c:pt>
                <c:pt idx="1819">
                  <c:v>44131.726388888892</c:v>
                </c:pt>
                <c:pt idx="1820">
                  <c:v>44165.856944444444</c:v>
                </c:pt>
                <c:pt idx="1821">
                  <c:v>44222.68472222222</c:v>
                </c:pt>
                <c:pt idx="1822">
                  <c:v>44278.589583333334</c:v>
                </c:pt>
                <c:pt idx="1823">
                  <c:v>44188.636805555558</c:v>
                </c:pt>
                <c:pt idx="1824">
                  <c:v>44146.843055555553</c:v>
                </c:pt>
                <c:pt idx="1825">
                  <c:v>44319.353472222225</c:v>
                </c:pt>
                <c:pt idx="1826">
                  <c:v>44065.26666666667</c:v>
                </c:pt>
                <c:pt idx="1827">
                  <c:v>44286.760416666664</c:v>
                </c:pt>
                <c:pt idx="1828">
                  <c:v>44071.231249999997</c:v>
                </c:pt>
                <c:pt idx="1829">
                  <c:v>44352.025694444441</c:v>
                </c:pt>
                <c:pt idx="1830">
                  <c:v>44344.386111111111</c:v>
                </c:pt>
                <c:pt idx="1831">
                  <c:v>44318.170138888891</c:v>
                </c:pt>
                <c:pt idx="1832">
                  <c:v>44357.435416666667</c:v>
                </c:pt>
                <c:pt idx="1833">
                  <c:v>44278.085416666669</c:v>
                </c:pt>
                <c:pt idx="1834">
                  <c:v>44348.392361111109</c:v>
                </c:pt>
                <c:pt idx="1835">
                  <c:v>44005.863194444442</c:v>
                </c:pt>
                <c:pt idx="1836">
                  <c:v>44261.761805555558</c:v>
                </c:pt>
                <c:pt idx="1837">
                  <c:v>44265.808333333334</c:v>
                </c:pt>
                <c:pt idx="1838">
                  <c:v>44191.618750000001</c:v>
                </c:pt>
                <c:pt idx="1839">
                  <c:v>44096.191666666666</c:v>
                </c:pt>
                <c:pt idx="1840">
                  <c:v>44324.004166666666</c:v>
                </c:pt>
                <c:pt idx="1841">
                  <c:v>44297.85</c:v>
                </c:pt>
                <c:pt idx="1842">
                  <c:v>44363.675000000003</c:v>
                </c:pt>
                <c:pt idx="1843">
                  <c:v>44214.51458333333</c:v>
                </c:pt>
                <c:pt idx="1844">
                  <c:v>44247.345138888886</c:v>
                </c:pt>
                <c:pt idx="1845">
                  <c:v>44345.508333333331</c:v>
                </c:pt>
                <c:pt idx="1846">
                  <c:v>44091.681250000001</c:v>
                </c:pt>
                <c:pt idx="1847">
                  <c:v>44350.109722222223</c:v>
                </c:pt>
                <c:pt idx="1848">
                  <c:v>44112.88958333333</c:v>
                </c:pt>
                <c:pt idx="1849">
                  <c:v>44187.61041666667</c:v>
                </c:pt>
                <c:pt idx="1850">
                  <c:v>44251.365277777775</c:v>
                </c:pt>
                <c:pt idx="1851">
                  <c:v>44347.254166666666</c:v>
                </c:pt>
                <c:pt idx="1852">
                  <c:v>44212.842361111114</c:v>
                </c:pt>
                <c:pt idx="1853">
                  <c:v>44089.834722222222</c:v>
                </c:pt>
                <c:pt idx="1854">
                  <c:v>44305.831250000003</c:v>
                </c:pt>
                <c:pt idx="1855">
                  <c:v>44084.344444444447</c:v>
                </c:pt>
                <c:pt idx="1856">
                  <c:v>44361.939583333333</c:v>
                </c:pt>
                <c:pt idx="1857">
                  <c:v>44247.348611111112</c:v>
                </c:pt>
                <c:pt idx="1858">
                  <c:v>44084.101388888892</c:v>
                </c:pt>
                <c:pt idx="1859">
                  <c:v>44362.993750000001</c:v>
                </c:pt>
                <c:pt idx="1860">
                  <c:v>44207.465277777781</c:v>
                </c:pt>
                <c:pt idx="1861">
                  <c:v>44237.909722222219</c:v>
                </c:pt>
                <c:pt idx="1862">
                  <c:v>44225.38958333333</c:v>
                </c:pt>
                <c:pt idx="1863">
                  <c:v>44265.404861111114</c:v>
                </c:pt>
                <c:pt idx="1864">
                  <c:v>44236.774305555555</c:v>
                </c:pt>
                <c:pt idx="1865">
                  <c:v>44134.811111111114</c:v>
                </c:pt>
                <c:pt idx="1866">
                  <c:v>44177.868055555555</c:v>
                </c:pt>
                <c:pt idx="1867">
                  <c:v>44348.143055555556</c:v>
                </c:pt>
                <c:pt idx="1868">
                  <c:v>44195.365277777775</c:v>
                </c:pt>
                <c:pt idx="1869">
                  <c:v>44248.270138888889</c:v>
                </c:pt>
                <c:pt idx="1870">
                  <c:v>44104.302777777775</c:v>
                </c:pt>
                <c:pt idx="1871">
                  <c:v>44312.909722222219</c:v>
                </c:pt>
                <c:pt idx="1872">
                  <c:v>44363.00277777778</c:v>
                </c:pt>
                <c:pt idx="1873">
                  <c:v>44023.127083333333</c:v>
                </c:pt>
                <c:pt idx="1874">
                  <c:v>44091.661805555559</c:v>
                </c:pt>
                <c:pt idx="1875">
                  <c:v>44361.191666666666</c:v>
                </c:pt>
                <c:pt idx="1876">
                  <c:v>44114.599305555559</c:v>
                </c:pt>
                <c:pt idx="1877">
                  <c:v>44027.324305555558</c:v>
                </c:pt>
                <c:pt idx="1878">
                  <c:v>44026.65902777778</c:v>
                </c:pt>
                <c:pt idx="1879">
                  <c:v>44170.80972222222</c:v>
                </c:pt>
                <c:pt idx="1880">
                  <c:v>44088.372916666667</c:v>
                </c:pt>
                <c:pt idx="1881">
                  <c:v>44002.097222222219</c:v>
                </c:pt>
                <c:pt idx="1882">
                  <c:v>44072.993055555555</c:v>
                </c:pt>
                <c:pt idx="1883">
                  <c:v>44164.633333333331</c:v>
                </c:pt>
                <c:pt idx="1884">
                  <c:v>44079.317361111112</c:v>
                </c:pt>
                <c:pt idx="1885">
                  <c:v>44205.084722222222</c:v>
                </c:pt>
                <c:pt idx="1886">
                  <c:v>44211.211111111108</c:v>
                </c:pt>
                <c:pt idx="1887">
                  <c:v>44297.802083333336</c:v>
                </c:pt>
                <c:pt idx="1888">
                  <c:v>44054.583333333336</c:v>
                </c:pt>
                <c:pt idx="1889">
                  <c:v>44123.893055555556</c:v>
                </c:pt>
                <c:pt idx="1890">
                  <c:v>44024.470138888886</c:v>
                </c:pt>
                <c:pt idx="1891">
                  <c:v>44160.793749999997</c:v>
                </c:pt>
                <c:pt idx="1892">
                  <c:v>44191.390972222223</c:v>
                </c:pt>
                <c:pt idx="1893">
                  <c:v>44005.263194444444</c:v>
                </c:pt>
                <c:pt idx="1894">
                  <c:v>44294.21597222222</c:v>
                </c:pt>
                <c:pt idx="1895">
                  <c:v>44108.931944444441</c:v>
                </c:pt>
                <c:pt idx="1896">
                  <c:v>44261.256944444445</c:v>
                </c:pt>
                <c:pt idx="1897">
                  <c:v>44283.203472222223</c:v>
                </c:pt>
                <c:pt idx="1898">
                  <c:v>44106.225694444445</c:v>
                </c:pt>
                <c:pt idx="1899">
                  <c:v>44064.3125</c:v>
                </c:pt>
                <c:pt idx="1900">
                  <c:v>44273.781944444447</c:v>
                </c:pt>
                <c:pt idx="1901">
                  <c:v>44288.875</c:v>
                </c:pt>
                <c:pt idx="1902">
                  <c:v>44343.554861111108</c:v>
                </c:pt>
                <c:pt idx="1903">
                  <c:v>44169.750694444447</c:v>
                </c:pt>
                <c:pt idx="1904">
                  <c:v>44098.947916666664</c:v>
                </c:pt>
                <c:pt idx="1905">
                  <c:v>44126.459027777775</c:v>
                </c:pt>
                <c:pt idx="1906">
                  <c:v>44252.163888888892</c:v>
                </c:pt>
                <c:pt idx="1907">
                  <c:v>44338.890972222223</c:v>
                </c:pt>
                <c:pt idx="1908">
                  <c:v>44320.247916666667</c:v>
                </c:pt>
                <c:pt idx="1909">
                  <c:v>44226.432638888888</c:v>
                </c:pt>
                <c:pt idx="1910">
                  <c:v>44290.851388888892</c:v>
                </c:pt>
                <c:pt idx="1911">
                  <c:v>44329.054861111108</c:v>
                </c:pt>
                <c:pt idx="1912">
                  <c:v>44164.488194444442</c:v>
                </c:pt>
                <c:pt idx="1913">
                  <c:v>44146.595833333333</c:v>
                </c:pt>
                <c:pt idx="1914">
                  <c:v>44283.60833333333</c:v>
                </c:pt>
                <c:pt idx="1915">
                  <c:v>44259.388194444444</c:v>
                </c:pt>
                <c:pt idx="1916">
                  <c:v>44142.456944444442</c:v>
                </c:pt>
                <c:pt idx="1917">
                  <c:v>44236.499305555553</c:v>
                </c:pt>
                <c:pt idx="1918">
                  <c:v>44083.439583333333</c:v>
                </c:pt>
                <c:pt idx="1919">
                  <c:v>44251.026388888888</c:v>
                </c:pt>
                <c:pt idx="1920">
                  <c:v>44021.074999999997</c:v>
                </c:pt>
                <c:pt idx="1921">
                  <c:v>44161.048611111109</c:v>
                </c:pt>
                <c:pt idx="1922">
                  <c:v>44212.291666666664</c:v>
                </c:pt>
                <c:pt idx="1923">
                  <c:v>44129.170138888891</c:v>
                </c:pt>
                <c:pt idx="1924">
                  <c:v>44269.606249999997</c:v>
                </c:pt>
                <c:pt idx="1925">
                  <c:v>44290.631249999999</c:v>
                </c:pt>
                <c:pt idx="1926">
                  <c:v>44075.795138888891</c:v>
                </c:pt>
                <c:pt idx="1927">
                  <c:v>44301.26666666667</c:v>
                </c:pt>
                <c:pt idx="1928">
                  <c:v>44271.820833333331</c:v>
                </c:pt>
                <c:pt idx="1929">
                  <c:v>44294.163194444445</c:v>
                </c:pt>
                <c:pt idx="1930">
                  <c:v>44328.54583333333</c:v>
                </c:pt>
                <c:pt idx="1931">
                  <c:v>44056.220138888886</c:v>
                </c:pt>
                <c:pt idx="1932">
                  <c:v>44139.319444444445</c:v>
                </c:pt>
                <c:pt idx="1933">
                  <c:v>44356.559027777781</c:v>
                </c:pt>
                <c:pt idx="1934">
                  <c:v>44043.40347222222</c:v>
                </c:pt>
                <c:pt idx="1935">
                  <c:v>44101.064583333333</c:v>
                </c:pt>
                <c:pt idx="1936">
                  <c:v>44002.293749999997</c:v>
                </c:pt>
                <c:pt idx="1937">
                  <c:v>44324.95416666667</c:v>
                </c:pt>
                <c:pt idx="1938">
                  <c:v>44284.99722222222</c:v>
                </c:pt>
                <c:pt idx="1939">
                  <c:v>44320.422222222223</c:v>
                </c:pt>
                <c:pt idx="1940">
                  <c:v>44064.722916666666</c:v>
                </c:pt>
                <c:pt idx="1941">
                  <c:v>44304.813888888886</c:v>
                </c:pt>
                <c:pt idx="1942">
                  <c:v>44257.102777777778</c:v>
                </c:pt>
                <c:pt idx="1943">
                  <c:v>44070.154166666667</c:v>
                </c:pt>
                <c:pt idx="1944">
                  <c:v>44058.334722222222</c:v>
                </c:pt>
                <c:pt idx="1945">
                  <c:v>44123.006944444445</c:v>
                </c:pt>
                <c:pt idx="1946">
                  <c:v>44194.907638888886</c:v>
                </c:pt>
                <c:pt idx="1947">
                  <c:v>44287.438194444447</c:v>
                </c:pt>
                <c:pt idx="1948">
                  <c:v>44278.574305555558</c:v>
                </c:pt>
                <c:pt idx="1949">
                  <c:v>44330.981944444444</c:v>
                </c:pt>
                <c:pt idx="1950">
                  <c:v>44171.19027777778</c:v>
                </c:pt>
                <c:pt idx="1951">
                  <c:v>44357.146527777775</c:v>
                </c:pt>
                <c:pt idx="1952">
                  <c:v>44017.448611111111</c:v>
                </c:pt>
                <c:pt idx="1953">
                  <c:v>44350.871527777781</c:v>
                </c:pt>
                <c:pt idx="1954">
                  <c:v>44077.51458333333</c:v>
                </c:pt>
                <c:pt idx="1955">
                  <c:v>44076.072222222225</c:v>
                </c:pt>
                <c:pt idx="1956">
                  <c:v>44117.034722222219</c:v>
                </c:pt>
                <c:pt idx="1957">
                  <c:v>44241.529166666667</c:v>
                </c:pt>
                <c:pt idx="1958">
                  <c:v>44214.810416666667</c:v>
                </c:pt>
                <c:pt idx="1959">
                  <c:v>44161.063888888886</c:v>
                </c:pt>
                <c:pt idx="1960">
                  <c:v>44096.022222222222</c:v>
                </c:pt>
                <c:pt idx="1961">
                  <c:v>44316.900694444441</c:v>
                </c:pt>
                <c:pt idx="1962">
                  <c:v>44228.624305555553</c:v>
                </c:pt>
                <c:pt idx="1963">
                  <c:v>44336.089583333334</c:v>
                </c:pt>
                <c:pt idx="1964">
                  <c:v>44247.5</c:v>
                </c:pt>
                <c:pt idx="1965">
                  <c:v>44101.268055555556</c:v>
                </c:pt>
                <c:pt idx="1966">
                  <c:v>44292.25277777778</c:v>
                </c:pt>
                <c:pt idx="1967">
                  <c:v>44268.5625</c:v>
                </c:pt>
                <c:pt idx="1968">
                  <c:v>44187.018750000003</c:v>
                </c:pt>
                <c:pt idx="1969">
                  <c:v>44118.536111111112</c:v>
                </c:pt>
                <c:pt idx="1970">
                  <c:v>44117.854166666664</c:v>
                </c:pt>
                <c:pt idx="1971">
                  <c:v>44315.688194444447</c:v>
                </c:pt>
                <c:pt idx="1972">
                  <c:v>44310.593055555553</c:v>
                </c:pt>
                <c:pt idx="1973">
                  <c:v>44231.642361111109</c:v>
                </c:pt>
                <c:pt idx="1974">
                  <c:v>44033.76666666667</c:v>
                </c:pt>
                <c:pt idx="1975">
                  <c:v>44163.06527777778</c:v>
                </c:pt>
                <c:pt idx="1976">
                  <c:v>44222.615277777775</c:v>
                </c:pt>
                <c:pt idx="1977">
                  <c:v>44165.834027777775</c:v>
                </c:pt>
                <c:pt idx="1978">
                  <c:v>44102.859722222223</c:v>
                </c:pt>
                <c:pt idx="1979">
                  <c:v>44340.132638888892</c:v>
                </c:pt>
                <c:pt idx="1980">
                  <c:v>44142.282638888886</c:v>
                </c:pt>
                <c:pt idx="1981">
                  <c:v>44038.004861111112</c:v>
                </c:pt>
                <c:pt idx="1982">
                  <c:v>44266.341666666667</c:v>
                </c:pt>
                <c:pt idx="1983">
                  <c:v>44243.770833333336</c:v>
                </c:pt>
                <c:pt idx="1984">
                  <c:v>44295.413194444445</c:v>
                </c:pt>
                <c:pt idx="1985">
                  <c:v>44327.337500000001</c:v>
                </c:pt>
                <c:pt idx="1986">
                  <c:v>44256.029861111114</c:v>
                </c:pt>
                <c:pt idx="1987">
                  <c:v>44074.65902777778</c:v>
                </c:pt>
                <c:pt idx="1988">
                  <c:v>44034.371527777781</c:v>
                </c:pt>
                <c:pt idx="1989">
                  <c:v>44102.907638888886</c:v>
                </c:pt>
                <c:pt idx="1990">
                  <c:v>44110.010416666664</c:v>
                </c:pt>
                <c:pt idx="1991">
                  <c:v>44285.206944444442</c:v>
                </c:pt>
                <c:pt idx="1992">
                  <c:v>44194.008333333331</c:v>
                </c:pt>
                <c:pt idx="1993">
                  <c:v>44164.633333333331</c:v>
                </c:pt>
                <c:pt idx="1994">
                  <c:v>44233.8125</c:v>
                </c:pt>
                <c:pt idx="1995">
                  <c:v>44005.77847222222</c:v>
                </c:pt>
                <c:pt idx="1996">
                  <c:v>44163.897222222222</c:v>
                </c:pt>
                <c:pt idx="1997">
                  <c:v>44021.122916666667</c:v>
                </c:pt>
                <c:pt idx="1998">
                  <c:v>44338.395833333336</c:v>
                </c:pt>
                <c:pt idx="1999">
                  <c:v>44150.49722222222</c:v>
                </c:pt>
                <c:pt idx="2000">
                  <c:v>44229.821527777778</c:v>
                </c:pt>
                <c:pt idx="2001">
                  <c:v>44296.415972222225</c:v>
                </c:pt>
                <c:pt idx="2002">
                  <c:v>44032.248611111114</c:v>
                </c:pt>
                <c:pt idx="2003">
                  <c:v>44077.39166666667</c:v>
                </c:pt>
                <c:pt idx="2004">
                  <c:v>44245.580555555556</c:v>
                </c:pt>
                <c:pt idx="2005">
                  <c:v>44185.047222222223</c:v>
                </c:pt>
                <c:pt idx="2006">
                  <c:v>44245.679861111108</c:v>
                </c:pt>
                <c:pt idx="2007">
                  <c:v>44221.140277777777</c:v>
                </c:pt>
                <c:pt idx="2008">
                  <c:v>44207.263888888891</c:v>
                </c:pt>
                <c:pt idx="2009">
                  <c:v>44110.964583333334</c:v>
                </c:pt>
                <c:pt idx="2010">
                  <c:v>44022.144444444442</c:v>
                </c:pt>
                <c:pt idx="2011">
                  <c:v>44131.368055555555</c:v>
                </c:pt>
                <c:pt idx="2012">
                  <c:v>44009.905555555553</c:v>
                </c:pt>
                <c:pt idx="2013">
                  <c:v>44085.855555555558</c:v>
                </c:pt>
                <c:pt idx="2014">
                  <c:v>44362.76458333333</c:v>
                </c:pt>
                <c:pt idx="2015">
                  <c:v>44089.948611111111</c:v>
                </c:pt>
                <c:pt idx="2016">
                  <c:v>44062.293055555558</c:v>
                </c:pt>
                <c:pt idx="2017">
                  <c:v>44253.720833333333</c:v>
                </c:pt>
                <c:pt idx="2018">
                  <c:v>44140.332638888889</c:v>
                </c:pt>
                <c:pt idx="2019">
                  <c:v>44183.720138888886</c:v>
                </c:pt>
                <c:pt idx="2020">
                  <c:v>44249.133333333331</c:v>
                </c:pt>
                <c:pt idx="2021">
                  <c:v>44220.8125</c:v>
                </c:pt>
                <c:pt idx="2022">
                  <c:v>44106.011805555558</c:v>
                </c:pt>
                <c:pt idx="2023">
                  <c:v>44128.224305555559</c:v>
                </c:pt>
                <c:pt idx="2024">
                  <c:v>44060.482638888891</c:v>
                </c:pt>
                <c:pt idx="2025">
                  <c:v>44143.929166666669</c:v>
                </c:pt>
                <c:pt idx="2026">
                  <c:v>44116.486805555556</c:v>
                </c:pt>
                <c:pt idx="2027">
                  <c:v>44155.57708333333</c:v>
                </c:pt>
                <c:pt idx="2028">
                  <c:v>44159.60833333333</c:v>
                </c:pt>
                <c:pt idx="2029">
                  <c:v>44038.093055555553</c:v>
                </c:pt>
                <c:pt idx="2030">
                  <c:v>44111.936111111114</c:v>
                </c:pt>
                <c:pt idx="2031">
                  <c:v>44144.602777777778</c:v>
                </c:pt>
                <c:pt idx="2032">
                  <c:v>44329.267361111109</c:v>
                </c:pt>
                <c:pt idx="2033">
                  <c:v>44017.754861111112</c:v>
                </c:pt>
                <c:pt idx="2034">
                  <c:v>44203.347916666666</c:v>
                </c:pt>
                <c:pt idx="2035">
                  <c:v>44056.601388888892</c:v>
                </c:pt>
                <c:pt idx="2036">
                  <c:v>44253.015972222223</c:v>
                </c:pt>
                <c:pt idx="2037">
                  <c:v>44008.145138888889</c:v>
                </c:pt>
                <c:pt idx="2038">
                  <c:v>44182.730555555558</c:v>
                </c:pt>
                <c:pt idx="2039">
                  <c:v>44255.548611111109</c:v>
                </c:pt>
                <c:pt idx="2040">
                  <c:v>44134.172222222223</c:v>
                </c:pt>
                <c:pt idx="2041">
                  <c:v>44034.930555555555</c:v>
                </c:pt>
                <c:pt idx="2042">
                  <c:v>44040.700694444444</c:v>
                </c:pt>
                <c:pt idx="2043">
                  <c:v>44064.572916666664</c:v>
                </c:pt>
                <c:pt idx="2044">
                  <c:v>44351.07916666667</c:v>
                </c:pt>
                <c:pt idx="2045">
                  <c:v>44011.463888888888</c:v>
                </c:pt>
                <c:pt idx="2046">
                  <c:v>44181.355555555558</c:v>
                </c:pt>
                <c:pt idx="2047">
                  <c:v>44262.963888888888</c:v>
                </c:pt>
                <c:pt idx="2048">
                  <c:v>44355.279861111114</c:v>
                </c:pt>
                <c:pt idx="2049">
                  <c:v>44320.308333333334</c:v>
                </c:pt>
                <c:pt idx="2050">
                  <c:v>44281.132638888892</c:v>
                </c:pt>
                <c:pt idx="2051">
                  <c:v>44181.461805555555</c:v>
                </c:pt>
                <c:pt idx="2052">
                  <c:v>44194.36041666667</c:v>
                </c:pt>
                <c:pt idx="2053">
                  <c:v>44057.543749999997</c:v>
                </c:pt>
                <c:pt idx="2054">
                  <c:v>44238.268055555556</c:v>
                </c:pt>
                <c:pt idx="2055">
                  <c:v>44135.142361111109</c:v>
                </c:pt>
                <c:pt idx="2056">
                  <c:v>44108.104166666664</c:v>
                </c:pt>
                <c:pt idx="2057">
                  <c:v>44037.438888888886</c:v>
                </c:pt>
                <c:pt idx="2058">
                  <c:v>44045.450694444444</c:v>
                </c:pt>
                <c:pt idx="2059">
                  <c:v>44069.724999999999</c:v>
                </c:pt>
                <c:pt idx="2060">
                  <c:v>44237.909722222219</c:v>
                </c:pt>
                <c:pt idx="2061">
                  <c:v>44227.480555555558</c:v>
                </c:pt>
                <c:pt idx="2062">
                  <c:v>44313.031944444447</c:v>
                </c:pt>
                <c:pt idx="2063">
                  <c:v>44009.307638888888</c:v>
                </c:pt>
                <c:pt idx="2064">
                  <c:v>44325.542361111111</c:v>
                </c:pt>
                <c:pt idx="2065">
                  <c:v>44244.525000000001</c:v>
                </c:pt>
                <c:pt idx="2066">
                  <c:v>44215.919444444444</c:v>
                </c:pt>
                <c:pt idx="2067">
                  <c:v>44061.470138888886</c:v>
                </c:pt>
                <c:pt idx="2068">
                  <c:v>44269.195138888892</c:v>
                </c:pt>
                <c:pt idx="2069">
                  <c:v>44135.980555555558</c:v>
                </c:pt>
                <c:pt idx="2070">
                  <c:v>44305.48333333333</c:v>
                </c:pt>
                <c:pt idx="2071">
                  <c:v>44155.443749999999</c:v>
                </c:pt>
                <c:pt idx="2072">
                  <c:v>44128.052777777775</c:v>
                </c:pt>
                <c:pt idx="2073">
                  <c:v>44067.962500000001</c:v>
                </c:pt>
                <c:pt idx="2074">
                  <c:v>44035.777083333334</c:v>
                </c:pt>
                <c:pt idx="2075">
                  <c:v>44183.248611111114</c:v>
                </c:pt>
                <c:pt idx="2076">
                  <c:v>44023.78125</c:v>
                </c:pt>
                <c:pt idx="2077">
                  <c:v>44317.677777777775</c:v>
                </c:pt>
                <c:pt idx="2078">
                  <c:v>44128.073611111111</c:v>
                </c:pt>
                <c:pt idx="2079">
                  <c:v>44212.319444444445</c:v>
                </c:pt>
                <c:pt idx="2080">
                  <c:v>44008.436111111114</c:v>
                </c:pt>
                <c:pt idx="2081">
                  <c:v>44031.892361111109</c:v>
                </c:pt>
                <c:pt idx="2082">
                  <c:v>44279.951388888891</c:v>
                </c:pt>
                <c:pt idx="2083">
                  <c:v>44074.029861111114</c:v>
                </c:pt>
                <c:pt idx="2084">
                  <c:v>44104.279861111114</c:v>
                </c:pt>
                <c:pt idx="2085">
                  <c:v>44318.26666666667</c:v>
                </c:pt>
                <c:pt idx="2086">
                  <c:v>44163.473611111112</c:v>
                </c:pt>
                <c:pt idx="2087">
                  <c:v>44002.370138888888</c:v>
                </c:pt>
                <c:pt idx="2088">
                  <c:v>44297.258333333331</c:v>
                </c:pt>
                <c:pt idx="2089">
                  <c:v>44047.466666666667</c:v>
                </c:pt>
                <c:pt idx="2090">
                  <c:v>44262.623611111114</c:v>
                </c:pt>
                <c:pt idx="2091">
                  <c:v>44076.208333333336</c:v>
                </c:pt>
                <c:pt idx="2092">
                  <c:v>44236.50277777778</c:v>
                </c:pt>
                <c:pt idx="2093">
                  <c:v>44257.434027777781</c:v>
                </c:pt>
                <c:pt idx="2094">
                  <c:v>44134.238194444442</c:v>
                </c:pt>
                <c:pt idx="2095">
                  <c:v>44347.15625</c:v>
                </c:pt>
                <c:pt idx="2096">
                  <c:v>44228.73333333333</c:v>
                </c:pt>
                <c:pt idx="2097">
                  <c:v>44345.915972222225</c:v>
                </c:pt>
                <c:pt idx="2098">
                  <c:v>44042.884027777778</c:v>
                </c:pt>
                <c:pt idx="2099">
                  <c:v>44076.715277777781</c:v>
                </c:pt>
                <c:pt idx="2100">
                  <c:v>44287.232638888891</c:v>
                </c:pt>
                <c:pt idx="2101">
                  <c:v>44250.741666666669</c:v>
                </c:pt>
                <c:pt idx="2102">
                  <c:v>44017.817361111112</c:v>
                </c:pt>
                <c:pt idx="2103">
                  <c:v>44077.005555555559</c:v>
                </c:pt>
                <c:pt idx="2104">
                  <c:v>44158.04791666667</c:v>
                </c:pt>
                <c:pt idx="2105">
                  <c:v>44352.130555555559</c:v>
                </c:pt>
                <c:pt idx="2106">
                  <c:v>44279.052777777775</c:v>
                </c:pt>
                <c:pt idx="2107">
                  <c:v>44225.273611111108</c:v>
                </c:pt>
                <c:pt idx="2108">
                  <c:v>44248.57916666667</c:v>
                </c:pt>
                <c:pt idx="2109">
                  <c:v>44309.361805555556</c:v>
                </c:pt>
                <c:pt idx="2110">
                  <c:v>44075.290277777778</c:v>
                </c:pt>
                <c:pt idx="2111">
                  <c:v>44016.904166666667</c:v>
                </c:pt>
                <c:pt idx="2112">
                  <c:v>44150.118055555555</c:v>
                </c:pt>
                <c:pt idx="2113">
                  <c:v>44023.104166666664</c:v>
                </c:pt>
                <c:pt idx="2114">
                  <c:v>44196.925000000003</c:v>
                </c:pt>
                <c:pt idx="2115">
                  <c:v>44315.993750000001</c:v>
                </c:pt>
                <c:pt idx="2116">
                  <c:v>44220.231249999997</c:v>
                </c:pt>
                <c:pt idx="2117">
                  <c:v>44201.804166666669</c:v>
                </c:pt>
                <c:pt idx="2118">
                  <c:v>44030.018055555556</c:v>
                </c:pt>
                <c:pt idx="2119">
                  <c:v>44247.853472222225</c:v>
                </c:pt>
                <c:pt idx="2120">
                  <c:v>44099.95208333333</c:v>
                </c:pt>
                <c:pt idx="2121">
                  <c:v>44262.234722222223</c:v>
                </c:pt>
                <c:pt idx="2122">
                  <c:v>44267.396527777775</c:v>
                </c:pt>
                <c:pt idx="2123">
                  <c:v>44174.509722222225</c:v>
                </c:pt>
                <c:pt idx="2124">
                  <c:v>44268.281944444447</c:v>
                </c:pt>
                <c:pt idx="2125">
                  <c:v>44253.818055555559</c:v>
                </c:pt>
                <c:pt idx="2126">
                  <c:v>44079.704861111109</c:v>
                </c:pt>
                <c:pt idx="2127">
                  <c:v>44356.250694444447</c:v>
                </c:pt>
                <c:pt idx="2128">
                  <c:v>44217.70208333333</c:v>
                </c:pt>
                <c:pt idx="2129">
                  <c:v>44351.300694444442</c:v>
                </c:pt>
                <c:pt idx="2130">
                  <c:v>44131.968055555553</c:v>
                </c:pt>
                <c:pt idx="2131">
                  <c:v>44111.168055555558</c:v>
                </c:pt>
                <c:pt idx="2132">
                  <c:v>44294.054861111108</c:v>
                </c:pt>
                <c:pt idx="2133">
                  <c:v>44061.554861111108</c:v>
                </c:pt>
                <c:pt idx="2134">
                  <c:v>44003.857638888891</c:v>
                </c:pt>
                <c:pt idx="2135">
                  <c:v>44074.138194444444</c:v>
                </c:pt>
                <c:pt idx="2136">
                  <c:v>44280.914583333331</c:v>
                </c:pt>
                <c:pt idx="2137">
                  <c:v>44308.388888888891</c:v>
                </c:pt>
                <c:pt idx="2138">
                  <c:v>44204.931250000001</c:v>
                </c:pt>
                <c:pt idx="2139">
                  <c:v>44205.131944444445</c:v>
                </c:pt>
                <c:pt idx="2140">
                  <c:v>44018.046527777777</c:v>
                </c:pt>
                <c:pt idx="2141">
                  <c:v>44206.989583333336</c:v>
                </c:pt>
                <c:pt idx="2142">
                  <c:v>44074.343055555553</c:v>
                </c:pt>
                <c:pt idx="2143">
                  <c:v>44112.745138888888</c:v>
                </c:pt>
                <c:pt idx="2144">
                  <c:v>44182.75277777778</c:v>
                </c:pt>
                <c:pt idx="2145">
                  <c:v>44229.249305555553</c:v>
                </c:pt>
                <c:pt idx="2146">
                  <c:v>44065.234027777777</c:v>
                </c:pt>
                <c:pt idx="2147">
                  <c:v>44221.524305555555</c:v>
                </c:pt>
                <c:pt idx="2148">
                  <c:v>44034.605555555558</c:v>
                </c:pt>
                <c:pt idx="2149">
                  <c:v>44145.800694444442</c:v>
                </c:pt>
                <c:pt idx="2150">
                  <c:v>44122.611805555556</c:v>
                </c:pt>
                <c:pt idx="2151">
                  <c:v>44064.929166666669</c:v>
                </c:pt>
                <c:pt idx="2152">
                  <c:v>44138.362500000003</c:v>
                </c:pt>
                <c:pt idx="2153">
                  <c:v>44332.805555555555</c:v>
                </c:pt>
                <c:pt idx="2154">
                  <c:v>44192.363194444442</c:v>
                </c:pt>
                <c:pt idx="2155">
                  <c:v>44267.418749999997</c:v>
                </c:pt>
                <c:pt idx="2156">
                  <c:v>44355.261111111111</c:v>
                </c:pt>
                <c:pt idx="2157">
                  <c:v>44171.936805555553</c:v>
                </c:pt>
                <c:pt idx="2158">
                  <c:v>44352.80972222222</c:v>
                </c:pt>
                <c:pt idx="2159">
                  <c:v>44331.349305555559</c:v>
                </c:pt>
                <c:pt idx="2160">
                  <c:v>44191.481944444444</c:v>
                </c:pt>
                <c:pt idx="2161">
                  <c:v>44098.15625</c:v>
                </c:pt>
                <c:pt idx="2162">
                  <c:v>44220.956250000003</c:v>
                </c:pt>
                <c:pt idx="2163">
                  <c:v>44049.918749999997</c:v>
                </c:pt>
                <c:pt idx="2164">
                  <c:v>44053.675694444442</c:v>
                </c:pt>
                <c:pt idx="2165">
                  <c:v>44279.606944444444</c:v>
                </c:pt>
                <c:pt idx="2166">
                  <c:v>44086.713888888888</c:v>
                </c:pt>
                <c:pt idx="2167">
                  <c:v>44239.404861111114</c:v>
                </c:pt>
                <c:pt idx="2168">
                  <c:v>44274.921527777777</c:v>
                </c:pt>
                <c:pt idx="2169">
                  <c:v>44036.592361111114</c:v>
                </c:pt>
                <c:pt idx="2170">
                  <c:v>44230.300694444442</c:v>
                </c:pt>
                <c:pt idx="2171">
                  <c:v>44285.836805555555</c:v>
                </c:pt>
                <c:pt idx="2172">
                  <c:v>44017.844444444447</c:v>
                </c:pt>
                <c:pt idx="2173">
                  <c:v>44032.570833333331</c:v>
                </c:pt>
                <c:pt idx="2174">
                  <c:v>44035.890972222223</c:v>
                </c:pt>
                <c:pt idx="2175">
                  <c:v>44340.53125</c:v>
                </c:pt>
                <c:pt idx="2176">
                  <c:v>44140.665972222225</c:v>
                </c:pt>
                <c:pt idx="2177">
                  <c:v>44129.200694444444</c:v>
                </c:pt>
                <c:pt idx="2178">
                  <c:v>44141.377083333333</c:v>
                </c:pt>
                <c:pt idx="2179">
                  <c:v>44120.099305555559</c:v>
                </c:pt>
                <c:pt idx="2180">
                  <c:v>44093.618750000001</c:v>
                </c:pt>
                <c:pt idx="2181">
                  <c:v>44113.1875</c:v>
                </c:pt>
                <c:pt idx="2182">
                  <c:v>44087.273611111108</c:v>
                </c:pt>
                <c:pt idx="2183">
                  <c:v>44345.568749999999</c:v>
                </c:pt>
                <c:pt idx="2184">
                  <c:v>44350.035416666666</c:v>
                </c:pt>
                <c:pt idx="2185">
                  <c:v>44200.438888888886</c:v>
                </c:pt>
                <c:pt idx="2186">
                  <c:v>44130.566666666666</c:v>
                </c:pt>
                <c:pt idx="2187">
                  <c:v>44179.800694444442</c:v>
                </c:pt>
                <c:pt idx="2188">
                  <c:v>44017.237500000003</c:v>
                </c:pt>
                <c:pt idx="2189">
                  <c:v>44012.021527777775</c:v>
                </c:pt>
                <c:pt idx="2190">
                  <c:v>44036.776388888888</c:v>
                </c:pt>
                <c:pt idx="2191">
                  <c:v>44027.09652777778</c:v>
                </c:pt>
                <c:pt idx="2192">
                  <c:v>44296.998611111114</c:v>
                </c:pt>
                <c:pt idx="2193">
                  <c:v>44263.05</c:v>
                </c:pt>
                <c:pt idx="2194">
                  <c:v>44246.132638888892</c:v>
                </c:pt>
                <c:pt idx="2195">
                  <c:v>44020.677083333336</c:v>
                </c:pt>
                <c:pt idx="2196">
                  <c:v>44079.274305555555</c:v>
                </c:pt>
                <c:pt idx="2197">
                  <c:v>44281.893055555556</c:v>
                </c:pt>
                <c:pt idx="2198">
                  <c:v>44242.734722222223</c:v>
                </c:pt>
                <c:pt idx="2199">
                  <c:v>44361.442361111112</c:v>
                </c:pt>
                <c:pt idx="2200">
                  <c:v>44215.625694444447</c:v>
                </c:pt>
                <c:pt idx="2201">
                  <c:v>44353.381944444445</c:v>
                </c:pt>
                <c:pt idx="2202">
                  <c:v>44011.329861111109</c:v>
                </c:pt>
                <c:pt idx="2203">
                  <c:v>44250.559027777781</c:v>
                </c:pt>
                <c:pt idx="2204">
                  <c:v>44193.284722222219</c:v>
                </c:pt>
                <c:pt idx="2205">
                  <c:v>44005.526388888888</c:v>
                </c:pt>
                <c:pt idx="2206">
                  <c:v>44060.073611111111</c:v>
                </c:pt>
                <c:pt idx="2207">
                  <c:v>44194.92083333333</c:v>
                </c:pt>
                <c:pt idx="2208">
                  <c:v>44142.282638888886</c:v>
                </c:pt>
                <c:pt idx="2209">
                  <c:v>44057.286111111112</c:v>
                </c:pt>
                <c:pt idx="2210">
                  <c:v>44159.113194444442</c:v>
                </c:pt>
                <c:pt idx="2211">
                  <c:v>44342.261111111111</c:v>
                </c:pt>
                <c:pt idx="2212">
                  <c:v>44139.229166666664</c:v>
                </c:pt>
                <c:pt idx="2213">
                  <c:v>44156.055555555555</c:v>
                </c:pt>
                <c:pt idx="2214">
                  <c:v>44085.582638888889</c:v>
                </c:pt>
                <c:pt idx="2215">
                  <c:v>44257.07708333333</c:v>
                </c:pt>
                <c:pt idx="2216">
                  <c:v>44055.073611111111</c:v>
                </c:pt>
                <c:pt idx="2217">
                  <c:v>44066.540277777778</c:v>
                </c:pt>
                <c:pt idx="2218">
                  <c:v>44213.913888888892</c:v>
                </c:pt>
                <c:pt idx="2219">
                  <c:v>44314.943749999999</c:v>
                </c:pt>
                <c:pt idx="2220">
                  <c:v>44202.46875</c:v>
                </c:pt>
                <c:pt idx="2221">
                  <c:v>44234.692361111112</c:v>
                </c:pt>
                <c:pt idx="2222">
                  <c:v>44169.799305555556</c:v>
                </c:pt>
                <c:pt idx="2223">
                  <c:v>44219.684027777781</c:v>
                </c:pt>
                <c:pt idx="2224">
                  <c:v>44030.614583333336</c:v>
                </c:pt>
                <c:pt idx="2225">
                  <c:v>44177.773611111108</c:v>
                </c:pt>
                <c:pt idx="2226">
                  <c:v>44180.928472222222</c:v>
                </c:pt>
                <c:pt idx="2227">
                  <c:v>44102.611805555556</c:v>
                </c:pt>
                <c:pt idx="2228">
                  <c:v>44289.369444444441</c:v>
                </c:pt>
                <c:pt idx="2229">
                  <c:v>44050.997916666667</c:v>
                </c:pt>
                <c:pt idx="2230">
                  <c:v>44129.018750000003</c:v>
                </c:pt>
                <c:pt idx="2231">
                  <c:v>44337.845833333333</c:v>
                </c:pt>
                <c:pt idx="2232">
                  <c:v>44134.574305555558</c:v>
                </c:pt>
                <c:pt idx="2233">
                  <c:v>44217.245833333334</c:v>
                </c:pt>
                <c:pt idx="2234">
                  <c:v>44201.863888888889</c:v>
                </c:pt>
                <c:pt idx="2235">
                  <c:v>44056.834722222222</c:v>
                </c:pt>
                <c:pt idx="2236">
                  <c:v>44027.625694444447</c:v>
                </c:pt>
                <c:pt idx="2237">
                  <c:v>44004.614583333336</c:v>
                </c:pt>
                <c:pt idx="2238">
                  <c:v>44217.790277777778</c:v>
                </c:pt>
                <c:pt idx="2239">
                  <c:v>44211.361805555556</c:v>
                </c:pt>
                <c:pt idx="2240">
                  <c:v>44233.323611111111</c:v>
                </c:pt>
                <c:pt idx="2241">
                  <c:v>44135.446527777778</c:v>
                </c:pt>
                <c:pt idx="2242">
                  <c:v>44321.836111111108</c:v>
                </c:pt>
                <c:pt idx="2243">
                  <c:v>44205.55</c:v>
                </c:pt>
                <c:pt idx="2244">
                  <c:v>44092.679166666669</c:v>
                </c:pt>
                <c:pt idx="2245">
                  <c:v>44012.374305555553</c:v>
                </c:pt>
                <c:pt idx="2246">
                  <c:v>44138.369444444441</c:v>
                </c:pt>
                <c:pt idx="2247">
                  <c:v>44040.883333333331</c:v>
                </c:pt>
                <c:pt idx="2248">
                  <c:v>44034.79791666667</c:v>
                </c:pt>
                <c:pt idx="2249">
                  <c:v>44071.037499999999</c:v>
                </c:pt>
                <c:pt idx="2250">
                  <c:v>44188.941666666666</c:v>
                </c:pt>
                <c:pt idx="2251">
                  <c:v>44041.517361111109</c:v>
                </c:pt>
                <c:pt idx="2252">
                  <c:v>44152.622916666667</c:v>
                </c:pt>
                <c:pt idx="2253">
                  <c:v>44100.240972222222</c:v>
                </c:pt>
                <c:pt idx="2254">
                  <c:v>44052.972222222219</c:v>
                </c:pt>
                <c:pt idx="2255">
                  <c:v>44105.032638888886</c:v>
                </c:pt>
                <c:pt idx="2256">
                  <c:v>44116.79583333333</c:v>
                </c:pt>
                <c:pt idx="2257">
                  <c:v>44245.364583333336</c:v>
                </c:pt>
                <c:pt idx="2258">
                  <c:v>44081.248611111114</c:v>
                </c:pt>
                <c:pt idx="2259">
                  <c:v>44348.441666666666</c:v>
                </c:pt>
                <c:pt idx="2260">
                  <c:v>44087.93472222222</c:v>
                </c:pt>
                <c:pt idx="2261">
                  <c:v>44317.861805555556</c:v>
                </c:pt>
                <c:pt idx="2262">
                  <c:v>44143.686111111114</c:v>
                </c:pt>
                <c:pt idx="2263">
                  <c:v>44220.372916666667</c:v>
                </c:pt>
                <c:pt idx="2264">
                  <c:v>44152.556944444441</c:v>
                </c:pt>
                <c:pt idx="2265">
                  <c:v>44272.448611111111</c:v>
                </c:pt>
                <c:pt idx="2266">
                  <c:v>44222.911805555559</c:v>
                </c:pt>
                <c:pt idx="2267">
                  <c:v>44358.045138888891</c:v>
                </c:pt>
                <c:pt idx="2268">
                  <c:v>44101.729861111111</c:v>
                </c:pt>
                <c:pt idx="2269">
                  <c:v>44153.45416666667</c:v>
                </c:pt>
                <c:pt idx="2270">
                  <c:v>44217.17291666667</c:v>
                </c:pt>
                <c:pt idx="2271">
                  <c:v>44312.84097222222</c:v>
                </c:pt>
                <c:pt idx="2272">
                  <c:v>44354.834722222222</c:v>
                </c:pt>
                <c:pt idx="2273">
                  <c:v>44309.041666666664</c:v>
                </c:pt>
                <c:pt idx="2274">
                  <c:v>44063.724305555559</c:v>
                </c:pt>
                <c:pt idx="2275">
                  <c:v>44056.584722222222</c:v>
                </c:pt>
                <c:pt idx="2276">
                  <c:v>44098.445833333331</c:v>
                </c:pt>
                <c:pt idx="2277">
                  <c:v>44143.763194444444</c:v>
                </c:pt>
                <c:pt idx="2278">
                  <c:v>44349.888888888891</c:v>
                </c:pt>
                <c:pt idx="2279">
                  <c:v>44011.431250000001</c:v>
                </c:pt>
                <c:pt idx="2280">
                  <c:v>44065.616666666669</c:v>
                </c:pt>
                <c:pt idx="2281">
                  <c:v>44026.970833333333</c:v>
                </c:pt>
                <c:pt idx="2282">
                  <c:v>44002.013194444444</c:v>
                </c:pt>
                <c:pt idx="2283">
                  <c:v>44020.167361111111</c:v>
                </c:pt>
                <c:pt idx="2284">
                  <c:v>44273.424305555556</c:v>
                </c:pt>
                <c:pt idx="2285">
                  <c:v>44175.518750000003</c:v>
                </c:pt>
                <c:pt idx="2286">
                  <c:v>44114.330555555556</c:v>
                </c:pt>
                <c:pt idx="2287">
                  <c:v>44072.78402777778</c:v>
                </c:pt>
                <c:pt idx="2288">
                  <c:v>44056.424305555556</c:v>
                </c:pt>
                <c:pt idx="2289">
                  <c:v>44260.765972222223</c:v>
                </c:pt>
                <c:pt idx="2290">
                  <c:v>44179.64166666667</c:v>
                </c:pt>
                <c:pt idx="2291">
                  <c:v>44013.552083333336</c:v>
                </c:pt>
                <c:pt idx="2292">
                  <c:v>44049.132638888892</c:v>
                </c:pt>
                <c:pt idx="2293">
                  <c:v>44236.452777777777</c:v>
                </c:pt>
                <c:pt idx="2294">
                  <c:v>44334.734027777777</c:v>
                </c:pt>
                <c:pt idx="2295">
                  <c:v>44282.477083333331</c:v>
                </c:pt>
                <c:pt idx="2296">
                  <c:v>44077.012499999997</c:v>
                </c:pt>
                <c:pt idx="2297">
                  <c:v>44004.964583333334</c:v>
                </c:pt>
                <c:pt idx="2298">
                  <c:v>44352.906944444447</c:v>
                </c:pt>
                <c:pt idx="2299">
                  <c:v>44333.553472222222</c:v>
                </c:pt>
                <c:pt idx="2300">
                  <c:v>44030.911805555559</c:v>
                </c:pt>
                <c:pt idx="2301">
                  <c:v>44279.259027777778</c:v>
                </c:pt>
                <c:pt idx="2302">
                  <c:v>44180.351388888892</c:v>
                </c:pt>
                <c:pt idx="2303">
                  <c:v>44178.011805555558</c:v>
                </c:pt>
                <c:pt idx="2304">
                  <c:v>44122.789583333331</c:v>
                </c:pt>
                <c:pt idx="2305">
                  <c:v>44121.220138888886</c:v>
                </c:pt>
                <c:pt idx="2306">
                  <c:v>44176.634722222225</c:v>
                </c:pt>
                <c:pt idx="2307">
                  <c:v>44138.057638888888</c:v>
                </c:pt>
                <c:pt idx="2308">
                  <c:v>44224.6875</c:v>
                </c:pt>
                <c:pt idx="2309">
                  <c:v>44166.161805555559</c:v>
                </c:pt>
                <c:pt idx="2310">
                  <c:v>44082.54791666667</c:v>
                </c:pt>
                <c:pt idx="2311">
                  <c:v>44268.615277777775</c:v>
                </c:pt>
                <c:pt idx="2312">
                  <c:v>44251.15</c:v>
                </c:pt>
                <c:pt idx="2313">
                  <c:v>44354.007638888892</c:v>
                </c:pt>
                <c:pt idx="2314">
                  <c:v>44270.032638888886</c:v>
                </c:pt>
                <c:pt idx="2315">
                  <c:v>44024.619444444441</c:v>
                </c:pt>
                <c:pt idx="2316">
                  <c:v>44061.761805555558</c:v>
                </c:pt>
                <c:pt idx="2317">
                  <c:v>44107.530555555553</c:v>
                </c:pt>
                <c:pt idx="2318">
                  <c:v>44261.793749999997</c:v>
                </c:pt>
                <c:pt idx="2319">
                  <c:v>44272.79791666667</c:v>
                </c:pt>
                <c:pt idx="2320">
                  <c:v>44100.498611111114</c:v>
                </c:pt>
                <c:pt idx="2321">
                  <c:v>44129.761111111111</c:v>
                </c:pt>
                <c:pt idx="2322">
                  <c:v>44269.894444444442</c:v>
                </c:pt>
                <c:pt idx="2323">
                  <c:v>44313.969444444447</c:v>
                </c:pt>
                <c:pt idx="2324">
                  <c:v>44220.377083333333</c:v>
                </c:pt>
                <c:pt idx="2325">
                  <c:v>44117.669444444444</c:v>
                </c:pt>
                <c:pt idx="2326">
                  <c:v>44110.182638888888</c:v>
                </c:pt>
                <c:pt idx="2327">
                  <c:v>44095.038194444445</c:v>
                </c:pt>
                <c:pt idx="2328">
                  <c:v>44322.202777777777</c:v>
                </c:pt>
                <c:pt idx="2329">
                  <c:v>44183.324999999997</c:v>
                </c:pt>
                <c:pt idx="2330">
                  <c:v>44205.463194444441</c:v>
                </c:pt>
                <c:pt idx="2331">
                  <c:v>44148.851388888892</c:v>
                </c:pt>
                <c:pt idx="2332">
                  <c:v>44075.477083333331</c:v>
                </c:pt>
                <c:pt idx="2333">
                  <c:v>44143.89166666667</c:v>
                </c:pt>
                <c:pt idx="2334">
                  <c:v>44273.655555555553</c:v>
                </c:pt>
                <c:pt idx="2335">
                  <c:v>44178.677083333336</c:v>
                </c:pt>
                <c:pt idx="2336">
                  <c:v>44113.193055555559</c:v>
                </c:pt>
                <c:pt idx="2337">
                  <c:v>44001.427083333336</c:v>
                </c:pt>
                <c:pt idx="2338">
                  <c:v>44304.993750000001</c:v>
                </c:pt>
                <c:pt idx="2339">
                  <c:v>44021.586111111108</c:v>
                </c:pt>
                <c:pt idx="2340">
                  <c:v>44283.343055555553</c:v>
                </c:pt>
                <c:pt idx="2341">
                  <c:v>44187.79791666667</c:v>
                </c:pt>
                <c:pt idx="2342">
                  <c:v>44166.048611111109</c:v>
                </c:pt>
                <c:pt idx="2343">
                  <c:v>44217.654166666667</c:v>
                </c:pt>
                <c:pt idx="2344">
                  <c:v>44290.622916666667</c:v>
                </c:pt>
                <c:pt idx="2345">
                  <c:v>44196.009722222225</c:v>
                </c:pt>
                <c:pt idx="2346">
                  <c:v>44341.763194444444</c:v>
                </c:pt>
                <c:pt idx="2347">
                  <c:v>44159.255555555559</c:v>
                </c:pt>
                <c:pt idx="2348">
                  <c:v>44098.306944444441</c:v>
                </c:pt>
                <c:pt idx="2349">
                  <c:v>44238.563194444447</c:v>
                </c:pt>
                <c:pt idx="2350">
                  <c:v>44196.186111111114</c:v>
                </c:pt>
                <c:pt idx="2351">
                  <c:v>44176.229861111111</c:v>
                </c:pt>
                <c:pt idx="2352">
                  <c:v>44354.973611111112</c:v>
                </c:pt>
                <c:pt idx="2353">
                  <c:v>44004.600694444445</c:v>
                </c:pt>
                <c:pt idx="2354">
                  <c:v>44283.816666666666</c:v>
                </c:pt>
                <c:pt idx="2355">
                  <c:v>44069.125694444447</c:v>
                </c:pt>
                <c:pt idx="2356">
                  <c:v>44135.463194444441</c:v>
                </c:pt>
                <c:pt idx="2357">
                  <c:v>44341.05</c:v>
                </c:pt>
                <c:pt idx="2358">
                  <c:v>44231.598611111112</c:v>
                </c:pt>
                <c:pt idx="2359">
                  <c:v>44313.050694444442</c:v>
                </c:pt>
                <c:pt idx="2360">
                  <c:v>44069.157638888886</c:v>
                </c:pt>
                <c:pt idx="2361">
                  <c:v>44090.131944444445</c:v>
                </c:pt>
                <c:pt idx="2362">
                  <c:v>44222.226388888892</c:v>
                </c:pt>
                <c:pt idx="2363">
                  <c:v>44044.97152777778</c:v>
                </c:pt>
                <c:pt idx="2364">
                  <c:v>44147.770138888889</c:v>
                </c:pt>
                <c:pt idx="2365">
                  <c:v>44253.781944444447</c:v>
                </c:pt>
                <c:pt idx="2366">
                  <c:v>44147.765972222223</c:v>
                </c:pt>
                <c:pt idx="2367">
                  <c:v>44315.890972222223</c:v>
                </c:pt>
                <c:pt idx="2368">
                  <c:v>44136.020833333336</c:v>
                </c:pt>
                <c:pt idx="2369">
                  <c:v>44218.15625</c:v>
                </c:pt>
                <c:pt idx="2370">
                  <c:v>44270.963888888888</c:v>
                </c:pt>
                <c:pt idx="2371">
                  <c:v>44241.160416666666</c:v>
                </c:pt>
                <c:pt idx="2372">
                  <c:v>44305.710416666669</c:v>
                </c:pt>
                <c:pt idx="2373">
                  <c:v>44046.729166666664</c:v>
                </c:pt>
                <c:pt idx="2374">
                  <c:v>44240.118055555555</c:v>
                </c:pt>
                <c:pt idx="2375">
                  <c:v>44261.818055555559</c:v>
                </c:pt>
                <c:pt idx="2376">
                  <c:v>44305.525000000001</c:v>
                </c:pt>
                <c:pt idx="2377">
                  <c:v>44217.618750000001</c:v>
                </c:pt>
                <c:pt idx="2378">
                  <c:v>44213.978472222225</c:v>
                </c:pt>
                <c:pt idx="2379">
                  <c:v>44023.297222222223</c:v>
                </c:pt>
                <c:pt idx="2380">
                  <c:v>44229.44027777778</c:v>
                </c:pt>
                <c:pt idx="2381">
                  <c:v>44318.868055555555</c:v>
                </c:pt>
                <c:pt idx="2382">
                  <c:v>44025.212500000001</c:v>
                </c:pt>
                <c:pt idx="2383">
                  <c:v>44058.677777777775</c:v>
                </c:pt>
                <c:pt idx="2384">
                  <c:v>44338.059027777781</c:v>
                </c:pt>
                <c:pt idx="2385">
                  <c:v>44267.304861111108</c:v>
                </c:pt>
                <c:pt idx="2386">
                  <c:v>44115.527777777781</c:v>
                </c:pt>
                <c:pt idx="2387">
                  <c:v>44358.198611111111</c:v>
                </c:pt>
                <c:pt idx="2388">
                  <c:v>44183.876388888886</c:v>
                </c:pt>
                <c:pt idx="2389">
                  <c:v>44304.584722222222</c:v>
                </c:pt>
                <c:pt idx="2390">
                  <c:v>44249.51666666667</c:v>
                </c:pt>
                <c:pt idx="2391">
                  <c:v>44306.401388888888</c:v>
                </c:pt>
                <c:pt idx="2392">
                  <c:v>44144.763194444444</c:v>
                </c:pt>
                <c:pt idx="2393">
                  <c:v>44069.792361111111</c:v>
                </c:pt>
                <c:pt idx="2394">
                  <c:v>44033.799305555556</c:v>
                </c:pt>
                <c:pt idx="2395">
                  <c:v>44206.176388888889</c:v>
                </c:pt>
                <c:pt idx="2396">
                  <c:v>44245.491666666669</c:v>
                </c:pt>
                <c:pt idx="2397">
                  <c:v>44297.061805555553</c:v>
                </c:pt>
                <c:pt idx="2398">
                  <c:v>44230.654861111114</c:v>
                </c:pt>
                <c:pt idx="2399">
                  <c:v>44110.818055555559</c:v>
                </c:pt>
                <c:pt idx="2400">
                  <c:v>44096.276388888888</c:v>
                </c:pt>
                <c:pt idx="2401">
                  <c:v>44121.731944444444</c:v>
                </c:pt>
                <c:pt idx="2402">
                  <c:v>44200.491666666669</c:v>
                </c:pt>
                <c:pt idx="2403">
                  <c:v>44244.032638888886</c:v>
                </c:pt>
                <c:pt idx="2404">
                  <c:v>44165.572916666664</c:v>
                </c:pt>
                <c:pt idx="2405">
                  <c:v>44254.293749999997</c:v>
                </c:pt>
                <c:pt idx="2406">
                  <c:v>44009.59097222222</c:v>
                </c:pt>
                <c:pt idx="2407">
                  <c:v>44360.894444444442</c:v>
                </c:pt>
                <c:pt idx="2408">
                  <c:v>44028.269444444442</c:v>
                </c:pt>
                <c:pt idx="2409">
                  <c:v>44147.69027777778</c:v>
                </c:pt>
                <c:pt idx="2410">
                  <c:v>44344.546527777777</c:v>
                </c:pt>
                <c:pt idx="2411">
                  <c:v>44317.252083333333</c:v>
                </c:pt>
                <c:pt idx="2412">
                  <c:v>44002.629861111112</c:v>
                </c:pt>
                <c:pt idx="2413">
                  <c:v>44150.099305555559</c:v>
                </c:pt>
                <c:pt idx="2414">
                  <c:v>44295.581250000003</c:v>
                </c:pt>
                <c:pt idx="2415">
                  <c:v>44099.293055555558</c:v>
                </c:pt>
                <c:pt idx="2416">
                  <c:v>44261.240972222222</c:v>
                </c:pt>
                <c:pt idx="2417">
                  <c:v>44336.026388888888</c:v>
                </c:pt>
                <c:pt idx="2418">
                  <c:v>44207.35</c:v>
                </c:pt>
                <c:pt idx="2419">
                  <c:v>44098.265972222223</c:v>
                </c:pt>
                <c:pt idx="2420">
                  <c:v>44134.428472222222</c:v>
                </c:pt>
                <c:pt idx="2421">
                  <c:v>44178.302777777775</c:v>
                </c:pt>
                <c:pt idx="2422">
                  <c:v>44112.058333333334</c:v>
                </c:pt>
                <c:pt idx="2423">
                  <c:v>44196.433333333334</c:v>
                </c:pt>
                <c:pt idx="2424">
                  <c:v>44225.207638888889</c:v>
                </c:pt>
                <c:pt idx="2425">
                  <c:v>44279.632638888892</c:v>
                </c:pt>
                <c:pt idx="2426">
                  <c:v>44052.39166666667</c:v>
                </c:pt>
                <c:pt idx="2427">
                  <c:v>44112.917361111111</c:v>
                </c:pt>
                <c:pt idx="2428">
                  <c:v>44142.361805555556</c:v>
                </c:pt>
                <c:pt idx="2429">
                  <c:v>44178.272222222222</c:v>
                </c:pt>
                <c:pt idx="2430">
                  <c:v>44053.878472222219</c:v>
                </c:pt>
                <c:pt idx="2431">
                  <c:v>44118.941666666666</c:v>
                </c:pt>
                <c:pt idx="2432">
                  <c:v>44263.909722222219</c:v>
                </c:pt>
                <c:pt idx="2433">
                  <c:v>44145.045138888891</c:v>
                </c:pt>
                <c:pt idx="2434">
                  <c:v>44288.640277777777</c:v>
                </c:pt>
                <c:pt idx="2435">
                  <c:v>44253.287499999999</c:v>
                </c:pt>
                <c:pt idx="2436">
                  <c:v>44324.861111111109</c:v>
                </c:pt>
                <c:pt idx="2437">
                  <c:v>44217.329861111109</c:v>
                </c:pt>
                <c:pt idx="2438">
                  <c:v>44019.840277777781</c:v>
                </c:pt>
                <c:pt idx="2439">
                  <c:v>44179.330555555556</c:v>
                </c:pt>
                <c:pt idx="2440">
                  <c:v>44195.729861111111</c:v>
                </c:pt>
                <c:pt idx="2441">
                  <c:v>44213.356249999997</c:v>
                </c:pt>
                <c:pt idx="2442">
                  <c:v>44026.542361111111</c:v>
                </c:pt>
                <c:pt idx="2443">
                  <c:v>44266.390972222223</c:v>
                </c:pt>
                <c:pt idx="2444">
                  <c:v>44015.635416666664</c:v>
                </c:pt>
                <c:pt idx="2445">
                  <c:v>44196.637499999997</c:v>
                </c:pt>
                <c:pt idx="2446">
                  <c:v>44284.585416666669</c:v>
                </c:pt>
                <c:pt idx="2447">
                  <c:v>44177.15625</c:v>
                </c:pt>
                <c:pt idx="2448">
                  <c:v>44067.876388888886</c:v>
                </c:pt>
                <c:pt idx="2449">
                  <c:v>44290.009027777778</c:v>
                </c:pt>
                <c:pt idx="2450">
                  <c:v>44218.122916666667</c:v>
                </c:pt>
                <c:pt idx="2451">
                  <c:v>44244.808333333334</c:v>
                </c:pt>
                <c:pt idx="2452">
                  <c:v>44060.927777777775</c:v>
                </c:pt>
                <c:pt idx="2453">
                  <c:v>44081</c:v>
                </c:pt>
                <c:pt idx="2454">
                  <c:v>44214.842361111114</c:v>
                </c:pt>
                <c:pt idx="2455">
                  <c:v>44301.802777777775</c:v>
                </c:pt>
                <c:pt idx="2456">
                  <c:v>44208.929861111108</c:v>
                </c:pt>
                <c:pt idx="2457">
                  <c:v>44361.279166666667</c:v>
                </c:pt>
                <c:pt idx="2458">
                  <c:v>44104.85833333333</c:v>
                </c:pt>
                <c:pt idx="2459">
                  <c:v>44261.785416666666</c:v>
                </c:pt>
                <c:pt idx="2460">
                  <c:v>44343.306250000001</c:v>
                </c:pt>
                <c:pt idx="2461">
                  <c:v>44229.576388888891</c:v>
                </c:pt>
                <c:pt idx="2462">
                  <c:v>44105.779861111114</c:v>
                </c:pt>
                <c:pt idx="2463">
                  <c:v>44169.220833333333</c:v>
                </c:pt>
                <c:pt idx="2464">
                  <c:v>44175.974999999999</c:v>
                </c:pt>
                <c:pt idx="2465">
                  <c:v>44238.914583333331</c:v>
                </c:pt>
                <c:pt idx="2466">
                  <c:v>44067.120833333334</c:v>
                </c:pt>
                <c:pt idx="2467">
                  <c:v>44137.018750000003</c:v>
                </c:pt>
                <c:pt idx="2468">
                  <c:v>44106.142361111109</c:v>
                </c:pt>
                <c:pt idx="2469">
                  <c:v>44096.399305555555</c:v>
                </c:pt>
                <c:pt idx="2470">
                  <c:v>44271.181250000001</c:v>
                </c:pt>
                <c:pt idx="2471">
                  <c:v>44166.855555555558</c:v>
                </c:pt>
                <c:pt idx="2472">
                  <c:v>44152.604861111111</c:v>
                </c:pt>
                <c:pt idx="2473">
                  <c:v>44317.699305555558</c:v>
                </c:pt>
                <c:pt idx="2474">
                  <c:v>44076.77847222222</c:v>
                </c:pt>
                <c:pt idx="2475">
                  <c:v>44132.286805555559</c:v>
                </c:pt>
                <c:pt idx="2476">
                  <c:v>44351.698611111111</c:v>
                </c:pt>
                <c:pt idx="2477">
                  <c:v>44349.443055555559</c:v>
                </c:pt>
                <c:pt idx="2478">
                  <c:v>44212.301388888889</c:v>
                </c:pt>
                <c:pt idx="2479">
                  <c:v>44353.670138888891</c:v>
                </c:pt>
                <c:pt idx="2480">
                  <c:v>44064.800694444442</c:v>
                </c:pt>
                <c:pt idx="2481">
                  <c:v>44321.849305555559</c:v>
                </c:pt>
                <c:pt idx="2482">
                  <c:v>44283.615972222222</c:v>
                </c:pt>
                <c:pt idx="2483">
                  <c:v>44190.604861111111</c:v>
                </c:pt>
                <c:pt idx="2484">
                  <c:v>44204.901388888888</c:v>
                </c:pt>
                <c:pt idx="2485">
                  <c:v>44203.299305555556</c:v>
                </c:pt>
                <c:pt idx="2486">
                  <c:v>44014.435416666667</c:v>
                </c:pt>
                <c:pt idx="2487">
                  <c:v>44068.90625</c:v>
                </c:pt>
                <c:pt idx="2488">
                  <c:v>44297.537499999999</c:v>
                </c:pt>
                <c:pt idx="2489">
                  <c:v>44150.654861111114</c:v>
                </c:pt>
                <c:pt idx="2490">
                  <c:v>44199.088194444441</c:v>
                </c:pt>
                <c:pt idx="2491">
                  <c:v>44042.081944444442</c:v>
                </c:pt>
                <c:pt idx="2492">
                  <c:v>44162.012499999997</c:v>
                </c:pt>
                <c:pt idx="2493">
                  <c:v>44289.355555555558</c:v>
                </c:pt>
                <c:pt idx="2494">
                  <c:v>44199.268750000003</c:v>
                </c:pt>
                <c:pt idx="2495">
                  <c:v>44247.9</c:v>
                </c:pt>
                <c:pt idx="2496">
                  <c:v>44299.013888888891</c:v>
                </c:pt>
                <c:pt idx="2497">
                  <c:v>44015.634722222225</c:v>
                </c:pt>
                <c:pt idx="2498">
                  <c:v>44304.657638888886</c:v>
                </c:pt>
                <c:pt idx="2499">
                  <c:v>44087.61041666667</c:v>
                </c:pt>
                <c:pt idx="2500">
                  <c:v>44325.009027777778</c:v>
                </c:pt>
                <c:pt idx="2501">
                  <c:v>44305.567361111112</c:v>
                </c:pt>
                <c:pt idx="2502">
                  <c:v>44293.247916666667</c:v>
                </c:pt>
                <c:pt idx="2503">
                  <c:v>44161.796527777777</c:v>
                </c:pt>
                <c:pt idx="2504">
                  <c:v>44040.344444444447</c:v>
                </c:pt>
                <c:pt idx="2505">
                  <c:v>44306.625694444447</c:v>
                </c:pt>
                <c:pt idx="2506">
                  <c:v>44129.806250000001</c:v>
                </c:pt>
                <c:pt idx="2507">
                  <c:v>44011.85</c:v>
                </c:pt>
                <c:pt idx="2508">
                  <c:v>44337.804861111108</c:v>
                </c:pt>
                <c:pt idx="2509">
                  <c:v>44050.88958333333</c:v>
                </c:pt>
                <c:pt idx="2510">
                  <c:v>44190.45416666667</c:v>
                </c:pt>
                <c:pt idx="2511">
                  <c:v>44308.881249999999</c:v>
                </c:pt>
                <c:pt idx="2512">
                  <c:v>44082.814583333333</c:v>
                </c:pt>
                <c:pt idx="2513">
                  <c:v>44294.979166666664</c:v>
                </c:pt>
                <c:pt idx="2514">
                  <c:v>44009.349305555559</c:v>
                </c:pt>
                <c:pt idx="2515">
                  <c:v>44095.999305555553</c:v>
                </c:pt>
                <c:pt idx="2516">
                  <c:v>44320.165277777778</c:v>
                </c:pt>
                <c:pt idx="2517">
                  <c:v>44127.158333333333</c:v>
                </c:pt>
                <c:pt idx="2518">
                  <c:v>44114.886805555558</c:v>
                </c:pt>
                <c:pt idx="2519">
                  <c:v>44076.935416666667</c:v>
                </c:pt>
                <c:pt idx="2520">
                  <c:v>44128.715277777781</c:v>
                </c:pt>
                <c:pt idx="2521">
                  <c:v>44019.133333333331</c:v>
                </c:pt>
                <c:pt idx="2522">
                  <c:v>44069.806250000001</c:v>
                </c:pt>
                <c:pt idx="2523">
                  <c:v>44218.776388888888</c:v>
                </c:pt>
                <c:pt idx="2524">
                  <c:v>44121.770138888889</c:v>
                </c:pt>
                <c:pt idx="2525">
                  <c:v>44066.276388888888</c:v>
                </c:pt>
                <c:pt idx="2526">
                  <c:v>44171.105555555558</c:v>
                </c:pt>
                <c:pt idx="2527">
                  <c:v>44127.604166666664</c:v>
                </c:pt>
                <c:pt idx="2528">
                  <c:v>44207.288888888892</c:v>
                </c:pt>
                <c:pt idx="2529">
                  <c:v>44209.839583333334</c:v>
                </c:pt>
                <c:pt idx="2530">
                  <c:v>44044.763194444444</c:v>
                </c:pt>
                <c:pt idx="2531">
                  <c:v>44038.995833333334</c:v>
                </c:pt>
                <c:pt idx="2532">
                  <c:v>44303.984027777777</c:v>
                </c:pt>
                <c:pt idx="2533">
                  <c:v>44340.877083333333</c:v>
                </c:pt>
                <c:pt idx="2534">
                  <c:v>44084.234027777777</c:v>
                </c:pt>
                <c:pt idx="2535">
                  <c:v>44259.440972222219</c:v>
                </c:pt>
                <c:pt idx="2536">
                  <c:v>44168.008333333331</c:v>
                </c:pt>
                <c:pt idx="2537">
                  <c:v>44112.807638888888</c:v>
                </c:pt>
                <c:pt idx="2538">
                  <c:v>44265.606944444444</c:v>
                </c:pt>
                <c:pt idx="2539">
                  <c:v>44037.917361111111</c:v>
                </c:pt>
                <c:pt idx="2540">
                  <c:v>44255.427083333336</c:v>
                </c:pt>
                <c:pt idx="2541">
                  <c:v>44097.177777777775</c:v>
                </c:pt>
                <c:pt idx="2542">
                  <c:v>44159.338888888888</c:v>
                </c:pt>
                <c:pt idx="2543">
                  <c:v>44344.537499999999</c:v>
                </c:pt>
                <c:pt idx="2544">
                  <c:v>44219.330555555556</c:v>
                </c:pt>
                <c:pt idx="2545">
                  <c:v>44106.212500000001</c:v>
                </c:pt>
                <c:pt idx="2546">
                  <c:v>44186.814583333333</c:v>
                </c:pt>
                <c:pt idx="2547">
                  <c:v>44141.22152777778</c:v>
                </c:pt>
                <c:pt idx="2548">
                  <c:v>44106.96597222222</c:v>
                </c:pt>
                <c:pt idx="2549">
                  <c:v>44309.645833333336</c:v>
                </c:pt>
                <c:pt idx="2550">
                  <c:v>44362.913194444445</c:v>
                </c:pt>
                <c:pt idx="2551">
                  <c:v>44073.125</c:v>
                </c:pt>
                <c:pt idx="2552">
                  <c:v>44318.655555555553</c:v>
                </c:pt>
                <c:pt idx="2553">
                  <c:v>44274.275000000001</c:v>
                </c:pt>
                <c:pt idx="2554">
                  <c:v>44326.743055555555</c:v>
                </c:pt>
                <c:pt idx="2555">
                  <c:v>44090.488194444442</c:v>
                </c:pt>
                <c:pt idx="2556">
                  <c:v>44300.893055555556</c:v>
                </c:pt>
                <c:pt idx="2557">
                  <c:v>44138.439583333333</c:v>
                </c:pt>
                <c:pt idx="2558">
                  <c:v>44296.115277777775</c:v>
                </c:pt>
                <c:pt idx="2559">
                  <c:v>44124.506944444445</c:v>
                </c:pt>
                <c:pt idx="2560">
                  <c:v>44250.753472222219</c:v>
                </c:pt>
                <c:pt idx="2561">
                  <c:v>44320.736111111109</c:v>
                </c:pt>
                <c:pt idx="2562">
                  <c:v>44269.279166666667</c:v>
                </c:pt>
                <c:pt idx="2563">
                  <c:v>44136.821527777778</c:v>
                </c:pt>
                <c:pt idx="2564">
                  <c:v>44121.646527777775</c:v>
                </c:pt>
                <c:pt idx="2565">
                  <c:v>44166.136111111111</c:v>
                </c:pt>
                <c:pt idx="2566">
                  <c:v>44320.368750000001</c:v>
                </c:pt>
                <c:pt idx="2567">
                  <c:v>44105.727777777778</c:v>
                </c:pt>
                <c:pt idx="2568">
                  <c:v>44177.09375</c:v>
                </c:pt>
                <c:pt idx="2569">
                  <c:v>44052.438888888886</c:v>
                </c:pt>
                <c:pt idx="2570">
                  <c:v>44208.96875</c:v>
                </c:pt>
                <c:pt idx="2571">
                  <c:v>44234.799305555556</c:v>
                </c:pt>
                <c:pt idx="2572">
                  <c:v>44259.975694444445</c:v>
                </c:pt>
                <c:pt idx="2573">
                  <c:v>44022.54791666667</c:v>
                </c:pt>
                <c:pt idx="2574">
                  <c:v>44254.681944444441</c:v>
                </c:pt>
                <c:pt idx="2575">
                  <c:v>44049.173611111109</c:v>
                </c:pt>
                <c:pt idx="2576">
                  <c:v>44263.14166666667</c:v>
                </c:pt>
                <c:pt idx="2577">
                  <c:v>44281.142361111109</c:v>
                </c:pt>
                <c:pt idx="2578">
                  <c:v>44099.737500000003</c:v>
                </c:pt>
                <c:pt idx="2579">
                  <c:v>44087.842361111114</c:v>
                </c:pt>
                <c:pt idx="2580">
                  <c:v>44220.354861111111</c:v>
                </c:pt>
                <c:pt idx="2581">
                  <c:v>44082.229861111111</c:v>
                </c:pt>
                <c:pt idx="2582">
                  <c:v>44246.254861111112</c:v>
                </c:pt>
                <c:pt idx="2583">
                  <c:v>44251.286111111112</c:v>
                </c:pt>
                <c:pt idx="2584">
                  <c:v>44002.198611111111</c:v>
                </c:pt>
                <c:pt idx="2585">
                  <c:v>44003.443055555559</c:v>
                </c:pt>
                <c:pt idx="2586">
                  <c:v>44139.325694444444</c:v>
                </c:pt>
                <c:pt idx="2587">
                  <c:v>44205.999305555553</c:v>
                </c:pt>
                <c:pt idx="2588">
                  <c:v>44033.748611111114</c:v>
                </c:pt>
                <c:pt idx="2589">
                  <c:v>44084.844444444447</c:v>
                </c:pt>
                <c:pt idx="2590">
                  <c:v>44235.25277777778</c:v>
                </c:pt>
                <c:pt idx="2591">
                  <c:v>44127.655555555553</c:v>
                </c:pt>
                <c:pt idx="2592">
                  <c:v>44267.67291666667</c:v>
                </c:pt>
                <c:pt idx="2593">
                  <c:v>44222.106249999997</c:v>
                </c:pt>
                <c:pt idx="2594">
                  <c:v>44048.502083333333</c:v>
                </c:pt>
                <c:pt idx="2595">
                  <c:v>44178.344444444447</c:v>
                </c:pt>
                <c:pt idx="2596">
                  <c:v>44134.359722222223</c:v>
                </c:pt>
                <c:pt idx="2597">
                  <c:v>44262.790972222225</c:v>
                </c:pt>
                <c:pt idx="2598">
                  <c:v>44323.886111111111</c:v>
                </c:pt>
                <c:pt idx="2599">
                  <c:v>44225.531944444447</c:v>
                </c:pt>
                <c:pt idx="2600">
                  <c:v>44031.576388888891</c:v>
                </c:pt>
                <c:pt idx="2601">
                  <c:v>44196.380555555559</c:v>
                </c:pt>
                <c:pt idx="2602">
                  <c:v>44146.974305555559</c:v>
                </c:pt>
                <c:pt idx="2603">
                  <c:v>44303.981944444444</c:v>
                </c:pt>
                <c:pt idx="2604">
                  <c:v>44242.464583333334</c:v>
                </c:pt>
                <c:pt idx="2605">
                  <c:v>44267.595138888886</c:v>
                </c:pt>
                <c:pt idx="2606">
                  <c:v>44277.892361111109</c:v>
                </c:pt>
                <c:pt idx="2607">
                  <c:v>44145.970138888886</c:v>
                </c:pt>
                <c:pt idx="2608">
                  <c:v>44070.132638888892</c:v>
                </c:pt>
                <c:pt idx="2609">
                  <c:v>44115.674305555556</c:v>
                </c:pt>
                <c:pt idx="2610">
                  <c:v>44020.804861111108</c:v>
                </c:pt>
                <c:pt idx="2611">
                  <c:v>44181.781944444447</c:v>
                </c:pt>
                <c:pt idx="2612">
                  <c:v>44233.536111111112</c:v>
                </c:pt>
                <c:pt idx="2613">
                  <c:v>44321.052777777775</c:v>
                </c:pt>
                <c:pt idx="2614">
                  <c:v>44324.65347222222</c:v>
                </c:pt>
                <c:pt idx="2615">
                  <c:v>44118.663888888892</c:v>
                </c:pt>
                <c:pt idx="2616">
                  <c:v>44089.440972222219</c:v>
                </c:pt>
                <c:pt idx="2617">
                  <c:v>44147.553472222222</c:v>
                </c:pt>
                <c:pt idx="2618">
                  <c:v>44142.759027777778</c:v>
                </c:pt>
                <c:pt idx="2619">
                  <c:v>44362.75</c:v>
                </c:pt>
                <c:pt idx="2620">
                  <c:v>44098.683333333334</c:v>
                </c:pt>
                <c:pt idx="2621">
                  <c:v>44360.394444444442</c:v>
                </c:pt>
                <c:pt idx="2622">
                  <c:v>44230.666666666664</c:v>
                </c:pt>
                <c:pt idx="2623">
                  <c:v>44322.248611111114</c:v>
                </c:pt>
                <c:pt idx="2624">
                  <c:v>44080.304861111108</c:v>
                </c:pt>
                <c:pt idx="2625">
                  <c:v>44346.598611111112</c:v>
                </c:pt>
                <c:pt idx="2626">
                  <c:v>44312.256944444445</c:v>
                </c:pt>
                <c:pt idx="2627">
                  <c:v>44342.165972222225</c:v>
                </c:pt>
                <c:pt idx="2628">
                  <c:v>44298.456944444442</c:v>
                </c:pt>
                <c:pt idx="2629">
                  <c:v>44246.330555555556</c:v>
                </c:pt>
                <c:pt idx="2630">
                  <c:v>44325.299305555556</c:v>
                </c:pt>
                <c:pt idx="2631">
                  <c:v>44030.102083333331</c:v>
                </c:pt>
                <c:pt idx="2632">
                  <c:v>44197.65</c:v>
                </c:pt>
                <c:pt idx="2633">
                  <c:v>44025.027777777781</c:v>
                </c:pt>
                <c:pt idx="2634">
                  <c:v>44069.105555555558</c:v>
                </c:pt>
                <c:pt idx="2635">
                  <c:v>44178.724305555559</c:v>
                </c:pt>
                <c:pt idx="2636">
                  <c:v>44020.559027777781</c:v>
                </c:pt>
                <c:pt idx="2637">
                  <c:v>44071.206250000003</c:v>
                </c:pt>
                <c:pt idx="2638">
                  <c:v>44331.05</c:v>
                </c:pt>
                <c:pt idx="2639">
                  <c:v>44280.51666666667</c:v>
                </c:pt>
                <c:pt idx="2640">
                  <c:v>44257.074305555558</c:v>
                </c:pt>
                <c:pt idx="2641">
                  <c:v>44305.418749999997</c:v>
                </c:pt>
                <c:pt idx="2642">
                  <c:v>44102.73541666667</c:v>
                </c:pt>
                <c:pt idx="2643">
                  <c:v>44336.654166666667</c:v>
                </c:pt>
                <c:pt idx="2644">
                  <c:v>44359.73333333333</c:v>
                </c:pt>
                <c:pt idx="2645">
                  <c:v>44098.593055555553</c:v>
                </c:pt>
                <c:pt idx="2646">
                  <c:v>44316.988194444442</c:v>
                </c:pt>
                <c:pt idx="2647">
                  <c:v>44148.42083333333</c:v>
                </c:pt>
                <c:pt idx="2648">
                  <c:v>44054.089583333334</c:v>
                </c:pt>
                <c:pt idx="2649">
                  <c:v>44254.003472222219</c:v>
                </c:pt>
                <c:pt idx="2650">
                  <c:v>44268.974305555559</c:v>
                </c:pt>
                <c:pt idx="2651">
                  <c:v>44192.852777777778</c:v>
                </c:pt>
                <c:pt idx="2652">
                  <c:v>44195.633333333331</c:v>
                </c:pt>
                <c:pt idx="2653">
                  <c:v>44063.004166666666</c:v>
                </c:pt>
                <c:pt idx="2654">
                  <c:v>44324.492361111108</c:v>
                </c:pt>
                <c:pt idx="2655">
                  <c:v>44273.104861111111</c:v>
                </c:pt>
                <c:pt idx="2656">
                  <c:v>44239.406944444447</c:v>
                </c:pt>
                <c:pt idx="2657">
                  <c:v>44138.015972222223</c:v>
                </c:pt>
                <c:pt idx="2658">
                  <c:v>44224.57916666667</c:v>
                </c:pt>
                <c:pt idx="2659">
                  <c:v>44198.15902777778</c:v>
                </c:pt>
                <c:pt idx="2660">
                  <c:v>44309.165972222225</c:v>
                </c:pt>
                <c:pt idx="2661">
                  <c:v>44231.546527777777</c:v>
                </c:pt>
                <c:pt idx="2662">
                  <c:v>44282.853472222225</c:v>
                </c:pt>
                <c:pt idx="2663">
                  <c:v>44146.918749999997</c:v>
                </c:pt>
                <c:pt idx="2664">
                  <c:v>44092.021527777775</c:v>
                </c:pt>
                <c:pt idx="2665">
                  <c:v>44097.865277777775</c:v>
                </c:pt>
                <c:pt idx="2666">
                  <c:v>44041.099305555559</c:v>
                </c:pt>
                <c:pt idx="2667">
                  <c:v>44180.308333333334</c:v>
                </c:pt>
                <c:pt idx="2668">
                  <c:v>44304.154861111114</c:v>
                </c:pt>
                <c:pt idx="2669">
                  <c:v>44196.418055555558</c:v>
                </c:pt>
                <c:pt idx="2670">
                  <c:v>44106.73333333333</c:v>
                </c:pt>
                <c:pt idx="2671">
                  <c:v>44306.191666666666</c:v>
                </c:pt>
                <c:pt idx="2672">
                  <c:v>44268.313194444447</c:v>
                </c:pt>
                <c:pt idx="2673">
                  <c:v>44125.157638888886</c:v>
                </c:pt>
                <c:pt idx="2674">
                  <c:v>44354.272222222222</c:v>
                </c:pt>
                <c:pt idx="2675">
                  <c:v>44212.53125</c:v>
                </c:pt>
                <c:pt idx="2676">
                  <c:v>44341.98541666667</c:v>
                </c:pt>
                <c:pt idx="2677">
                  <c:v>44127.356944444444</c:v>
                </c:pt>
                <c:pt idx="2678">
                  <c:v>44202.935416666667</c:v>
                </c:pt>
                <c:pt idx="2679">
                  <c:v>44323.92083333333</c:v>
                </c:pt>
                <c:pt idx="2680">
                  <c:v>44192.679861111108</c:v>
                </c:pt>
                <c:pt idx="2681">
                  <c:v>44179.859722222223</c:v>
                </c:pt>
                <c:pt idx="2682">
                  <c:v>44253.415277777778</c:v>
                </c:pt>
                <c:pt idx="2683">
                  <c:v>44150.786111111112</c:v>
                </c:pt>
                <c:pt idx="2684">
                  <c:v>44074.590277777781</c:v>
                </c:pt>
                <c:pt idx="2685">
                  <c:v>44063.953472222223</c:v>
                </c:pt>
                <c:pt idx="2686">
                  <c:v>44349.680555555555</c:v>
                </c:pt>
                <c:pt idx="2687">
                  <c:v>44031.602083333331</c:v>
                </c:pt>
                <c:pt idx="2688">
                  <c:v>44066.824305555558</c:v>
                </c:pt>
                <c:pt idx="2689">
                  <c:v>44358.118750000001</c:v>
                </c:pt>
                <c:pt idx="2690">
                  <c:v>44030.625</c:v>
                </c:pt>
                <c:pt idx="2691">
                  <c:v>44139.085416666669</c:v>
                </c:pt>
                <c:pt idx="2692">
                  <c:v>44138.400000000001</c:v>
                </c:pt>
                <c:pt idx="2693">
                  <c:v>44345.140277777777</c:v>
                </c:pt>
                <c:pt idx="2694">
                  <c:v>44111.549305555556</c:v>
                </c:pt>
                <c:pt idx="2695">
                  <c:v>44038.510416666664</c:v>
                </c:pt>
                <c:pt idx="2696">
                  <c:v>44341.304166666669</c:v>
                </c:pt>
                <c:pt idx="2697">
                  <c:v>44341.944444444445</c:v>
                </c:pt>
                <c:pt idx="2698">
                  <c:v>44011.993750000001</c:v>
                </c:pt>
                <c:pt idx="2699">
                  <c:v>44322.311805555553</c:v>
                </c:pt>
                <c:pt idx="2700">
                  <c:v>44237.666666666664</c:v>
                </c:pt>
                <c:pt idx="2701">
                  <c:v>44039.620833333334</c:v>
                </c:pt>
                <c:pt idx="2702">
                  <c:v>44239.929861111108</c:v>
                </c:pt>
                <c:pt idx="2703">
                  <c:v>44099.936805555553</c:v>
                </c:pt>
                <c:pt idx="2704">
                  <c:v>44068.57708333333</c:v>
                </c:pt>
                <c:pt idx="2705">
                  <c:v>44133.39166666667</c:v>
                </c:pt>
                <c:pt idx="2706">
                  <c:v>44136.334027777775</c:v>
                </c:pt>
                <c:pt idx="2707">
                  <c:v>44345.526388888888</c:v>
                </c:pt>
                <c:pt idx="2708">
                  <c:v>44257.038888888892</c:v>
                </c:pt>
                <c:pt idx="2709">
                  <c:v>44334.823611111111</c:v>
                </c:pt>
                <c:pt idx="2710">
                  <c:v>44324.185416666667</c:v>
                </c:pt>
                <c:pt idx="2711">
                  <c:v>44065.196527777778</c:v>
                </c:pt>
                <c:pt idx="2712">
                  <c:v>44340.98541666667</c:v>
                </c:pt>
                <c:pt idx="2713">
                  <c:v>44170.809027777781</c:v>
                </c:pt>
                <c:pt idx="2714">
                  <c:v>44343.809027777781</c:v>
                </c:pt>
                <c:pt idx="2715">
                  <c:v>44101.1875</c:v>
                </c:pt>
                <c:pt idx="2716">
                  <c:v>44093.201388888891</c:v>
                </c:pt>
                <c:pt idx="2717">
                  <c:v>44264.334027777775</c:v>
                </c:pt>
                <c:pt idx="2718">
                  <c:v>44249.140277777777</c:v>
                </c:pt>
                <c:pt idx="2719">
                  <c:v>44238.615972222222</c:v>
                </c:pt>
                <c:pt idx="2720">
                  <c:v>44259.522222222222</c:v>
                </c:pt>
                <c:pt idx="2721">
                  <c:v>44150.713194444441</c:v>
                </c:pt>
                <c:pt idx="2722">
                  <c:v>44081.683333333334</c:v>
                </c:pt>
                <c:pt idx="2723">
                  <c:v>44035.220833333333</c:v>
                </c:pt>
                <c:pt idx="2724">
                  <c:v>44152.006944444445</c:v>
                </c:pt>
                <c:pt idx="2725">
                  <c:v>44313.602777777778</c:v>
                </c:pt>
                <c:pt idx="2726">
                  <c:v>44015.63958333333</c:v>
                </c:pt>
                <c:pt idx="2727">
                  <c:v>44213.36041666667</c:v>
                </c:pt>
                <c:pt idx="2728">
                  <c:v>44126.247916666667</c:v>
                </c:pt>
                <c:pt idx="2729">
                  <c:v>44239.396527777775</c:v>
                </c:pt>
                <c:pt idx="2730">
                  <c:v>44219.78402777778</c:v>
                </c:pt>
                <c:pt idx="2731">
                  <c:v>44068.422222222223</c:v>
                </c:pt>
                <c:pt idx="2732">
                  <c:v>44143.285416666666</c:v>
                </c:pt>
                <c:pt idx="2733">
                  <c:v>44227.814583333333</c:v>
                </c:pt>
                <c:pt idx="2734">
                  <c:v>44241.709027777775</c:v>
                </c:pt>
                <c:pt idx="2735">
                  <c:v>44340.966666666667</c:v>
                </c:pt>
                <c:pt idx="2736">
                  <c:v>44254.320138888892</c:v>
                </c:pt>
                <c:pt idx="2737">
                  <c:v>44026.649305555555</c:v>
                </c:pt>
                <c:pt idx="2738">
                  <c:v>44018.897222222222</c:v>
                </c:pt>
                <c:pt idx="2739">
                  <c:v>44258.061111111114</c:v>
                </c:pt>
                <c:pt idx="2740">
                  <c:v>44323.115277777775</c:v>
                </c:pt>
                <c:pt idx="2741">
                  <c:v>44127.48333333333</c:v>
                </c:pt>
                <c:pt idx="2742">
                  <c:v>44289.938194444447</c:v>
                </c:pt>
                <c:pt idx="2743">
                  <c:v>44155.893055555556</c:v>
                </c:pt>
                <c:pt idx="2744">
                  <c:v>44054.29583333333</c:v>
                </c:pt>
                <c:pt idx="2745">
                  <c:v>44331.482638888891</c:v>
                </c:pt>
                <c:pt idx="2746">
                  <c:v>44243.3</c:v>
                </c:pt>
                <c:pt idx="2747">
                  <c:v>44188.554166666669</c:v>
                </c:pt>
                <c:pt idx="2748">
                  <c:v>44084.761111111111</c:v>
                </c:pt>
                <c:pt idx="2749">
                  <c:v>44146.066666666666</c:v>
                </c:pt>
                <c:pt idx="2750">
                  <c:v>44149.155555555553</c:v>
                </c:pt>
                <c:pt idx="2751">
                  <c:v>44022.175000000003</c:v>
                </c:pt>
                <c:pt idx="2752">
                  <c:v>44289.449305555558</c:v>
                </c:pt>
                <c:pt idx="2753">
                  <c:v>44302.433333333334</c:v>
                </c:pt>
                <c:pt idx="2754">
                  <c:v>44064.497916666667</c:v>
                </c:pt>
                <c:pt idx="2755">
                  <c:v>44061.031944444447</c:v>
                </c:pt>
                <c:pt idx="2756">
                  <c:v>44020.879861111112</c:v>
                </c:pt>
                <c:pt idx="2757">
                  <c:v>44148.652777777781</c:v>
                </c:pt>
                <c:pt idx="2758">
                  <c:v>44090.613888888889</c:v>
                </c:pt>
                <c:pt idx="2759">
                  <c:v>44088.438888888886</c:v>
                </c:pt>
                <c:pt idx="2760">
                  <c:v>44023.777777777781</c:v>
                </c:pt>
                <c:pt idx="2761">
                  <c:v>44104.354166666664</c:v>
                </c:pt>
                <c:pt idx="2762">
                  <c:v>44048.769444444442</c:v>
                </c:pt>
                <c:pt idx="2763">
                  <c:v>44287.085416666669</c:v>
                </c:pt>
                <c:pt idx="2764">
                  <c:v>44237.704861111109</c:v>
                </c:pt>
                <c:pt idx="2765">
                  <c:v>44147.843055555553</c:v>
                </c:pt>
                <c:pt idx="2766">
                  <c:v>44050.241666666669</c:v>
                </c:pt>
                <c:pt idx="2767">
                  <c:v>44136.586111111108</c:v>
                </c:pt>
                <c:pt idx="2768">
                  <c:v>44207.554166666669</c:v>
                </c:pt>
                <c:pt idx="2769">
                  <c:v>44260.613888888889</c:v>
                </c:pt>
                <c:pt idx="2770">
                  <c:v>44247.893055555556</c:v>
                </c:pt>
                <c:pt idx="2771">
                  <c:v>44005.0625</c:v>
                </c:pt>
                <c:pt idx="2772">
                  <c:v>44028.63958333333</c:v>
                </c:pt>
                <c:pt idx="2773">
                  <c:v>44118.990277777775</c:v>
                </c:pt>
                <c:pt idx="2774">
                  <c:v>44170.977083333331</c:v>
                </c:pt>
                <c:pt idx="2775">
                  <c:v>44136.334027777775</c:v>
                </c:pt>
                <c:pt idx="2776">
                  <c:v>44328.186805555553</c:v>
                </c:pt>
                <c:pt idx="2777">
                  <c:v>44048.713194444441</c:v>
                </c:pt>
                <c:pt idx="2778">
                  <c:v>44148.763888888891</c:v>
                </c:pt>
                <c:pt idx="2779">
                  <c:v>44007.663194444445</c:v>
                </c:pt>
                <c:pt idx="2780">
                  <c:v>44336.000694444447</c:v>
                </c:pt>
                <c:pt idx="2781">
                  <c:v>44207.477777777778</c:v>
                </c:pt>
                <c:pt idx="2782">
                  <c:v>44208.836805555555</c:v>
                </c:pt>
                <c:pt idx="2783">
                  <c:v>44218.738888888889</c:v>
                </c:pt>
                <c:pt idx="2784">
                  <c:v>44176.368750000001</c:v>
                </c:pt>
                <c:pt idx="2785">
                  <c:v>44007.730555555558</c:v>
                </c:pt>
                <c:pt idx="2786">
                  <c:v>44282.138888888891</c:v>
                </c:pt>
                <c:pt idx="2787">
                  <c:v>44190.738888888889</c:v>
                </c:pt>
                <c:pt idx="2788">
                  <c:v>44001.474305555559</c:v>
                </c:pt>
                <c:pt idx="2789">
                  <c:v>44353.827777777777</c:v>
                </c:pt>
                <c:pt idx="2790">
                  <c:v>44200.495833333334</c:v>
                </c:pt>
                <c:pt idx="2791">
                  <c:v>44056.725694444445</c:v>
                </c:pt>
                <c:pt idx="2792">
                  <c:v>44018.588194444441</c:v>
                </c:pt>
                <c:pt idx="2793">
                  <c:v>44057.490277777775</c:v>
                </c:pt>
                <c:pt idx="2794">
                  <c:v>44123.401388888888</c:v>
                </c:pt>
                <c:pt idx="2795">
                  <c:v>44226.958333333336</c:v>
                </c:pt>
                <c:pt idx="2796">
                  <c:v>44157.736111111109</c:v>
                </c:pt>
                <c:pt idx="2797">
                  <c:v>44337.115277777775</c:v>
                </c:pt>
                <c:pt idx="2798">
                  <c:v>44095.044444444444</c:v>
                </c:pt>
                <c:pt idx="2799">
                  <c:v>44340.453472222223</c:v>
                </c:pt>
                <c:pt idx="2800">
                  <c:v>44078.440972222219</c:v>
                </c:pt>
                <c:pt idx="2801">
                  <c:v>44198.617361111108</c:v>
                </c:pt>
                <c:pt idx="2802">
                  <c:v>44255.620833333334</c:v>
                </c:pt>
                <c:pt idx="2803">
                  <c:v>44055.316666666666</c:v>
                </c:pt>
                <c:pt idx="2804">
                  <c:v>44018.482638888891</c:v>
                </c:pt>
                <c:pt idx="2805">
                  <c:v>44009.459027777775</c:v>
                </c:pt>
                <c:pt idx="2806">
                  <c:v>44167.245833333334</c:v>
                </c:pt>
                <c:pt idx="2807">
                  <c:v>44310.176388888889</c:v>
                </c:pt>
                <c:pt idx="2808">
                  <c:v>44148.85833333333</c:v>
                </c:pt>
                <c:pt idx="2809">
                  <c:v>44080.576388888891</c:v>
                </c:pt>
                <c:pt idx="2810">
                  <c:v>44154.204861111109</c:v>
                </c:pt>
                <c:pt idx="2811">
                  <c:v>44188.431944444441</c:v>
                </c:pt>
                <c:pt idx="2812">
                  <c:v>44038.489583333336</c:v>
                </c:pt>
                <c:pt idx="2813">
                  <c:v>44121.886805555558</c:v>
                </c:pt>
                <c:pt idx="2814">
                  <c:v>44036.270833333336</c:v>
                </c:pt>
                <c:pt idx="2815">
                  <c:v>44338.079861111109</c:v>
                </c:pt>
                <c:pt idx="2816">
                  <c:v>44230.629166666666</c:v>
                </c:pt>
                <c:pt idx="2817">
                  <c:v>44238.347222222219</c:v>
                </c:pt>
                <c:pt idx="2818">
                  <c:v>44346.431944444441</c:v>
                </c:pt>
                <c:pt idx="2819">
                  <c:v>44333.900694444441</c:v>
                </c:pt>
                <c:pt idx="2820">
                  <c:v>44174.654166666667</c:v>
                </c:pt>
                <c:pt idx="2821">
                  <c:v>44028.212500000001</c:v>
                </c:pt>
                <c:pt idx="2822">
                  <c:v>44119.205555555556</c:v>
                </c:pt>
                <c:pt idx="2823">
                  <c:v>44030.297222222223</c:v>
                </c:pt>
                <c:pt idx="2824">
                  <c:v>44347.293749999997</c:v>
                </c:pt>
                <c:pt idx="2825">
                  <c:v>44126.842361111114</c:v>
                </c:pt>
                <c:pt idx="2826">
                  <c:v>44288.574999999997</c:v>
                </c:pt>
                <c:pt idx="2827">
                  <c:v>44096.615972222222</c:v>
                </c:pt>
                <c:pt idx="2828">
                  <c:v>44028.1</c:v>
                </c:pt>
                <c:pt idx="2829">
                  <c:v>44038.363888888889</c:v>
                </c:pt>
                <c:pt idx="2830">
                  <c:v>44108.37222222222</c:v>
                </c:pt>
                <c:pt idx="2831">
                  <c:v>44255.859722222223</c:v>
                </c:pt>
                <c:pt idx="2832">
                  <c:v>44104.076388888891</c:v>
                </c:pt>
                <c:pt idx="2833">
                  <c:v>44358.211805555555</c:v>
                </c:pt>
                <c:pt idx="2834">
                  <c:v>44348.134027777778</c:v>
                </c:pt>
                <c:pt idx="2835">
                  <c:v>44118.311805555553</c:v>
                </c:pt>
                <c:pt idx="2836">
                  <c:v>44044.302083333336</c:v>
                </c:pt>
                <c:pt idx="2837">
                  <c:v>44117.117361111108</c:v>
                </c:pt>
                <c:pt idx="2838">
                  <c:v>44152.835416666669</c:v>
                </c:pt>
                <c:pt idx="2839">
                  <c:v>44255.569444444445</c:v>
                </c:pt>
                <c:pt idx="2840">
                  <c:v>44328.140972222223</c:v>
                </c:pt>
                <c:pt idx="2841">
                  <c:v>44165.888194444444</c:v>
                </c:pt>
                <c:pt idx="2842">
                  <c:v>44254.886805555558</c:v>
                </c:pt>
                <c:pt idx="2843">
                  <c:v>44285.570833333331</c:v>
                </c:pt>
                <c:pt idx="2844">
                  <c:v>44148.515972222223</c:v>
                </c:pt>
                <c:pt idx="2845">
                  <c:v>44241.555555555555</c:v>
                </c:pt>
                <c:pt idx="2846">
                  <c:v>44138.049305555556</c:v>
                </c:pt>
                <c:pt idx="2847">
                  <c:v>44239.933333333334</c:v>
                </c:pt>
                <c:pt idx="2848">
                  <c:v>44301.828472222223</c:v>
                </c:pt>
                <c:pt idx="2849">
                  <c:v>44216.852083333331</c:v>
                </c:pt>
                <c:pt idx="2850">
                  <c:v>44300.148611111108</c:v>
                </c:pt>
                <c:pt idx="2851">
                  <c:v>44085.262499999997</c:v>
                </c:pt>
                <c:pt idx="2852">
                  <c:v>44067.206944444442</c:v>
                </c:pt>
                <c:pt idx="2853">
                  <c:v>44219.862500000003</c:v>
                </c:pt>
                <c:pt idx="2854">
                  <c:v>44106.099305555559</c:v>
                </c:pt>
                <c:pt idx="2855">
                  <c:v>44173.11041666667</c:v>
                </c:pt>
                <c:pt idx="2856">
                  <c:v>44043.472222222219</c:v>
                </c:pt>
                <c:pt idx="2857">
                  <c:v>44026.200694444444</c:v>
                </c:pt>
                <c:pt idx="2858">
                  <c:v>44217.861805555556</c:v>
                </c:pt>
                <c:pt idx="2859">
                  <c:v>44196.038888888892</c:v>
                </c:pt>
                <c:pt idx="2860">
                  <c:v>44026.030555555553</c:v>
                </c:pt>
                <c:pt idx="2861">
                  <c:v>44210.302083333336</c:v>
                </c:pt>
                <c:pt idx="2862">
                  <c:v>44348.956944444442</c:v>
                </c:pt>
                <c:pt idx="2863">
                  <c:v>44057.780555555553</c:v>
                </c:pt>
                <c:pt idx="2864">
                  <c:v>44150.878472222219</c:v>
                </c:pt>
                <c:pt idx="2865">
                  <c:v>44206.740972222222</c:v>
                </c:pt>
                <c:pt idx="2866">
                  <c:v>44334.82708333333</c:v>
                </c:pt>
                <c:pt idx="2867">
                  <c:v>44205.195138888892</c:v>
                </c:pt>
                <c:pt idx="2868">
                  <c:v>44086.412499999999</c:v>
                </c:pt>
                <c:pt idx="2869">
                  <c:v>44175.449305555558</c:v>
                </c:pt>
                <c:pt idx="2870">
                  <c:v>44362.196527777778</c:v>
                </c:pt>
                <c:pt idx="2871">
                  <c:v>44130.470138888886</c:v>
                </c:pt>
                <c:pt idx="2872">
                  <c:v>44181.472222222219</c:v>
                </c:pt>
                <c:pt idx="2873">
                  <c:v>44168.652777777781</c:v>
                </c:pt>
                <c:pt idx="2874">
                  <c:v>44073.180555555555</c:v>
                </c:pt>
                <c:pt idx="2875">
                  <c:v>44121.05</c:v>
                </c:pt>
                <c:pt idx="2876">
                  <c:v>44247.143750000003</c:v>
                </c:pt>
                <c:pt idx="2877">
                  <c:v>44298.184027777781</c:v>
                </c:pt>
                <c:pt idx="2878">
                  <c:v>44341.620138888888</c:v>
                </c:pt>
                <c:pt idx="2879">
                  <c:v>44133.136805555558</c:v>
                </c:pt>
                <c:pt idx="2880">
                  <c:v>44255.379861111112</c:v>
                </c:pt>
                <c:pt idx="2881">
                  <c:v>44165.593055555553</c:v>
                </c:pt>
                <c:pt idx="2882">
                  <c:v>44229.620138888888</c:v>
                </c:pt>
                <c:pt idx="2883">
                  <c:v>44018.658333333333</c:v>
                </c:pt>
                <c:pt idx="2884">
                  <c:v>44114.061111111114</c:v>
                </c:pt>
                <c:pt idx="2885">
                  <c:v>44154.231944444444</c:v>
                </c:pt>
                <c:pt idx="2886">
                  <c:v>44047.453472222223</c:v>
                </c:pt>
                <c:pt idx="2887">
                  <c:v>44008.160416666666</c:v>
                </c:pt>
                <c:pt idx="2888">
                  <c:v>44049.352777777778</c:v>
                </c:pt>
                <c:pt idx="2889">
                  <c:v>44049.911805555559</c:v>
                </c:pt>
                <c:pt idx="2890">
                  <c:v>44030.551388888889</c:v>
                </c:pt>
                <c:pt idx="2891">
                  <c:v>44169.232638888891</c:v>
                </c:pt>
                <c:pt idx="2892">
                  <c:v>44103.01458333333</c:v>
                </c:pt>
                <c:pt idx="2893">
                  <c:v>44032.274305555555</c:v>
                </c:pt>
                <c:pt idx="2894">
                  <c:v>44312.538888888892</c:v>
                </c:pt>
                <c:pt idx="2895">
                  <c:v>44255.324305555558</c:v>
                </c:pt>
                <c:pt idx="2896">
                  <c:v>44097.467361111114</c:v>
                </c:pt>
                <c:pt idx="2897">
                  <c:v>44091.413888888892</c:v>
                </c:pt>
                <c:pt idx="2898">
                  <c:v>44303.980555555558</c:v>
                </c:pt>
                <c:pt idx="2899">
                  <c:v>44052.875694444447</c:v>
                </c:pt>
                <c:pt idx="2900">
                  <c:v>44043.954861111109</c:v>
                </c:pt>
                <c:pt idx="2901">
                  <c:v>44109.506944444445</c:v>
                </c:pt>
                <c:pt idx="2902">
                  <c:v>44116.635416666664</c:v>
                </c:pt>
                <c:pt idx="2903">
                  <c:v>44156.09652777778</c:v>
                </c:pt>
                <c:pt idx="2904">
                  <c:v>44090.926388888889</c:v>
                </c:pt>
                <c:pt idx="2905">
                  <c:v>44050.597916666666</c:v>
                </c:pt>
                <c:pt idx="2906">
                  <c:v>44339.444444444445</c:v>
                </c:pt>
                <c:pt idx="2907">
                  <c:v>44320.583333333336</c:v>
                </c:pt>
                <c:pt idx="2908">
                  <c:v>44250.943055555559</c:v>
                </c:pt>
                <c:pt idx="2909">
                  <c:v>44153.775694444441</c:v>
                </c:pt>
                <c:pt idx="2910">
                  <c:v>44086.487500000003</c:v>
                </c:pt>
                <c:pt idx="2911">
                  <c:v>44314.354166666664</c:v>
                </c:pt>
                <c:pt idx="2912">
                  <c:v>44320.969444444447</c:v>
                </c:pt>
                <c:pt idx="2913">
                  <c:v>44099.768055555556</c:v>
                </c:pt>
                <c:pt idx="2914">
                  <c:v>44272.991666666669</c:v>
                </c:pt>
                <c:pt idx="2915">
                  <c:v>44111.323611111111</c:v>
                </c:pt>
                <c:pt idx="2916">
                  <c:v>44199.661111111112</c:v>
                </c:pt>
                <c:pt idx="2917">
                  <c:v>44080.301388888889</c:v>
                </c:pt>
                <c:pt idx="2918">
                  <c:v>44167.794444444444</c:v>
                </c:pt>
                <c:pt idx="2919">
                  <c:v>44098.866666666669</c:v>
                </c:pt>
                <c:pt idx="2920">
                  <c:v>44082.168749999997</c:v>
                </c:pt>
                <c:pt idx="2921">
                  <c:v>44095.174305555556</c:v>
                </c:pt>
                <c:pt idx="2922">
                  <c:v>44038.917361111111</c:v>
                </c:pt>
                <c:pt idx="2923">
                  <c:v>44248.960416666669</c:v>
                </c:pt>
                <c:pt idx="2924">
                  <c:v>44297.140972222223</c:v>
                </c:pt>
                <c:pt idx="2925">
                  <c:v>44195.96597222222</c:v>
                </c:pt>
                <c:pt idx="2926">
                  <c:v>44075.352083333331</c:v>
                </c:pt>
                <c:pt idx="2927">
                  <c:v>44026.85833333333</c:v>
                </c:pt>
                <c:pt idx="2928">
                  <c:v>44229.461111111108</c:v>
                </c:pt>
                <c:pt idx="2929">
                  <c:v>44228.861111111109</c:v>
                </c:pt>
                <c:pt idx="2930">
                  <c:v>44228.979861111111</c:v>
                </c:pt>
                <c:pt idx="2931">
                  <c:v>44353.396527777775</c:v>
                </c:pt>
                <c:pt idx="2932">
                  <c:v>44238.664583333331</c:v>
                </c:pt>
                <c:pt idx="2933">
                  <c:v>44227.920138888891</c:v>
                </c:pt>
                <c:pt idx="2934">
                  <c:v>44256.217361111114</c:v>
                </c:pt>
                <c:pt idx="2935">
                  <c:v>44290.284722222219</c:v>
                </c:pt>
                <c:pt idx="2936">
                  <c:v>44059.065972222219</c:v>
                </c:pt>
                <c:pt idx="2937">
                  <c:v>44048.094444444447</c:v>
                </c:pt>
                <c:pt idx="2938">
                  <c:v>44162.725694444445</c:v>
                </c:pt>
                <c:pt idx="2939">
                  <c:v>44325.129861111112</c:v>
                </c:pt>
                <c:pt idx="2940">
                  <c:v>44087.072222222225</c:v>
                </c:pt>
                <c:pt idx="2941">
                  <c:v>44253.40625</c:v>
                </c:pt>
                <c:pt idx="2942">
                  <c:v>44169.861111111109</c:v>
                </c:pt>
                <c:pt idx="2943">
                  <c:v>44251.636111111111</c:v>
                </c:pt>
                <c:pt idx="2944">
                  <c:v>44140.433333333334</c:v>
                </c:pt>
                <c:pt idx="2945">
                  <c:v>44147.901388888888</c:v>
                </c:pt>
                <c:pt idx="2946">
                  <c:v>44312.186111111114</c:v>
                </c:pt>
                <c:pt idx="2947">
                  <c:v>44052.154861111114</c:v>
                </c:pt>
                <c:pt idx="2948">
                  <c:v>44294.779166666667</c:v>
                </c:pt>
                <c:pt idx="2949">
                  <c:v>44168.201388888891</c:v>
                </c:pt>
                <c:pt idx="2950">
                  <c:v>44057.240972222222</c:v>
                </c:pt>
                <c:pt idx="2951">
                  <c:v>44232.32708333333</c:v>
                </c:pt>
                <c:pt idx="2952">
                  <c:v>44003.02847222222</c:v>
                </c:pt>
                <c:pt idx="2953">
                  <c:v>44347.561805555553</c:v>
                </c:pt>
                <c:pt idx="2954">
                  <c:v>44067.177777777775</c:v>
                </c:pt>
                <c:pt idx="2955">
                  <c:v>44290.829861111109</c:v>
                </c:pt>
                <c:pt idx="2956">
                  <c:v>44078.657638888886</c:v>
                </c:pt>
                <c:pt idx="2957">
                  <c:v>44073.868750000001</c:v>
                </c:pt>
                <c:pt idx="2958">
                  <c:v>44072.604166666664</c:v>
                </c:pt>
                <c:pt idx="2959">
                  <c:v>44322.704861111109</c:v>
                </c:pt>
                <c:pt idx="2960">
                  <c:v>44291.643750000003</c:v>
                </c:pt>
                <c:pt idx="2961">
                  <c:v>44202.768750000003</c:v>
                </c:pt>
                <c:pt idx="2962">
                  <c:v>44006.960416666669</c:v>
                </c:pt>
                <c:pt idx="2963">
                  <c:v>44157.030555555553</c:v>
                </c:pt>
                <c:pt idx="2964">
                  <c:v>44117.382638888892</c:v>
                </c:pt>
                <c:pt idx="2965">
                  <c:v>44110.842361111114</c:v>
                </c:pt>
                <c:pt idx="2966">
                  <c:v>44002.379166666666</c:v>
                </c:pt>
                <c:pt idx="2967">
                  <c:v>44356.386805555558</c:v>
                </c:pt>
                <c:pt idx="2968">
                  <c:v>44088.864583333336</c:v>
                </c:pt>
                <c:pt idx="2969">
                  <c:v>44108.55972222222</c:v>
                </c:pt>
                <c:pt idx="2970">
                  <c:v>44172.465277777781</c:v>
                </c:pt>
                <c:pt idx="2971">
                  <c:v>44314.94027777778</c:v>
                </c:pt>
                <c:pt idx="2972">
                  <c:v>44154.399305555555</c:v>
                </c:pt>
                <c:pt idx="2973">
                  <c:v>44157.772222222222</c:v>
                </c:pt>
                <c:pt idx="2974">
                  <c:v>44186.67291666667</c:v>
                </c:pt>
                <c:pt idx="2975">
                  <c:v>44143.147916666669</c:v>
                </c:pt>
                <c:pt idx="2976">
                  <c:v>44259.90902777778</c:v>
                </c:pt>
                <c:pt idx="2977">
                  <c:v>44254.107638888891</c:v>
                </c:pt>
                <c:pt idx="2978">
                  <c:v>44031.40347222222</c:v>
                </c:pt>
                <c:pt idx="2979">
                  <c:v>44083.845833333333</c:v>
                </c:pt>
                <c:pt idx="2980">
                  <c:v>44176.595138888886</c:v>
                </c:pt>
                <c:pt idx="2981">
                  <c:v>44230.73541666667</c:v>
                </c:pt>
                <c:pt idx="2982">
                  <c:v>44327.083333333336</c:v>
                </c:pt>
                <c:pt idx="2983">
                  <c:v>44036.208333333336</c:v>
                </c:pt>
                <c:pt idx="2984">
                  <c:v>44036.380555555559</c:v>
                </c:pt>
                <c:pt idx="2985">
                  <c:v>44328.331944444442</c:v>
                </c:pt>
                <c:pt idx="2986">
                  <c:v>44322.750694444447</c:v>
                </c:pt>
                <c:pt idx="2987">
                  <c:v>44200.172222222223</c:v>
                </c:pt>
                <c:pt idx="2988">
                  <c:v>44283.468055555553</c:v>
                </c:pt>
                <c:pt idx="2989">
                  <c:v>44205.847222222219</c:v>
                </c:pt>
                <c:pt idx="2990">
                  <c:v>44037.393750000003</c:v>
                </c:pt>
                <c:pt idx="2991">
                  <c:v>44129.6875</c:v>
                </c:pt>
                <c:pt idx="2992">
                  <c:v>44294.894444444442</c:v>
                </c:pt>
                <c:pt idx="2993">
                  <c:v>44225.397916666669</c:v>
                </c:pt>
                <c:pt idx="2994">
                  <c:v>44004.337500000001</c:v>
                </c:pt>
                <c:pt idx="2995">
                  <c:v>44070.549305555556</c:v>
                </c:pt>
                <c:pt idx="2996">
                  <c:v>44259.835416666669</c:v>
                </c:pt>
                <c:pt idx="2997">
                  <c:v>44139.363194444442</c:v>
                </c:pt>
                <c:pt idx="2998">
                  <c:v>44248.474305555559</c:v>
                </c:pt>
                <c:pt idx="2999">
                  <c:v>44206.718055555553</c:v>
                </c:pt>
                <c:pt idx="3000">
                  <c:v>44340.678472222222</c:v>
                </c:pt>
                <c:pt idx="3001">
                  <c:v>44318.144444444442</c:v>
                </c:pt>
                <c:pt idx="3002">
                  <c:v>44221.182638888888</c:v>
                </c:pt>
                <c:pt idx="3003">
                  <c:v>44031.25</c:v>
                </c:pt>
                <c:pt idx="3004">
                  <c:v>44267.356249999997</c:v>
                </c:pt>
                <c:pt idx="3005">
                  <c:v>44062.645833333336</c:v>
                </c:pt>
                <c:pt idx="3006">
                  <c:v>44088.524305555555</c:v>
                </c:pt>
                <c:pt idx="3007">
                  <c:v>44331.349305555559</c:v>
                </c:pt>
                <c:pt idx="3008">
                  <c:v>44353.369444444441</c:v>
                </c:pt>
                <c:pt idx="3009">
                  <c:v>44276.007638888892</c:v>
                </c:pt>
                <c:pt idx="3010">
                  <c:v>44074.323611111111</c:v>
                </c:pt>
                <c:pt idx="3011">
                  <c:v>44340.413194444445</c:v>
                </c:pt>
                <c:pt idx="3012">
                  <c:v>44026.10833333333</c:v>
                </c:pt>
                <c:pt idx="3013">
                  <c:v>44344.011111111111</c:v>
                </c:pt>
                <c:pt idx="3014">
                  <c:v>44250.165972222225</c:v>
                </c:pt>
                <c:pt idx="3015">
                  <c:v>44257.78402777778</c:v>
                </c:pt>
                <c:pt idx="3016">
                  <c:v>44144.242361111108</c:v>
                </c:pt>
                <c:pt idx="3017">
                  <c:v>44051.442361111112</c:v>
                </c:pt>
                <c:pt idx="3018">
                  <c:v>44266.977083333331</c:v>
                </c:pt>
                <c:pt idx="3019">
                  <c:v>44151.657638888886</c:v>
                </c:pt>
                <c:pt idx="3020">
                  <c:v>44003.086805555555</c:v>
                </c:pt>
                <c:pt idx="3021">
                  <c:v>44221.46875</c:v>
                </c:pt>
                <c:pt idx="3022">
                  <c:v>44004.302777777775</c:v>
                </c:pt>
                <c:pt idx="3023">
                  <c:v>44211.868055555555</c:v>
                </c:pt>
                <c:pt idx="3024">
                  <c:v>44307.397222222222</c:v>
                </c:pt>
                <c:pt idx="3025">
                  <c:v>44341.127083333333</c:v>
                </c:pt>
                <c:pt idx="3026">
                  <c:v>44329.251388888886</c:v>
                </c:pt>
                <c:pt idx="3027">
                  <c:v>44210.030555555553</c:v>
                </c:pt>
                <c:pt idx="3028">
                  <c:v>44169.863194444442</c:v>
                </c:pt>
                <c:pt idx="3029">
                  <c:v>44137.07916666667</c:v>
                </c:pt>
                <c:pt idx="3030">
                  <c:v>44226.707638888889</c:v>
                </c:pt>
                <c:pt idx="3031">
                  <c:v>44250.787499999999</c:v>
                </c:pt>
                <c:pt idx="3032">
                  <c:v>44075.005555555559</c:v>
                </c:pt>
                <c:pt idx="3033">
                  <c:v>44254.592361111114</c:v>
                </c:pt>
                <c:pt idx="3034">
                  <c:v>44100.166666666664</c:v>
                </c:pt>
                <c:pt idx="3035">
                  <c:v>44127.206944444442</c:v>
                </c:pt>
                <c:pt idx="3036">
                  <c:v>44329.215277777781</c:v>
                </c:pt>
                <c:pt idx="3037">
                  <c:v>44261.741666666669</c:v>
                </c:pt>
                <c:pt idx="3038">
                  <c:v>44103.093055555553</c:v>
                </c:pt>
                <c:pt idx="3039">
                  <c:v>44315.847222222219</c:v>
                </c:pt>
                <c:pt idx="3040">
                  <c:v>44343.634027777778</c:v>
                </c:pt>
                <c:pt idx="3041">
                  <c:v>44096.224999999999</c:v>
                </c:pt>
                <c:pt idx="3042">
                  <c:v>44137.498611111114</c:v>
                </c:pt>
                <c:pt idx="3043">
                  <c:v>44048.286111111112</c:v>
                </c:pt>
                <c:pt idx="3044">
                  <c:v>44251.620833333334</c:v>
                </c:pt>
                <c:pt idx="3045">
                  <c:v>44201.430555555555</c:v>
                </c:pt>
                <c:pt idx="3046">
                  <c:v>44351.933333333334</c:v>
                </c:pt>
                <c:pt idx="3047">
                  <c:v>44159.571527777778</c:v>
                </c:pt>
                <c:pt idx="3048">
                  <c:v>44317.415277777778</c:v>
                </c:pt>
                <c:pt idx="3049">
                  <c:v>44136.307638888888</c:v>
                </c:pt>
                <c:pt idx="3050">
                  <c:v>44131.220138888886</c:v>
                </c:pt>
                <c:pt idx="3051">
                  <c:v>44076.879166666666</c:v>
                </c:pt>
                <c:pt idx="3052">
                  <c:v>44189.230555555558</c:v>
                </c:pt>
                <c:pt idx="3053">
                  <c:v>44225.2</c:v>
                </c:pt>
                <c:pt idx="3054">
                  <c:v>44348.338888888888</c:v>
                </c:pt>
                <c:pt idx="3055">
                  <c:v>44288.700694444444</c:v>
                </c:pt>
                <c:pt idx="3056">
                  <c:v>44162.551388888889</c:v>
                </c:pt>
                <c:pt idx="3057">
                  <c:v>44032.568749999999</c:v>
                </c:pt>
                <c:pt idx="3058">
                  <c:v>44190.274305555555</c:v>
                </c:pt>
                <c:pt idx="3059">
                  <c:v>44239.025000000001</c:v>
                </c:pt>
                <c:pt idx="3060">
                  <c:v>44086.530555555553</c:v>
                </c:pt>
                <c:pt idx="3061">
                  <c:v>44339.922222222223</c:v>
                </c:pt>
                <c:pt idx="3062">
                  <c:v>44071.4375</c:v>
                </c:pt>
                <c:pt idx="3063">
                  <c:v>44362.162499999999</c:v>
                </c:pt>
                <c:pt idx="3064">
                  <c:v>44349.011805555558</c:v>
                </c:pt>
                <c:pt idx="3065">
                  <c:v>44183.51458333333</c:v>
                </c:pt>
                <c:pt idx="3066">
                  <c:v>44188.449305555558</c:v>
                </c:pt>
                <c:pt idx="3067">
                  <c:v>44184.972222222219</c:v>
                </c:pt>
                <c:pt idx="3068">
                  <c:v>44303.424305555556</c:v>
                </c:pt>
                <c:pt idx="3069">
                  <c:v>44178.032638888886</c:v>
                </c:pt>
                <c:pt idx="3070">
                  <c:v>44322.04583333333</c:v>
                </c:pt>
                <c:pt idx="3071">
                  <c:v>44309.374305555553</c:v>
                </c:pt>
                <c:pt idx="3072">
                  <c:v>44016.031944444447</c:v>
                </c:pt>
                <c:pt idx="3073">
                  <c:v>44316.311805555553</c:v>
                </c:pt>
                <c:pt idx="3074">
                  <c:v>44326.376388888886</c:v>
                </c:pt>
                <c:pt idx="3075">
                  <c:v>44185.579861111109</c:v>
                </c:pt>
                <c:pt idx="3076">
                  <c:v>44072.458333333336</c:v>
                </c:pt>
                <c:pt idx="3077">
                  <c:v>44128.943055555559</c:v>
                </c:pt>
                <c:pt idx="3078">
                  <c:v>44183.181250000001</c:v>
                </c:pt>
                <c:pt idx="3079">
                  <c:v>44289.333333333336</c:v>
                </c:pt>
                <c:pt idx="3080">
                  <c:v>44036.272222222222</c:v>
                </c:pt>
                <c:pt idx="3081">
                  <c:v>44073.212500000001</c:v>
                </c:pt>
                <c:pt idx="3082">
                  <c:v>44246.120833333334</c:v>
                </c:pt>
                <c:pt idx="3083">
                  <c:v>44008.515972222223</c:v>
                </c:pt>
                <c:pt idx="3084">
                  <c:v>44232.964583333334</c:v>
                </c:pt>
                <c:pt idx="3085">
                  <c:v>44357.200694444444</c:v>
                </c:pt>
                <c:pt idx="3086">
                  <c:v>44282.615972222222</c:v>
                </c:pt>
                <c:pt idx="3087">
                  <c:v>44041.831944444442</c:v>
                </c:pt>
                <c:pt idx="3088">
                  <c:v>44017.030555555553</c:v>
                </c:pt>
                <c:pt idx="3089">
                  <c:v>44239.050694444442</c:v>
                </c:pt>
                <c:pt idx="3090">
                  <c:v>44046.829861111109</c:v>
                </c:pt>
                <c:pt idx="3091">
                  <c:v>44158.702777777777</c:v>
                </c:pt>
                <c:pt idx="3092">
                  <c:v>44177.486111111109</c:v>
                </c:pt>
                <c:pt idx="3093">
                  <c:v>44146.484027777777</c:v>
                </c:pt>
                <c:pt idx="3094">
                  <c:v>44203.188194444447</c:v>
                </c:pt>
                <c:pt idx="3095">
                  <c:v>44335.347222222219</c:v>
                </c:pt>
                <c:pt idx="3096">
                  <c:v>44027.527083333334</c:v>
                </c:pt>
                <c:pt idx="3097">
                  <c:v>44048.54583333333</c:v>
                </c:pt>
                <c:pt idx="3098">
                  <c:v>44011.820833333331</c:v>
                </c:pt>
                <c:pt idx="3099">
                  <c:v>44117.36041666667</c:v>
                </c:pt>
                <c:pt idx="3100">
                  <c:v>44262.43472222222</c:v>
                </c:pt>
                <c:pt idx="3101">
                  <c:v>44212.275694444441</c:v>
                </c:pt>
                <c:pt idx="3102">
                  <c:v>44110.35</c:v>
                </c:pt>
                <c:pt idx="3103">
                  <c:v>44302.07708333333</c:v>
                </c:pt>
                <c:pt idx="3104">
                  <c:v>44221.454861111109</c:v>
                </c:pt>
                <c:pt idx="3105">
                  <c:v>44105.936111111114</c:v>
                </c:pt>
                <c:pt idx="3106">
                  <c:v>44327.214583333334</c:v>
                </c:pt>
                <c:pt idx="3107">
                  <c:v>44342.994444444441</c:v>
                </c:pt>
                <c:pt idx="3108">
                  <c:v>44225.938888888886</c:v>
                </c:pt>
                <c:pt idx="3109">
                  <c:v>44086.367361111108</c:v>
                </c:pt>
                <c:pt idx="3110">
                  <c:v>44100.084722222222</c:v>
                </c:pt>
                <c:pt idx="3111">
                  <c:v>44332.022916666669</c:v>
                </c:pt>
                <c:pt idx="3112">
                  <c:v>44148.385416666664</c:v>
                </c:pt>
                <c:pt idx="3113">
                  <c:v>44103.106249999997</c:v>
                </c:pt>
                <c:pt idx="3114">
                  <c:v>44293.48333333333</c:v>
                </c:pt>
                <c:pt idx="3115">
                  <c:v>44131.479861111111</c:v>
                </c:pt>
                <c:pt idx="3116">
                  <c:v>44127.25277777778</c:v>
                </c:pt>
                <c:pt idx="3117">
                  <c:v>44089.384722222225</c:v>
                </c:pt>
                <c:pt idx="3118">
                  <c:v>44336.777083333334</c:v>
                </c:pt>
                <c:pt idx="3119">
                  <c:v>44243.654166666667</c:v>
                </c:pt>
                <c:pt idx="3120">
                  <c:v>44213.933333333334</c:v>
                </c:pt>
                <c:pt idx="3121">
                  <c:v>44357.59652777778</c:v>
                </c:pt>
                <c:pt idx="3122">
                  <c:v>44054.518750000003</c:v>
                </c:pt>
                <c:pt idx="3123">
                  <c:v>44103.461805555555</c:v>
                </c:pt>
                <c:pt idx="3124">
                  <c:v>44141.157638888886</c:v>
                </c:pt>
                <c:pt idx="3125">
                  <c:v>44077.350694444445</c:v>
                </c:pt>
                <c:pt idx="3126">
                  <c:v>44098.880555555559</c:v>
                </c:pt>
                <c:pt idx="3127">
                  <c:v>44299.375694444447</c:v>
                </c:pt>
                <c:pt idx="3128">
                  <c:v>44305.390972222223</c:v>
                </c:pt>
                <c:pt idx="3129">
                  <c:v>44165.039583333331</c:v>
                </c:pt>
                <c:pt idx="3130">
                  <c:v>44259.501388888886</c:v>
                </c:pt>
                <c:pt idx="3131">
                  <c:v>44334.943749999999</c:v>
                </c:pt>
                <c:pt idx="3132">
                  <c:v>44027.00277777778</c:v>
                </c:pt>
                <c:pt idx="3133">
                  <c:v>44101.876388888886</c:v>
                </c:pt>
                <c:pt idx="3134">
                  <c:v>44286.054166666669</c:v>
                </c:pt>
                <c:pt idx="3135">
                  <c:v>44225.28402777778</c:v>
                </c:pt>
                <c:pt idx="3136">
                  <c:v>44231.193055555559</c:v>
                </c:pt>
                <c:pt idx="3137">
                  <c:v>44038.469444444447</c:v>
                </c:pt>
                <c:pt idx="3138">
                  <c:v>44294.025000000001</c:v>
                </c:pt>
                <c:pt idx="3139">
                  <c:v>44009.588194444441</c:v>
                </c:pt>
                <c:pt idx="3140">
                  <c:v>44217.666666666664</c:v>
                </c:pt>
                <c:pt idx="3141">
                  <c:v>44194.81527777778</c:v>
                </c:pt>
                <c:pt idx="3142">
                  <c:v>44290.859722222223</c:v>
                </c:pt>
                <c:pt idx="3143">
                  <c:v>44351.964583333334</c:v>
                </c:pt>
                <c:pt idx="3144">
                  <c:v>44081.460416666669</c:v>
                </c:pt>
                <c:pt idx="3145">
                  <c:v>44020.465277777781</c:v>
                </c:pt>
                <c:pt idx="3146">
                  <c:v>44282.800694444442</c:v>
                </c:pt>
                <c:pt idx="3147">
                  <c:v>44252.944444444445</c:v>
                </c:pt>
                <c:pt idx="3148">
                  <c:v>44065.659722222219</c:v>
                </c:pt>
                <c:pt idx="3149">
                  <c:v>44238.805555555555</c:v>
                </c:pt>
                <c:pt idx="3150">
                  <c:v>44317.927083333336</c:v>
                </c:pt>
                <c:pt idx="3151">
                  <c:v>44176.958333333336</c:v>
                </c:pt>
                <c:pt idx="3152">
                  <c:v>44325.566666666666</c:v>
                </c:pt>
                <c:pt idx="3153">
                  <c:v>44187.197916666664</c:v>
                </c:pt>
                <c:pt idx="3154">
                  <c:v>44087.457638888889</c:v>
                </c:pt>
                <c:pt idx="3155">
                  <c:v>44215.084722222222</c:v>
                </c:pt>
                <c:pt idx="3156">
                  <c:v>44186.184027777781</c:v>
                </c:pt>
                <c:pt idx="3157">
                  <c:v>44340.870138888888</c:v>
                </c:pt>
                <c:pt idx="3158">
                  <c:v>44152.327777777777</c:v>
                </c:pt>
                <c:pt idx="3159">
                  <c:v>44261.413194444445</c:v>
                </c:pt>
                <c:pt idx="3160">
                  <c:v>44200.870138888888</c:v>
                </c:pt>
                <c:pt idx="3161">
                  <c:v>44242.740972222222</c:v>
                </c:pt>
                <c:pt idx="3162">
                  <c:v>44251.840277777781</c:v>
                </c:pt>
                <c:pt idx="3163">
                  <c:v>44110.37777777778</c:v>
                </c:pt>
                <c:pt idx="3164">
                  <c:v>44085.70208333333</c:v>
                </c:pt>
                <c:pt idx="3165">
                  <c:v>44030.999305555553</c:v>
                </c:pt>
                <c:pt idx="3166">
                  <c:v>44290.469444444447</c:v>
                </c:pt>
                <c:pt idx="3167">
                  <c:v>44240.797222222223</c:v>
                </c:pt>
                <c:pt idx="3168">
                  <c:v>44291.220833333333</c:v>
                </c:pt>
                <c:pt idx="3169">
                  <c:v>44339.688888888886</c:v>
                </c:pt>
                <c:pt idx="3170">
                  <c:v>44340.970138888886</c:v>
                </c:pt>
                <c:pt idx="3171">
                  <c:v>44217.36041666667</c:v>
                </c:pt>
                <c:pt idx="3172">
                  <c:v>44115.947222222225</c:v>
                </c:pt>
                <c:pt idx="3173">
                  <c:v>44189.085416666669</c:v>
                </c:pt>
                <c:pt idx="3174">
                  <c:v>44064.738194444442</c:v>
                </c:pt>
                <c:pt idx="3175">
                  <c:v>44156.070138888892</c:v>
                </c:pt>
                <c:pt idx="3176">
                  <c:v>44077.193055555559</c:v>
                </c:pt>
                <c:pt idx="3177">
                  <c:v>44190.716666666667</c:v>
                </c:pt>
                <c:pt idx="3178">
                  <c:v>44139.065972222219</c:v>
                </c:pt>
                <c:pt idx="3179">
                  <c:v>44075.958333333336</c:v>
                </c:pt>
                <c:pt idx="3180">
                  <c:v>44268.719444444447</c:v>
                </c:pt>
                <c:pt idx="3181">
                  <c:v>44086.783333333333</c:v>
                </c:pt>
                <c:pt idx="3182">
                  <c:v>44072.676388888889</c:v>
                </c:pt>
                <c:pt idx="3183">
                  <c:v>44357.121527777781</c:v>
                </c:pt>
                <c:pt idx="3184">
                  <c:v>44096.713194444441</c:v>
                </c:pt>
                <c:pt idx="3185">
                  <c:v>44057.207638888889</c:v>
                </c:pt>
                <c:pt idx="3186">
                  <c:v>44298.597916666666</c:v>
                </c:pt>
                <c:pt idx="3187">
                  <c:v>44112.362500000003</c:v>
                </c:pt>
                <c:pt idx="3188">
                  <c:v>44339.831944444442</c:v>
                </c:pt>
                <c:pt idx="3189">
                  <c:v>44347.168749999997</c:v>
                </c:pt>
                <c:pt idx="3190">
                  <c:v>44091.75</c:v>
                </c:pt>
                <c:pt idx="3191">
                  <c:v>44341.915277777778</c:v>
                </c:pt>
                <c:pt idx="3192">
                  <c:v>44002.461111111108</c:v>
                </c:pt>
                <c:pt idx="3193">
                  <c:v>44294.695833333331</c:v>
                </c:pt>
                <c:pt idx="3194">
                  <c:v>44316.945138888892</c:v>
                </c:pt>
                <c:pt idx="3195">
                  <c:v>44083.576388888891</c:v>
                </c:pt>
                <c:pt idx="3196">
                  <c:v>44327.731944444444</c:v>
                </c:pt>
                <c:pt idx="3197">
                  <c:v>44035.842361111114</c:v>
                </c:pt>
                <c:pt idx="3198">
                  <c:v>44358.88958333333</c:v>
                </c:pt>
                <c:pt idx="3199">
                  <c:v>44060.150694444441</c:v>
                </c:pt>
                <c:pt idx="3200">
                  <c:v>44318.893750000003</c:v>
                </c:pt>
                <c:pt idx="3201">
                  <c:v>44313.979861111111</c:v>
                </c:pt>
                <c:pt idx="3202">
                  <c:v>44197.883333333331</c:v>
                </c:pt>
                <c:pt idx="3203">
                  <c:v>44040.459027777775</c:v>
                </c:pt>
                <c:pt idx="3204">
                  <c:v>44347.557638888888</c:v>
                </c:pt>
                <c:pt idx="3205">
                  <c:v>44239.927083333336</c:v>
                </c:pt>
                <c:pt idx="3206">
                  <c:v>44141.731249999997</c:v>
                </c:pt>
                <c:pt idx="3207">
                  <c:v>44243.219444444447</c:v>
                </c:pt>
                <c:pt idx="3208">
                  <c:v>44032.681250000001</c:v>
                </c:pt>
                <c:pt idx="3209">
                  <c:v>44128.654861111114</c:v>
                </c:pt>
                <c:pt idx="3210">
                  <c:v>44264.574305555558</c:v>
                </c:pt>
                <c:pt idx="3211">
                  <c:v>44102.112500000003</c:v>
                </c:pt>
                <c:pt idx="3212">
                  <c:v>44220.157638888886</c:v>
                </c:pt>
                <c:pt idx="3213">
                  <c:v>44288.69027777778</c:v>
                </c:pt>
                <c:pt idx="3214">
                  <c:v>44239.977777777778</c:v>
                </c:pt>
                <c:pt idx="3215">
                  <c:v>44331.588194444441</c:v>
                </c:pt>
                <c:pt idx="3216">
                  <c:v>44188.599305555559</c:v>
                </c:pt>
                <c:pt idx="3217">
                  <c:v>44023.877083333333</c:v>
                </c:pt>
                <c:pt idx="3218">
                  <c:v>44295.984722222223</c:v>
                </c:pt>
                <c:pt idx="3219">
                  <c:v>44255.940972222219</c:v>
                </c:pt>
                <c:pt idx="3220">
                  <c:v>44073.575694444444</c:v>
                </c:pt>
                <c:pt idx="3221">
                  <c:v>44001.822222222225</c:v>
                </c:pt>
                <c:pt idx="3222">
                  <c:v>44173.750694444447</c:v>
                </c:pt>
                <c:pt idx="3223">
                  <c:v>44144.561805555553</c:v>
                </c:pt>
                <c:pt idx="3224">
                  <c:v>44277.602083333331</c:v>
                </c:pt>
                <c:pt idx="3225">
                  <c:v>44019.355555555558</c:v>
                </c:pt>
                <c:pt idx="3226">
                  <c:v>44267.175694444442</c:v>
                </c:pt>
                <c:pt idx="3227">
                  <c:v>44196.969444444447</c:v>
                </c:pt>
                <c:pt idx="3228">
                  <c:v>44300.961805555555</c:v>
                </c:pt>
                <c:pt idx="3229">
                  <c:v>44002.95416666667</c:v>
                </c:pt>
                <c:pt idx="3230">
                  <c:v>44320.314583333333</c:v>
                </c:pt>
                <c:pt idx="3231">
                  <c:v>44232.381249999999</c:v>
                </c:pt>
                <c:pt idx="3232">
                  <c:v>44339.886805555558</c:v>
                </c:pt>
                <c:pt idx="3233">
                  <c:v>44242.549305555556</c:v>
                </c:pt>
                <c:pt idx="3234">
                  <c:v>44246.017361111109</c:v>
                </c:pt>
                <c:pt idx="3235">
                  <c:v>44214.061111111114</c:v>
                </c:pt>
                <c:pt idx="3236">
                  <c:v>44354.04583333333</c:v>
                </c:pt>
                <c:pt idx="3237">
                  <c:v>44144.398611111108</c:v>
                </c:pt>
                <c:pt idx="3238">
                  <c:v>44333.932638888888</c:v>
                </c:pt>
                <c:pt idx="3239">
                  <c:v>44099.425000000003</c:v>
                </c:pt>
                <c:pt idx="3240">
                  <c:v>44327.79583333333</c:v>
                </c:pt>
                <c:pt idx="3241">
                  <c:v>44055.50277777778</c:v>
                </c:pt>
                <c:pt idx="3242">
                  <c:v>44161.773611111108</c:v>
                </c:pt>
                <c:pt idx="3243">
                  <c:v>44351.925694444442</c:v>
                </c:pt>
                <c:pt idx="3244">
                  <c:v>44017.67291666667</c:v>
                </c:pt>
                <c:pt idx="3245">
                  <c:v>44350.559027777781</c:v>
                </c:pt>
                <c:pt idx="3246">
                  <c:v>44112.609722222223</c:v>
                </c:pt>
                <c:pt idx="3247">
                  <c:v>44251.871527777781</c:v>
                </c:pt>
                <c:pt idx="3248">
                  <c:v>44282.51666666667</c:v>
                </c:pt>
                <c:pt idx="3249">
                  <c:v>44333.317361111112</c:v>
                </c:pt>
                <c:pt idx="3250">
                  <c:v>44077.734027777777</c:v>
                </c:pt>
                <c:pt idx="3251">
                  <c:v>44051.327777777777</c:v>
                </c:pt>
                <c:pt idx="3252">
                  <c:v>44110.579861111109</c:v>
                </c:pt>
                <c:pt idx="3253">
                  <c:v>44290.928472222222</c:v>
                </c:pt>
                <c:pt idx="3254">
                  <c:v>44334.281944444447</c:v>
                </c:pt>
                <c:pt idx="3255">
                  <c:v>44207.538194444445</c:v>
                </c:pt>
                <c:pt idx="3256">
                  <c:v>44225.646527777775</c:v>
                </c:pt>
                <c:pt idx="3257">
                  <c:v>44147.480555555558</c:v>
                </c:pt>
                <c:pt idx="3258">
                  <c:v>44063.501388888886</c:v>
                </c:pt>
                <c:pt idx="3259">
                  <c:v>44318.115277777775</c:v>
                </c:pt>
                <c:pt idx="3260">
                  <c:v>44332.708333333336</c:v>
                </c:pt>
                <c:pt idx="3261">
                  <c:v>44078.402777777781</c:v>
                </c:pt>
                <c:pt idx="3262">
                  <c:v>44003.306250000001</c:v>
                </c:pt>
                <c:pt idx="3263">
                  <c:v>44161.138888888891</c:v>
                </c:pt>
                <c:pt idx="3264">
                  <c:v>44341.083333333336</c:v>
                </c:pt>
                <c:pt idx="3265">
                  <c:v>44155.521527777775</c:v>
                </c:pt>
                <c:pt idx="3266">
                  <c:v>44282.901388888888</c:v>
                </c:pt>
                <c:pt idx="3267">
                  <c:v>44186.068055555559</c:v>
                </c:pt>
                <c:pt idx="3268">
                  <c:v>44223.290972222225</c:v>
                </c:pt>
                <c:pt idx="3269">
                  <c:v>44246.412499999999</c:v>
                </c:pt>
                <c:pt idx="3270">
                  <c:v>44022.119444444441</c:v>
                </c:pt>
                <c:pt idx="3271">
                  <c:v>44144.009027777778</c:v>
                </c:pt>
                <c:pt idx="3272">
                  <c:v>44005.552083333336</c:v>
                </c:pt>
                <c:pt idx="3273">
                  <c:v>44169.510416666664</c:v>
                </c:pt>
                <c:pt idx="3274">
                  <c:v>44344.420138888891</c:v>
                </c:pt>
                <c:pt idx="3275">
                  <c:v>44068.509722222225</c:v>
                </c:pt>
                <c:pt idx="3276">
                  <c:v>44068.03402777778</c:v>
                </c:pt>
                <c:pt idx="3277">
                  <c:v>44138.448611111111</c:v>
                </c:pt>
                <c:pt idx="3278">
                  <c:v>44312.236111111109</c:v>
                </c:pt>
                <c:pt idx="3279">
                  <c:v>44139.661111111112</c:v>
                </c:pt>
                <c:pt idx="3280">
                  <c:v>44172.409722222219</c:v>
                </c:pt>
                <c:pt idx="3281">
                  <c:v>44290.454861111109</c:v>
                </c:pt>
                <c:pt idx="3282">
                  <c:v>44138.573611111111</c:v>
                </c:pt>
                <c:pt idx="3283">
                  <c:v>44119.438194444447</c:v>
                </c:pt>
                <c:pt idx="3284">
                  <c:v>44310.536111111112</c:v>
                </c:pt>
                <c:pt idx="3285">
                  <c:v>44288.48333333333</c:v>
                </c:pt>
                <c:pt idx="3286">
                  <c:v>44320.709722222222</c:v>
                </c:pt>
                <c:pt idx="3287">
                  <c:v>44222.306250000001</c:v>
                </c:pt>
                <c:pt idx="3288">
                  <c:v>44322.126388888886</c:v>
                </c:pt>
                <c:pt idx="3289">
                  <c:v>44009.638888888891</c:v>
                </c:pt>
                <c:pt idx="3290">
                  <c:v>44265.19027777778</c:v>
                </c:pt>
                <c:pt idx="3291">
                  <c:v>44174.549305555556</c:v>
                </c:pt>
                <c:pt idx="3292">
                  <c:v>44166.545138888891</c:v>
                </c:pt>
                <c:pt idx="3293">
                  <c:v>44159.160416666666</c:v>
                </c:pt>
                <c:pt idx="3294">
                  <c:v>44180.86041666667</c:v>
                </c:pt>
                <c:pt idx="3295">
                  <c:v>44325.2</c:v>
                </c:pt>
                <c:pt idx="3296">
                  <c:v>44211.752083333333</c:v>
                </c:pt>
                <c:pt idx="3297">
                  <c:v>44364.835416666669</c:v>
                </c:pt>
                <c:pt idx="3298">
                  <c:v>44139.4375</c:v>
                </c:pt>
                <c:pt idx="3299">
                  <c:v>44084.038194444445</c:v>
                </c:pt>
                <c:pt idx="3300">
                  <c:v>44353.075694444444</c:v>
                </c:pt>
                <c:pt idx="3301">
                  <c:v>44236.726388888892</c:v>
                </c:pt>
                <c:pt idx="3302">
                  <c:v>44302.473611111112</c:v>
                </c:pt>
                <c:pt idx="3303">
                  <c:v>44092.605555555558</c:v>
                </c:pt>
                <c:pt idx="3304">
                  <c:v>44247.591666666667</c:v>
                </c:pt>
                <c:pt idx="3305">
                  <c:v>44057.225694444445</c:v>
                </c:pt>
                <c:pt idx="3306">
                  <c:v>44300.163194444445</c:v>
                </c:pt>
                <c:pt idx="3307">
                  <c:v>44122.948611111111</c:v>
                </c:pt>
                <c:pt idx="3308">
                  <c:v>44134.15347222222</c:v>
                </c:pt>
                <c:pt idx="3309">
                  <c:v>44222.607638888891</c:v>
                </c:pt>
                <c:pt idx="3310">
                  <c:v>44268.995833333334</c:v>
                </c:pt>
                <c:pt idx="3311">
                  <c:v>44267.865972222222</c:v>
                </c:pt>
                <c:pt idx="3312">
                  <c:v>44027.768750000003</c:v>
                </c:pt>
                <c:pt idx="3313">
                  <c:v>44038.930555555555</c:v>
                </c:pt>
                <c:pt idx="3314">
                  <c:v>44288.20416666667</c:v>
                </c:pt>
                <c:pt idx="3315">
                  <c:v>44332.381249999999</c:v>
                </c:pt>
                <c:pt idx="3316">
                  <c:v>44344.017361111109</c:v>
                </c:pt>
                <c:pt idx="3317">
                  <c:v>44011.616666666669</c:v>
                </c:pt>
                <c:pt idx="3318">
                  <c:v>44160.394444444442</c:v>
                </c:pt>
                <c:pt idx="3319">
                  <c:v>44341.554861111108</c:v>
                </c:pt>
                <c:pt idx="3320">
                  <c:v>44087.405555555553</c:v>
                </c:pt>
                <c:pt idx="3321">
                  <c:v>44297.72152777778</c:v>
                </c:pt>
                <c:pt idx="3322">
                  <c:v>44127.875694444447</c:v>
                </c:pt>
                <c:pt idx="3323">
                  <c:v>44348.321527777778</c:v>
                </c:pt>
                <c:pt idx="3324">
                  <c:v>44016.694444444445</c:v>
                </c:pt>
                <c:pt idx="3325">
                  <c:v>44036.460416666669</c:v>
                </c:pt>
                <c:pt idx="3326">
                  <c:v>44257.803472222222</c:v>
                </c:pt>
                <c:pt idx="3327">
                  <c:v>44181.851388888892</c:v>
                </c:pt>
                <c:pt idx="3328">
                  <c:v>44306.509027777778</c:v>
                </c:pt>
                <c:pt idx="3329">
                  <c:v>44068.198611111111</c:v>
                </c:pt>
                <c:pt idx="3330">
                  <c:v>44172.638194444444</c:v>
                </c:pt>
                <c:pt idx="3331">
                  <c:v>44179.916666666664</c:v>
                </c:pt>
                <c:pt idx="3332">
                  <c:v>44059.676388888889</c:v>
                </c:pt>
                <c:pt idx="3333">
                  <c:v>44094.488194444442</c:v>
                </c:pt>
                <c:pt idx="3334">
                  <c:v>44088.693055555559</c:v>
                </c:pt>
                <c:pt idx="3335">
                  <c:v>44094.902777777781</c:v>
                </c:pt>
                <c:pt idx="3336">
                  <c:v>44135.761805555558</c:v>
                </c:pt>
                <c:pt idx="3337">
                  <c:v>44269.786805555559</c:v>
                </c:pt>
                <c:pt idx="3338">
                  <c:v>44211.884027777778</c:v>
                </c:pt>
                <c:pt idx="3339">
                  <c:v>44130.381249999999</c:v>
                </c:pt>
                <c:pt idx="3340">
                  <c:v>44021.620138888888</c:v>
                </c:pt>
                <c:pt idx="3341">
                  <c:v>44065.757638888892</c:v>
                </c:pt>
                <c:pt idx="3342">
                  <c:v>44084.8125</c:v>
                </c:pt>
                <c:pt idx="3343">
                  <c:v>44050.374305555553</c:v>
                </c:pt>
                <c:pt idx="3344">
                  <c:v>44208.988194444442</c:v>
                </c:pt>
                <c:pt idx="3345">
                  <c:v>44350.392361111109</c:v>
                </c:pt>
                <c:pt idx="3346">
                  <c:v>44033.120833333334</c:v>
                </c:pt>
                <c:pt idx="3347">
                  <c:v>44305.762499999997</c:v>
                </c:pt>
                <c:pt idx="3348">
                  <c:v>44024.494444444441</c:v>
                </c:pt>
                <c:pt idx="3349">
                  <c:v>44346.808333333334</c:v>
                </c:pt>
                <c:pt idx="3350">
                  <c:v>44133.103472222225</c:v>
                </c:pt>
                <c:pt idx="3351">
                  <c:v>44012.570138888892</c:v>
                </c:pt>
                <c:pt idx="3352">
                  <c:v>44218.159722222219</c:v>
                </c:pt>
                <c:pt idx="3353">
                  <c:v>44244.006249999999</c:v>
                </c:pt>
                <c:pt idx="3354">
                  <c:v>44006.398611111108</c:v>
                </c:pt>
                <c:pt idx="3355">
                  <c:v>44354.218055555553</c:v>
                </c:pt>
                <c:pt idx="3356">
                  <c:v>44106.65902777778</c:v>
                </c:pt>
                <c:pt idx="3357">
                  <c:v>44102.302083333336</c:v>
                </c:pt>
                <c:pt idx="3358">
                  <c:v>44336.859722222223</c:v>
                </c:pt>
                <c:pt idx="3359">
                  <c:v>44106.865972222222</c:v>
                </c:pt>
                <c:pt idx="3360">
                  <c:v>44219.085416666669</c:v>
                </c:pt>
                <c:pt idx="3361">
                  <c:v>44216.434027777781</c:v>
                </c:pt>
                <c:pt idx="3362">
                  <c:v>44003.004861111112</c:v>
                </c:pt>
                <c:pt idx="3363">
                  <c:v>44126.286805555559</c:v>
                </c:pt>
                <c:pt idx="3364">
                  <c:v>44269.200694444444</c:v>
                </c:pt>
                <c:pt idx="3365">
                  <c:v>44283.462500000001</c:v>
                </c:pt>
                <c:pt idx="3366">
                  <c:v>44089.560416666667</c:v>
                </c:pt>
                <c:pt idx="3367">
                  <c:v>44278.072916666664</c:v>
                </c:pt>
                <c:pt idx="3368">
                  <c:v>44241.401388888888</c:v>
                </c:pt>
                <c:pt idx="3369">
                  <c:v>44103.465277777781</c:v>
                </c:pt>
                <c:pt idx="3370">
                  <c:v>44297.097222222219</c:v>
                </c:pt>
                <c:pt idx="3371">
                  <c:v>44125.234027777777</c:v>
                </c:pt>
                <c:pt idx="3372">
                  <c:v>44072.384722222225</c:v>
                </c:pt>
                <c:pt idx="3373">
                  <c:v>44009.436111111114</c:v>
                </c:pt>
                <c:pt idx="3374">
                  <c:v>44239.71875</c:v>
                </c:pt>
                <c:pt idx="3375">
                  <c:v>44309.578472222223</c:v>
                </c:pt>
                <c:pt idx="3376">
                  <c:v>44349.986111111109</c:v>
                </c:pt>
                <c:pt idx="3377">
                  <c:v>44008.011805555558</c:v>
                </c:pt>
                <c:pt idx="3378">
                  <c:v>44308.681250000001</c:v>
                </c:pt>
                <c:pt idx="3379">
                  <c:v>44327.612500000003</c:v>
                </c:pt>
                <c:pt idx="3380">
                  <c:v>44233.488194444442</c:v>
                </c:pt>
                <c:pt idx="3381">
                  <c:v>44212.672222222223</c:v>
                </c:pt>
                <c:pt idx="3382">
                  <c:v>44321.123611111114</c:v>
                </c:pt>
                <c:pt idx="3383">
                  <c:v>44163.959722222222</c:v>
                </c:pt>
                <c:pt idx="3384">
                  <c:v>44340.023611111108</c:v>
                </c:pt>
                <c:pt idx="3385">
                  <c:v>44306.973611111112</c:v>
                </c:pt>
                <c:pt idx="3386">
                  <c:v>44053.801388888889</c:v>
                </c:pt>
                <c:pt idx="3387">
                  <c:v>44247.162499999999</c:v>
                </c:pt>
                <c:pt idx="3388">
                  <c:v>44013.919444444444</c:v>
                </c:pt>
                <c:pt idx="3389">
                  <c:v>44037.419444444444</c:v>
                </c:pt>
                <c:pt idx="3390">
                  <c:v>44317.082638888889</c:v>
                </c:pt>
                <c:pt idx="3391">
                  <c:v>44359.586111111108</c:v>
                </c:pt>
                <c:pt idx="3392">
                  <c:v>44012.447916666664</c:v>
                </c:pt>
                <c:pt idx="3393">
                  <c:v>44139.004166666666</c:v>
                </c:pt>
                <c:pt idx="3394">
                  <c:v>44069.972222222219</c:v>
                </c:pt>
                <c:pt idx="3395">
                  <c:v>44186.195138888892</c:v>
                </c:pt>
                <c:pt idx="3396">
                  <c:v>44205.570833333331</c:v>
                </c:pt>
                <c:pt idx="3397">
                  <c:v>44287.681250000001</c:v>
                </c:pt>
                <c:pt idx="3398">
                  <c:v>44095.927777777775</c:v>
                </c:pt>
                <c:pt idx="3399">
                  <c:v>44083.532638888886</c:v>
                </c:pt>
                <c:pt idx="3400">
                  <c:v>44328.224999999999</c:v>
                </c:pt>
                <c:pt idx="3401">
                  <c:v>44215.244444444441</c:v>
                </c:pt>
                <c:pt idx="3402">
                  <c:v>44336.532638888886</c:v>
                </c:pt>
                <c:pt idx="3403">
                  <c:v>44003.87222222222</c:v>
                </c:pt>
                <c:pt idx="3404">
                  <c:v>44013.768750000003</c:v>
                </c:pt>
                <c:pt idx="3405">
                  <c:v>44335.172222222223</c:v>
                </c:pt>
                <c:pt idx="3406">
                  <c:v>44212.072916666664</c:v>
                </c:pt>
                <c:pt idx="3407">
                  <c:v>44142.972916666666</c:v>
                </c:pt>
                <c:pt idx="3408">
                  <c:v>44290.701388888891</c:v>
                </c:pt>
                <c:pt idx="3409">
                  <c:v>44309.007638888892</c:v>
                </c:pt>
                <c:pt idx="3410">
                  <c:v>44204.847222222219</c:v>
                </c:pt>
                <c:pt idx="3411">
                  <c:v>44182.090277777781</c:v>
                </c:pt>
                <c:pt idx="3412">
                  <c:v>44003.807638888888</c:v>
                </c:pt>
                <c:pt idx="3413">
                  <c:v>44207.361111111109</c:v>
                </c:pt>
                <c:pt idx="3414">
                  <c:v>44267.240277777775</c:v>
                </c:pt>
                <c:pt idx="3415">
                  <c:v>44086.029166666667</c:v>
                </c:pt>
                <c:pt idx="3416">
                  <c:v>44146.479166666664</c:v>
                </c:pt>
                <c:pt idx="3417">
                  <c:v>44258.259027777778</c:v>
                </c:pt>
                <c:pt idx="3418">
                  <c:v>44255.111805555556</c:v>
                </c:pt>
                <c:pt idx="3419">
                  <c:v>44233.020833333336</c:v>
                </c:pt>
                <c:pt idx="3420">
                  <c:v>44191.806944444441</c:v>
                </c:pt>
                <c:pt idx="3421">
                  <c:v>44299.216666666667</c:v>
                </c:pt>
                <c:pt idx="3422">
                  <c:v>44129.808333333334</c:v>
                </c:pt>
                <c:pt idx="3423">
                  <c:v>44201.950694444444</c:v>
                </c:pt>
                <c:pt idx="3424">
                  <c:v>44050.081250000003</c:v>
                </c:pt>
                <c:pt idx="3425">
                  <c:v>44023.340277777781</c:v>
                </c:pt>
                <c:pt idx="3426">
                  <c:v>44174.177083333336</c:v>
                </c:pt>
                <c:pt idx="3427">
                  <c:v>44217.285416666666</c:v>
                </c:pt>
                <c:pt idx="3428">
                  <c:v>44275.054861111108</c:v>
                </c:pt>
                <c:pt idx="3429">
                  <c:v>44001.347222222219</c:v>
                </c:pt>
                <c:pt idx="3430">
                  <c:v>44181.655555555553</c:v>
                </c:pt>
                <c:pt idx="3431">
                  <c:v>44265.158333333333</c:v>
                </c:pt>
                <c:pt idx="3432">
                  <c:v>44212.671527777777</c:v>
                </c:pt>
                <c:pt idx="3433">
                  <c:v>44015.727083333331</c:v>
                </c:pt>
                <c:pt idx="3434">
                  <c:v>44158.556944444441</c:v>
                </c:pt>
                <c:pt idx="3435">
                  <c:v>44331.606944444444</c:v>
                </c:pt>
                <c:pt idx="3436">
                  <c:v>44362.138888888891</c:v>
                </c:pt>
                <c:pt idx="3437">
                  <c:v>44106.192361111112</c:v>
                </c:pt>
                <c:pt idx="3438">
                  <c:v>44005.102777777778</c:v>
                </c:pt>
                <c:pt idx="3439">
                  <c:v>44028.277083333334</c:v>
                </c:pt>
                <c:pt idx="3440">
                  <c:v>44063.407638888886</c:v>
                </c:pt>
                <c:pt idx="3441">
                  <c:v>44187.642361111109</c:v>
                </c:pt>
                <c:pt idx="3442">
                  <c:v>44161.101388888892</c:v>
                </c:pt>
                <c:pt idx="3443">
                  <c:v>44170.163194444445</c:v>
                </c:pt>
                <c:pt idx="3444">
                  <c:v>44163.166666666664</c:v>
                </c:pt>
                <c:pt idx="3445">
                  <c:v>44035.176388888889</c:v>
                </c:pt>
                <c:pt idx="3446">
                  <c:v>44120.341666666667</c:v>
                </c:pt>
                <c:pt idx="3447">
                  <c:v>44339.918055555558</c:v>
                </c:pt>
                <c:pt idx="3448">
                  <c:v>44360.268750000003</c:v>
                </c:pt>
                <c:pt idx="3449">
                  <c:v>44171.040972222225</c:v>
                </c:pt>
                <c:pt idx="3450">
                  <c:v>44060.237500000003</c:v>
                </c:pt>
                <c:pt idx="3451">
                  <c:v>44224.031944444447</c:v>
                </c:pt>
                <c:pt idx="3452">
                  <c:v>44305.466666666667</c:v>
                </c:pt>
                <c:pt idx="3453">
                  <c:v>44209.781944444447</c:v>
                </c:pt>
                <c:pt idx="3454">
                  <c:v>44081.790972222225</c:v>
                </c:pt>
                <c:pt idx="3455">
                  <c:v>44348.220833333333</c:v>
                </c:pt>
                <c:pt idx="3456">
                  <c:v>44240.072916666664</c:v>
                </c:pt>
                <c:pt idx="3457">
                  <c:v>44176.657638888886</c:v>
                </c:pt>
                <c:pt idx="3458">
                  <c:v>44149.977083333331</c:v>
                </c:pt>
                <c:pt idx="3459">
                  <c:v>44296.818749999999</c:v>
                </c:pt>
                <c:pt idx="3460">
                  <c:v>44157.4375</c:v>
                </c:pt>
                <c:pt idx="3461">
                  <c:v>44089.21597222222</c:v>
                </c:pt>
                <c:pt idx="3462">
                  <c:v>44354.586111111108</c:v>
                </c:pt>
                <c:pt idx="3463">
                  <c:v>44223.390972222223</c:v>
                </c:pt>
                <c:pt idx="3464">
                  <c:v>44005.852777777778</c:v>
                </c:pt>
                <c:pt idx="3465">
                  <c:v>44235.254861111112</c:v>
                </c:pt>
                <c:pt idx="3466">
                  <c:v>44267.772916666669</c:v>
                </c:pt>
                <c:pt idx="3467">
                  <c:v>44065.852083333331</c:v>
                </c:pt>
                <c:pt idx="3468">
                  <c:v>44197.948611111111</c:v>
                </c:pt>
                <c:pt idx="3469">
                  <c:v>44120.996527777781</c:v>
                </c:pt>
                <c:pt idx="3470">
                  <c:v>44005.418055555558</c:v>
                </c:pt>
                <c:pt idx="3471">
                  <c:v>44275.457638888889</c:v>
                </c:pt>
                <c:pt idx="3472">
                  <c:v>44198.652777777781</c:v>
                </c:pt>
                <c:pt idx="3473">
                  <c:v>44254.565972222219</c:v>
                </c:pt>
                <c:pt idx="3474">
                  <c:v>44075.036805555559</c:v>
                </c:pt>
                <c:pt idx="3475">
                  <c:v>44117.147916666669</c:v>
                </c:pt>
                <c:pt idx="3476">
                  <c:v>44124.045138888891</c:v>
                </c:pt>
                <c:pt idx="3477">
                  <c:v>44276.302083333336</c:v>
                </c:pt>
                <c:pt idx="3478">
                  <c:v>44314.873611111114</c:v>
                </c:pt>
                <c:pt idx="3479">
                  <c:v>44307.12777777778</c:v>
                </c:pt>
                <c:pt idx="3480">
                  <c:v>44255.511805555558</c:v>
                </c:pt>
                <c:pt idx="3481">
                  <c:v>44159.154861111114</c:v>
                </c:pt>
                <c:pt idx="3482">
                  <c:v>44338.347916666666</c:v>
                </c:pt>
                <c:pt idx="3483">
                  <c:v>44046.657638888886</c:v>
                </c:pt>
                <c:pt idx="3484">
                  <c:v>44031.71597222222</c:v>
                </c:pt>
                <c:pt idx="3485">
                  <c:v>44053.818055555559</c:v>
                </c:pt>
                <c:pt idx="3486">
                  <c:v>44158.261111111111</c:v>
                </c:pt>
                <c:pt idx="3487">
                  <c:v>44040.215277777781</c:v>
                </c:pt>
                <c:pt idx="3488">
                  <c:v>44030.867361111108</c:v>
                </c:pt>
                <c:pt idx="3489">
                  <c:v>44054.856944444444</c:v>
                </c:pt>
                <c:pt idx="3490">
                  <c:v>44092.107638888891</c:v>
                </c:pt>
                <c:pt idx="3491">
                  <c:v>44126.402083333334</c:v>
                </c:pt>
                <c:pt idx="3492">
                  <c:v>44166.8</c:v>
                </c:pt>
                <c:pt idx="3493">
                  <c:v>44087.65902777778</c:v>
                </c:pt>
                <c:pt idx="3494">
                  <c:v>44007.932638888888</c:v>
                </c:pt>
                <c:pt idx="3495">
                  <c:v>44045.919444444444</c:v>
                </c:pt>
                <c:pt idx="3496">
                  <c:v>44034.78402777778</c:v>
                </c:pt>
                <c:pt idx="3497">
                  <c:v>44068.515972222223</c:v>
                </c:pt>
                <c:pt idx="3498">
                  <c:v>44020.570138888892</c:v>
                </c:pt>
                <c:pt idx="3499">
                  <c:v>44257.178472222222</c:v>
                </c:pt>
                <c:pt idx="3500">
                  <c:v>44015.304861111108</c:v>
                </c:pt>
                <c:pt idx="3501">
                  <c:v>44169.342361111114</c:v>
                </c:pt>
                <c:pt idx="3502">
                  <c:v>44065.94027777778</c:v>
                </c:pt>
                <c:pt idx="3503">
                  <c:v>44079.875694444447</c:v>
                </c:pt>
                <c:pt idx="3504">
                  <c:v>44358.338888888888</c:v>
                </c:pt>
                <c:pt idx="3505">
                  <c:v>44073.427777777775</c:v>
                </c:pt>
                <c:pt idx="3506">
                  <c:v>44036.052777777775</c:v>
                </c:pt>
                <c:pt idx="3507">
                  <c:v>44109.338888888888</c:v>
                </c:pt>
                <c:pt idx="3508">
                  <c:v>44013.510416666664</c:v>
                </c:pt>
                <c:pt idx="3509">
                  <c:v>44116.595138888886</c:v>
                </c:pt>
                <c:pt idx="3510">
                  <c:v>44010.493055555555</c:v>
                </c:pt>
                <c:pt idx="3511">
                  <c:v>44258.129166666666</c:v>
                </c:pt>
                <c:pt idx="3512">
                  <c:v>44158.972222222219</c:v>
                </c:pt>
                <c:pt idx="3513">
                  <c:v>44203.617361111108</c:v>
                </c:pt>
                <c:pt idx="3514">
                  <c:v>44244.661111111112</c:v>
                </c:pt>
                <c:pt idx="3515">
                  <c:v>44010.886111111111</c:v>
                </c:pt>
                <c:pt idx="3516">
                  <c:v>44152.78402777778</c:v>
                </c:pt>
                <c:pt idx="3517">
                  <c:v>44212.962500000001</c:v>
                </c:pt>
                <c:pt idx="3518">
                  <c:v>44191.343055555553</c:v>
                </c:pt>
                <c:pt idx="3519">
                  <c:v>44353.675694444442</c:v>
                </c:pt>
                <c:pt idx="3520">
                  <c:v>44216.539583333331</c:v>
                </c:pt>
                <c:pt idx="3521">
                  <c:v>44272.317361111112</c:v>
                </c:pt>
                <c:pt idx="3522">
                  <c:v>44008.267361111109</c:v>
                </c:pt>
                <c:pt idx="3523">
                  <c:v>44212.956250000003</c:v>
                </c:pt>
                <c:pt idx="3524">
                  <c:v>44302.675000000003</c:v>
                </c:pt>
                <c:pt idx="3525">
                  <c:v>44003.443749999999</c:v>
                </c:pt>
                <c:pt idx="3526">
                  <c:v>44009.095138888886</c:v>
                </c:pt>
                <c:pt idx="3527">
                  <c:v>44174.345833333333</c:v>
                </c:pt>
                <c:pt idx="3528">
                  <c:v>44253.730555555558</c:v>
                </c:pt>
                <c:pt idx="3529">
                  <c:v>44149.027777777781</c:v>
                </c:pt>
                <c:pt idx="3530">
                  <c:v>44169.802777777775</c:v>
                </c:pt>
                <c:pt idx="3531">
                  <c:v>44343.772916666669</c:v>
                </c:pt>
                <c:pt idx="3532">
                  <c:v>44233.368055555555</c:v>
                </c:pt>
                <c:pt idx="3533">
                  <c:v>44009.207638888889</c:v>
                </c:pt>
                <c:pt idx="3534">
                  <c:v>44022.193749999999</c:v>
                </c:pt>
                <c:pt idx="3535">
                  <c:v>44164.620833333334</c:v>
                </c:pt>
                <c:pt idx="3536">
                  <c:v>44055.692361111112</c:v>
                </c:pt>
                <c:pt idx="3537">
                  <c:v>44148.249305555553</c:v>
                </c:pt>
                <c:pt idx="3538">
                  <c:v>44292.256944444445</c:v>
                </c:pt>
                <c:pt idx="3539">
                  <c:v>44036.101388888892</c:v>
                </c:pt>
                <c:pt idx="3540">
                  <c:v>44341.640972222223</c:v>
                </c:pt>
                <c:pt idx="3541">
                  <c:v>44085.961111111108</c:v>
                </c:pt>
                <c:pt idx="3542">
                  <c:v>44227.497916666667</c:v>
                </c:pt>
                <c:pt idx="3543">
                  <c:v>44289.340277777781</c:v>
                </c:pt>
                <c:pt idx="3544">
                  <c:v>44030.435416666667</c:v>
                </c:pt>
                <c:pt idx="3545">
                  <c:v>44251.263888888891</c:v>
                </c:pt>
                <c:pt idx="3546">
                  <c:v>44314.988194444442</c:v>
                </c:pt>
                <c:pt idx="3547">
                  <c:v>44180.936111111114</c:v>
                </c:pt>
                <c:pt idx="3548">
                  <c:v>44077.214583333334</c:v>
                </c:pt>
                <c:pt idx="3549">
                  <c:v>44218.103472222225</c:v>
                </c:pt>
                <c:pt idx="3550">
                  <c:v>44323.598611111112</c:v>
                </c:pt>
                <c:pt idx="3551">
                  <c:v>44101.12777777778</c:v>
                </c:pt>
                <c:pt idx="3552">
                  <c:v>44177.612500000003</c:v>
                </c:pt>
                <c:pt idx="3553">
                  <c:v>44094.856249999997</c:v>
                </c:pt>
                <c:pt idx="3554">
                  <c:v>44292.111111111109</c:v>
                </c:pt>
                <c:pt idx="3555">
                  <c:v>44321.229861111111</c:v>
                </c:pt>
                <c:pt idx="3556">
                  <c:v>44239.896527777775</c:v>
                </c:pt>
                <c:pt idx="3557">
                  <c:v>44008.819444444445</c:v>
                </c:pt>
                <c:pt idx="3558">
                  <c:v>44236.220138888886</c:v>
                </c:pt>
                <c:pt idx="3559">
                  <c:v>44364.617361111108</c:v>
                </c:pt>
                <c:pt idx="3560">
                  <c:v>44120.354166666664</c:v>
                </c:pt>
                <c:pt idx="3561">
                  <c:v>44044.563194444447</c:v>
                </c:pt>
                <c:pt idx="3562">
                  <c:v>44263.594444444447</c:v>
                </c:pt>
                <c:pt idx="3563">
                  <c:v>44098.211805555555</c:v>
                </c:pt>
                <c:pt idx="3564">
                  <c:v>44178.740972222222</c:v>
                </c:pt>
                <c:pt idx="3565">
                  <c:v>44075.273611111108</c:v>
                </c:pt>
                <c:pt idx="3566">
                  <c:v>44207.056250000001</c:v>
                </c:pt>
                <c:pt idx="3567">
                  <c:v>44166.250694444447</c:v>
                </c:pt>
                <c:pt idx="3568">
                  <c:v>44035.800694444442</c:v>
                </c:pt>
                <c:pt idx="3569">
                  <c:v>44070.083333333336</c:v>
                </c:pt>
                <c:pt idx="3570">
                  <c:v>44337.683333333334</c:v>
                </c:pt>
                <c:pt idx="3571">
                  <c:v>44083.288888888892</c:v>
                </c:pt>
                <c:pt idx="3572">
                  <c:v>44100.452777777777</c:v>
                </c:pt>
                <c:pt idx="3573">
                  <c:v>44172.424305555556</c:v>
                </c:pt>
                <c:pt idx="3574">
                  <c:v>44059.426388888889</c:v>
                </c:pt>
                <c:pt idx="3575">
                  <c:v>44064.164583333331</c:v>
                </c:pt>
                <c:pt idx="3576">
                  <c:v>44334.50277777778</c:v>
                </c:pt>
                <c:pt idx="3577">
                  <c:v>44198.455555555556</c:v>
                </c:pt>
                <c:pt idx="3578">
                  <c:v>44326.628472222219</c:v>
                </c:pt>
                <c:pt idx="3579">
                  <c:v>44323.720138888886</c:v>
                </c:pt>
                <c:pt idx="3580">
                  <c:v>44140.202777777777</c:v>
                </c:pt>
                <c:pt idx="3581">
                  <c:v>44209.802083333336</c:v>
                </c:pt>
                <c:pt idx="3582">
                  <c:v>44103.126388888886</c:v>
                </c:pt>
                <c:pt idx="3583">
                  <c:v>44321.763888888891</c:v>
                </c:pt>
                <c:pt idx="3584">
                  <c:v>44361.211111111108</c:v>
                </c:pt>
                <c:pt idx="3585">
                  <c:v>44044.077777777777</c:v>
                </c:pt>
                <c:pt idx="3586">
                  <c:v>44355.930555555555</c:v>
                </c:pt>
                <c:pt idx="3587">
                  <c:v>44192.918055555558</c:v>
                </c:pt>
                <c:pt idx="3588">
                  <c:v>44004.186111111114</c:v>
                </c:pt>
                <c:pt idx="3589">
                  <c:v>44330.270138888889</c:v>
                </c:pt>
                <c:pt idx="3590">
                  <c:v>44075.526388888888</c:v>
                </c:pt>
                <c:pt idx="3591">
                  <c:v>44002.286805555559</c:v>
                </c:pt>
                <c:pt idx="3592">
                  <c:v>44096.440972222219</c:v>
                </c:pt>
                <c:pt idx="3593">
                  <c:v>44106.807638888888</c:v>
                </c:pt>
                <c:pt idx="3594">
                  <c:v>44066.775694444441</c:v>
                </c:pt>
                <c:pt idx="3595">
                  <c:v>44365.236111111109</c:v>
                </c:pt>
                <c:pt idx="3596">
                  <c:v>44216.209027777775</c:v>
                </c:pt>
                <c:pt idx="3597">
                  <c:v>44233.052083333336</c:v>
                </c:pt>
                <c:pt idx="3598">
                  <c:v>44360.51666666667</c:v>
                </c:pt>
                <c:pt idx="3599">
                  <c:v>44072.008333333331</c:v>
                </c:pt>
                <c:pt idx="3600">
                  <c:v>44061.160416666666</c:v>
                </c:pt>
                <c:pt idx="3601">
                  <c:v>44000.613194444442</c:v>
                </c:pt>
                <c:pt idx="3602">
                  <c:v>44122.849305555559</c:v>
                </c:pt>
                <c:pt idx="3603">
                  <c:v>44273.77847222222</c:v>
                </c:pt>
                <c:pt idx="3604">
                  <c:v>44238.14166666667</c:v>
                </c:pt>
                <c:pt idx="3605">
                  <c:v>44279.690972222219</c:v>
                </c:pt>
                <c:pt idx="3606">
                  <c:v>44153.62222222222</c:v>
                </c:pt>
                <c:pt idx="3607">
                  <c:v>44034.749305555553</c:v>
                </c:pt>
                <c:pt idx="3608">
                  <c:v>44058.500694444447</c:v>
                </c:pt>
                <c:pt idx="3609">
                  <c:v>44172.459027777775</c:v>
                </c:pt>
                <c:pt idx="3610">
                  <c:v>44089.307638888888</c:v>
                </c:pt>
                <c:pt idx="3611">
                  <c:v>44152.022916666669</c:v>
                </c:pt>
                <c:pt idx="3612">
                  <c:v>44062.911111111112</c:v>
                </c:pt>
                <c:pt idx="3613">
                  <c:v>44337.010416666664</c:v>
                </c:pt>
                <c:pt idx="3614">
                  <c:v>44072.168055555558</c:v>
                </c:pt>
                <c:pt idx="3615">
                  <c:v>44251.65902777778</c:v>
                </c:pt>
                <c:pt idx="3616">
                  <c:v>44089.240277777775</c:v>
                </c:pt>
                <c:pt idx="3617">
                  <c:v>44273.739583333336</c:v>
                </c:pt>
                <c:pt idx="3618">
                  <c:v>44258.758333333331</c:v>
                </c:pt>
                <c:pt idx="3619">
                  <c:v>44190.088194444441</c:v>
                </c:pt>
                <c:pt idx="3620">
                  <c:v>44323.475694444445</c:v>
                </c:pt>
                <c:pt idx="3621">
                  <c:v>44041.509027777778</c:v>
                </c:pt>
                <c:pt idx="3622">
                  <c:v>44025.661111111112</c:v>
                </c:pt>
                <c:pt idx="3623">
                  <c:v>44084.636111111111</c:v>
                </c:pt>
                <c:pt idx="3624">
                  <c:v>44032.21597222222</c:v>
                </c:pt>
                <c:pt idx="3625">
                  <c:v>44146.175694444442</c:v>
                </c:pt>
                <c:pt idx="3626">
                  <c:v>44033.935416666667</c:v>
                </c:pt>
                <c:pt idx="3627">
                  <c:v>44294.789583333331</c:v>
                </c:pt>
                <c:pt idx="3628">
                  <c:v>44223.290972222225</c:v>
                </c:pt>
                <c:pt idx="3629">
                  <c:v>44210.530555555553</c:v>
                </c:pt>
                <c:pt idx="3630">
                  <c:v>44181.57916666667</c:v>
                </c:pt>
                <c:pt idx="3631">
                  <c:v>44201.484027777777</c:v>
                </c:pt>
                <c:pt idx="3632">
                  <c:v>44134.470138888886</c:v>
                </c:pt>
                <c:pt idx="3633">
                  <c:v>44205.345138888886</c:v>
                </c:pt>
                <c:pt idx="3634">
                  <c:v>44131.081944444442</c:v>
                </c:pt>
                <c:pt idx="3635">
                  <c:v>44034.806944444441</c:v>
                </c:pt>
                <c:pt idx="3636">
                  <c:v>44136.270833333336</c:v>
                </c:pt>
                <c:pt idx="3637">
                  <c:v>44303.963888888888</c:v>
                </c:pt>
                <c:pt idx="3638">
                  <c:v>44017.732638888891</c:v>
                </c:pt>
                <c:pt idx="3639">
                  <c:v>44065.64166666667</c:v>
                </c:pt>
                <c:pt idx="3640">
                  <c:v>44184.314583333333</c:v>
                </c:pt>
                <c:pt idx="3641">
                  <c:v>44320.947222222225</c:v>
                </c:pt>
                <c:pt idx="3642">
                  <c:v>44348.931944444441</c:v>
                </c:pt>
                <c:pt idx="3643">
                  <c:v>44361.918055555558</c:v>
                </c:pt>
                <c:pt idx="3644">
                  <c:v>44035.277777777781</c:v>
                </c:pt>
                <c:pt idx="3645">
                  <c:v>44178.075694444444</c:v>
                </c:pt>
                <c:pt idx="3646">
                  <c:v>44242.465277777781</c:v>
                </c:pt>
                <c:pt idx="3647">
                  <c:v>44171.169444444444</c:v>
                </c:pt>
                <c:pt idx="3648">
                  <c:v>44093.052777777775</c:v>
                </c:pt>
                <c:pt idx="3649">
                  <c:v>44126.668055555558</c:v>
                </c:pt>
                <c:pt idx="3650">
                  <c:v>44041.790277777778</c:v>
                </c:pt>
                <c:pt idx="3651">
                  <c:v>44282.895833333336</c:v>
                </c:pt>
                <c:pt idx="3652">
                  <c:v>44225.841666666667</c:v>
                </c:pt>
                <c:pt idx="3653">
                  <c:v>44310.439583333333</c:v>
                </c:pt>
                <c:pt idx="3654">
                  <c:v>44313.761111111111</c:v>
                </c:pt>
                <c:pt idx="3655">
                  <c:v>44180.547222222223</c:v>
                </c:pt>
                <c:pt idx="3656">
                  <c:v>44325.339583333334</c:v>
                </c:pt>
                <c:pt idx="3657">
                  <c:v>44157.84097222222</c:v>
                </c:pt>
                <c:pt idx="3658">
                  <c:v>44216.086111111108</c:v>
                </c:pt>
                <c:pt idx="3659">
                  <c:v>44198.694444444445</c:v>
                </c:pt>
                <c:pt idx="3660">
                  <c:v>44230.961111111108</c:v>
                </c:pt>
                <c:pt idx="3661">
                  <c:v>44258.009722222225</c:v>
                </c:pt>
                <c:pt idx="3662">
                  <c:v>44089.859722222223</c:v>
                </c:pt>
                <c:pt idx="3663">
                  <c:v>44300.667361111111</c:v>
                </c:pt>
                <c:pt idx="3664">
                  <c:v>44282.73333333333</c:v>
                </c:pt>
                <c:pt idx="3665">
                  <c:v>44240.34375</c:v>
                </c:pt>
                <c:pt idx="3666">
                  <c:v>44090.629166666666</c:v>
                </c:pt>
                <c:pt idx="3667">
                  <c:v>44301.789583333331</c:v>
                </c:pt>
                <c:pt idx="3668">
                  <c:v>44311.114583333336</c:v>
                </c:pt>
                <c:pt idx="3669">
                  <c:v>44142.22152777778</c:v>
                </c:pt>
                <c:pt idx="3670">
                  <c:v>44207.815972222219</c:v>
                </c:pt>
                <c:pt idx="3671">
                  <c:v>44081.734722222223</c:v>
                </c:pt>
                <c:pt idx="3672">
                  <c:v>44267.981249999997</c:v>
                </c:pt>
                <c:pt idx="3673">
                  <c:v>44108.87777777778</c:v>
                </c:pt>
                <c:pt idx="3674">
                  <c:v>44019.061805555553</c:v>
                </c:pt>
                <c:pt idx="3675">
                  <c:v>44178.961111111108</c:v>
                </c:pt>
                <c:pt idx="3676">
                  <c:v>44147.606249999997</c:v>
                </c:pt>
                <c:pt idx="3677">
                  <c:v>44329.32708333333</c:v>
                </c:pt>
                <c:pt idx="3678">
                  <c:v>44126.546527777777</c:v>
                </c:pt>
                <c:pt idx="3679">
                  <c:v>44184.361805555556</c:v>
                </c:pt>
                <c:pt idx="3680">
                  <c:v>44073.066666666666</c:v>
                </c:pt>
                <c:pt idx="3681">
                  <c:v>44238.805555555555</c:v>
                </c:pt>
                <c:pt idx="3682">
                  <c:v>44214.698611111111</c:v>
                </c:pt>
                <c:pt idx="3683">
                  <c:v>44260.352083333331</c:v>
                </c:pt>
                <c:pt idx="3684">
                  <c:v>44009.192361111112</c:v>
                </c:pt>
                <c:pt idx="3685">
                  <c:v>44083.54583333333</c:v>
                </c:pt>
                <c:pt idx="3686">
                  <c:v>44046.017361111109</c:v>
                </c:pt>
                <c:pt idx="3687">
                  <c:v>44141.546527777777</c:v>
                </c:pt>
                <c:pt idx="3688">
                  <c:v>44321.543749999997</c:v>
                </c:pt>
                <c:pt idx="3689">
                  <c:v>44333.155555555553</c:v>
                </c:pt>
                <c:pt idx="3690">
                  <c:v>44239.88958333333</c:v>
                </c:pt>
                <c:pt idx="3691">
                  <c:v>44066.237500000003</c:v>
                </c:pt>
                <c:pt idx="3692">
                  <c:v>44316.109722222223</c:v>
                </c:pt>
                <c:pt idx="3693">
                  <c:v>44142.404166666667</c:v>
                </c:pt>
                <c:pt idx="3694">
                  <c:v>44104.609722222223</c:v>
                </c:pt>
                <c:pt idx="3695">
                  <c:v>44050.123611111114</c:v>
                </c:pt>
                <c:pt idx="3696">
                  <c:v>44053.922222222223</c:v>
                </c:pt>
                <c:pt idx="3697">
                  <c:v>44262.503472222219</c:v>
                </c:pt>
                <c:pt idx="3698">
                  <c:v>44120.15</c:v>
                </c:pt>
                <c:pt idx="3699">
                  <c:v>44031.426388888889</c:v>
                </c:pt>
                <c:pt idx="3700">
                  <c:v>44087.184027777781</c:v>
                </c:pt>
                <c:pt idx="3701">
                  <c:v>44097.609722222223</c:v>
                </c:pt>
                <c:pt idx="3702">
                  <c:v>44160.290972222225</c:v>
                </c:pt>
                <c:pt idx="3703">
                  <c:v>44339.821527777778</c:v>
                </c:pt>
                <c:pt idx="3704">
                  <c:v>44008.832638888889</c:v>
                </c:pt>
                <c:pt idx="3705">
                  <c:v>44166.635416666664</c:v>
                </c:pt>
                <c:pt idx="3706">
                  <c:v>44109.972222222219</c:v>
                </c:pt>
                <c:pt idx="3707">
                  <c:v>44344.084027777775</c:v>
                </c:pt>
                <c:pt idx="3708">
                  <c:v>44200.023611111108</c:v>
                </c:pt>
                <c:pt idx="3709">
                  <c:v>44292.185416666667</c:v>
                </c:pt>
                <c:pt idx="3710">
                  <c:v>44066.48333333333</c:v>
                </c:pt>
                <c:pt idx="3711">
                  <c:v>44143.451388888891</c:v>
                </c:pt>
                <c:pt idx="3712">
                  <c:v>44097.77847222222</c:v>
                </c:pt>
                <c:pt idx="3713">
                  <c:v>44354.227777777778</c:v>
                </c:pt>
                <c:pt idx="3714">
                  <c:v>44077.041666666664</c:v>
                </c:pt>
                <c:pt idx="3715">
                  <c:v>44024.470138888886</c:v>
                </c:pt>
                <c:pt idx="3716">
                  <c:v>44150.31527777778</c:v>
                </c:pt>
                <c:pt idx="3717">
                  <c:v>44064.165277777778</c:v>
                </c:pt>
                <c:pt idx="3718">
                  <c:v>44177.138194444444</c:v>
                </c:pt>
                <c:pt idx="3719">
                  <c:v>44207.790277777778</c:v>
                </c:pt>
                <c:pt idx="3720">
                  <c:v>44014.698611111111</c:v>
                </c:pt>
                <c:pt idx="3721">
                  <c:v>44125.814583333333</c:v>
                </c:pt>
                <c:pt idx="3722">
                  <c:v>44323.709027777775</c:v>
                </c:pt>
                <c:pt idx="3723">
                  <c:v>44262.160416666666</c:v>
                </c:pt>
                <c:pt idx="3724">
                  <c:v>44340.036805555559</c:v>
                </c:pt>
                <c:pt idx="3725">
                  <c:v>44266.377083333333</c:v>
                </c:pt>
                <c:pt idx="3726">
                  <c:v>44010.640277777777</c:v>
                </c:pt>
                <c:pt idx="3727">
                  <c:v>44217.238194444442</c:v>
                </c:pt>
                <c:pt idx="3728">
                  <c:v>44209.205555555556</c:v>
                </c:pt>
                <c:pt idx="3729">
                  <c:v>44059.776388888888</c:v>
                </c:pt>
                <c:pt idx="3730">
                  <c:v>44009.133333333331</c:v>
                </c:pt>
                <c:pt idx="3731">
                  <c:v>44047.310416666667</c:v>
                </c:pt>
                <c:pt idx="3732">
                  <c:v>44136.881249999999</c:v>
                </c:pt>
                <c:pt idx="3733">
                  <c:v>44193.09652777778</c:v>
                </c:pt>
                <c:pt idx="3734">
                  <c:v>44342.286805555559</c:v>
                </c:pt>
                <c:pt idx="3735">
                  <c:v>44291.328472222223</c:v>
                </c:pt>
                <c:pt idx="3736">
                  <c:v>44209.282638888886</c:v>
                </c:pt>
                <c:pt idx="3737">
                  <c:v>44110.822222222225</c:v>
                </c:pt>
                <c:pt idx="3738">
                  <c:v>44036.022916666669</c:v>
                </c:pt>
                <c:pt idx="3739">
                  <c:v>44057.98541666667</c:v>
                </c:pt>
                <c:pt idx="3740">
                  <c:v>44116.835416666669</c:v>
                </c:pt>
                <c:pt idx="3741">
                  <c:v>44059.702777777777</c:v>
                </c:pt>
                <c:pt idx="3742">
                  <c:v>44008.105555555558</c:v>
                </c:pt>
                <c:pt idx="3743">
                  <c:v>44135.911805555559</c:v>
                </c:pt>
                <c:pt idx="3744">
                  <c:v>44256.224305555559</c:v>
                </c:pt>
                <c:pt idx="3745">
                  <c:v>44120.271527777775</c:v>
                </c:pt>
                <c:pt idx="3746">
                  <c:v>44019.695833333331</c:v>
                </c:pt>
                <c:pt idx="3747">
                  <c:v>44283.032638888886</c:v>
                </c:pt>
                <c:pt idx="3748">
                  <c:v>44221.799305555556</c:v>
                </c:pt>
                <c:pt idx="3749">
                  <c:v>44105.375</c:v>
                </c:pt>
                <c:pt idx="3750">
                  <c:v>44364.265972222223</c:v>
                </c:pt>
                <c:pt idx="3751">
                  <c:v>44163.594444444447</c:v>
                </c:pt>
                <c:pt idx="3752">
                  <c:v>44245.188194444447</c:v>
                </c:pt>
                <c:pt idx="3753">
                  <c:v>44302.5</c:v>
                </c:pt>
                <c:pt idx="3754">
                  <c:v>44322.70416666667</c:v>
                </c:pt>
                <c:pt idx="3755">
                  <c:v>44203.834027777775</c:v>
                </c:pt>
                <c:pt idx="3756">
                  <c:v>44293.691666666666</c:v>
                </c:pt>
                <c:pt idx="3757">
                  <c:v>44113.879166666666</c:v>
                </c:pt>
                <c:pt idx="3758">
                  <c:v>44243.682638888888</c:v>
                </c:pt>
                <c:pt idx="3759">
                  <c:v>44241.256944444445</c:v>
                </c:pt>
                <c:pt idx="3760">
                  <c:v>44183.85</c:v>
                </c:pt>
                <c:pt idx="3761">
                  <c:v>44230.281944444447</c:v>
                </c:pt>
                <c:pt idx="3762">
                  <c:v>44263.395138888889</c:v>
                </c:pt>
                <c:pt idx="3763">
                  <c:v>44302.033333333333</c:v>
                </c:pt>
                <c:pt idx="3764">
                  <c:v>44153.378472222219</c:v>
                </c:pt>
                <c:pt idx="3765">
                  <c:v>44171.581250000003</c:v>
                </c:pt>
                <c:pt idx="3766">
                  <c:v>44357.429861111108</c:v>
                </c:pt>
                <c:pt idx="3767">
                  <c:v>44052.911111111112</c:v>
                </c:pt>
                <c:pt idx="3768">
                  <c:v>44129.961805555555</c:v>
                </c:pt>
                <c:pt idx="3769">
                  <c:v>44264.80972222222</c:v>
                </c:pt>
                <c:pt idx="3770">
                  <c:v>44224.581944444442</c:v>
                </c:pt>
                <c:pt idx="3771">
                  <c:v>44357.509722222225</c:v>
                </c:pt>
                <c:pt idx="3772">
                  <c:v>44064.826388888891</c:v>
                </c:pt>
                <c:pt idx="3773">
                  <c:v>44216.301388888889</c:v>
                </c:pt>
                <c:pt idx="3774">
                  <c:v>44064.842361111114</c:v>
                </c:pt>
                <c:pt idx="3775">
                  <c:v>44085.407638888886</c:v>
                </c:pt>
                <c:pt idx="3776">
                  <c:v>44266.879861111112</c:v>
                </c:pt>
                <c:pt idx="3777">
                  <c:v>44231.453472222223</c:v>
                </c:pt>
                <c:pt idx="3778">
                  <c:v>44036.520833333336</c:v>
                </c:pt>
                <c:pt idx="3779">
                  <c:v>44102.728472222225</c:v>
                </c:pt>
                <c:pt idx="3780">
                  <c:v>44255.879166666666</c:v>
                </c:pt>
                <c:pt idx="3781">
                  <c:v>44271.574999999997</c:v>
                </c:pt>
                <c:pt idx="3782">
                  <c:v>44105.209722222222</c:v>
                </c:pt>
                <c:pt idx="3783">
                  <c:v>44113.823611111111</c:v>
                </c:pt>
                <c:pt idx="3784">
                  <c:v>44332.415277777778</c:v>
                </c:pt>
                <c:pt idx="3785">
                  <c:v>44132.628472222219</c:v>
                </c:pt>
                <c:pt idx="3786">
                  <c:v>44189.46875</c:v>
                </c:pt>
                <c:pt idx="3787">
                  <c:v>44054.788194444445</c:v>
                </c:pt>
                <c:pt idx="3788">
                  <c:v>44009.349305555559</c:v>
                </c:pt>
                <c:pt idx="3789">
                  <c:v>44295.643750000003</c:v>
                </c:pt>
                <c:pt idx="3790">
                  <c:v>44353.121527777781</c:v>
                </c:pt>
                <c:pt idx="3791">
                  <c:v>44154.417361111111</c:v>
                </c:pt>
                <c:pt idx="3792">
                  <c:v>44118.369444444441</c:v>
                </c:pt>
                <c:pt idx="3793">
                  <c:v>44349.808333333334</c:v>
                </c:pt>
                <c:pt idx="3794">
                  <c:v>44153.686111111114</c:v>
                </c:pt>
                <c:pt idx="3795">
                  <c:v>44054.381249999999</c:v>
                </c:pt>
                <c:pt idx="3796">
                  <c:v>44273.135416666664</c:v>
                </c:pt>
                <c:pt idx="3797">
                  <c:v>44288.77847222222</c:v>
                </c:pt>
                <c:pt idx="3798">
                  <c:v>44074.834027777775</c:v>
                </c:pt>
                <c:pt idx="3799">
                  <c:v>44059.515972222223</c:v>
                </c:pt>
                <c:pt idx="3800">
                  <c:v>44306.908333333333</c:v>
                </c:pt>
                <c:pt idx="3801">
                  <c:v>44240.554166666669</c:v>
                </c:pt>
                <c:pt idx="3802">
                  <c:v>44040.938888888886</c:v>
                </c:pt>
                <c:pt idx="3803">
                  <c:v>44267.777777777781</c:v>
                </c:pt>
                <c:pt idx="3804">
                  <c:v>44063.068749999999</c:v>
                </c:pt>
                <c:pt idx="3805">
                  <c:v>44194.332638888889</c:v>
                </c:pt>
                <c:pt idx="3806">
                  <c:v>44197.120833333334</c:v>
                </c:pt>
                <c:pt idx="3807">
                  <c:v>44226.605555555558</c:v>
                </c:pt>
                <c:pt idx="3808">
                  <c:v>44064.201388888891</c:v>
                </c:pt>
                <c:pt idx="3809">
                  <c:v>44068.152777777781</c:v>
                </c:pt>
                <c:pt idx="3810">
                  <c:v>44141.44027777778</c:v>
                </c:pt>
                <c:pt idx="3811">
                  <c:v>44280.648611111108</c:v>
                </c:pt>
                <c:pt idx="3812">
                  <c:v>44203.726388888892</c:v>
                </c:pt>
                <c:pt idx="3813">
                  <c:v>44343.50277777778</c:v>
                </c:pt>
                <c:pt idx="3814">
                  <c:v>44035.580555555556</c:v>
                </c:pt>
                <c:pt idx="3815">
                  <c:v>44364.494444444441</c:v>
                </c:pt>
                <c:pt idx="3816">
                  <c:v>44074.98333333333</c:v>
                </c:pt>
                <c:pt idx="3817">
                  <c:v>44021.780555555553</c:v>
                </c:pt>
                <c:pt idx="3818">
                  <c:v>44221.527083333334</c:v>
                </c:pt>
                <c:pt idx="3819">
                  <c:v>44143.827777777777</c:v>
                </c:pt>
                <c:pt idx="3820">
                  <c:v>44263.36041666667</c:v>
                </c:pt>
                <c:pt idx="3821">
                  <c:v>44213.088888888888</c:v>
                </c:pt>
                <c:pt idx="3822">
                  <c:v>44275.393055555556</c:v>
                </c:pt>
                <c:pt idx="3823">
                  <c:v>44067.822222222225</c:v>
                </c:pt>
                <c:pt idx="3824">
                  <c:v>44239.495833333334</c:v>
                </c:pt>
                <c:pt idx="3825">
                  <c:v>44295.02847222222</c:v>
                </c:pt>
                <c:pt idx="3826">
                  <c:v>44131.974305555559</c:v>
                </c:pt>
                <c:pt idx="3827">
                  <c:v>44241.859027777777</c:v>
                </c:pt>
                <c:pt idx="3828">
                  <c:v>44065.147916666669</c:v>
                </c:pt>
                <c:pt idx="3829">
                  <c:v>44292.381249999999</c:v>
                </c:pt>
                <c:pt idx="3830">
                  <c:v>44122.056250000001</c:v>
                </c:pt>
                <c:pt idx="3831">
                  <c:v>44052.601388888892</c:v>
                </c:pt>
                <c:pt idx="3832">
                  <c:v>44259.007638888892</c:v>
                </c:pt>
                <c:pt idx="3833">
                  <c:v>44356.132638888892</c:v>
                </c:pt>
                <c:pt idx="3834">
                  <c:v>44261.781944444447</c:v>
                </c:pt>
                <c:pt idx="3835">
                  <c:v>44152.291666666664</c:v>
                </c:pt>
                <c:pt idx="3836">
                  <c:v>44187.083333333336</c:v>
                </c:pt>
                <c:pt idx="3837">
                  <c:v>44208.435416666667</c:v>
                </c:pt>
                <c:pt idx="3838">
                  <c:v>44321.828472222223</c:v>
                </c:pt>
                <c:pt idx="3839">
                  <c:v>44075.303472222222</c:v>
                </c:pt>
                <c:pt idx="3840">
                  <c:v>44221.197916666664</c:v>
                </c:pt>
                <c:pt idx="3841">
                  <c:v>44012.703472222223</c:v>
                </c:pt>
                <c:pt idx="3842">
                  <c:v>44175.719444444447</c:v>
                </c:pt>
                <c:pt idx="3843">
                  <c:v>44047.974305555559</c:v>
                </c:pt>
                <c:pt idx="3844">
                  <c:v>44034.326388888891</c:v>
                </c:pt>
                <c:pt idx="3845">
                  <c:v>44036.320138888892</c:v>
                </c:pt>
                <c:pt idx="3846">
                  <c:v>44028.62777777778</c:v>
                </c:pt>
                <c:pt idx="3847">
                  <c:v>44242.742361111108</c:v>
                </c:pt>
                <c:pt idx="3848">
                  <c:v>44089.525000000001</c:v>
                </c:pt>
                <c:pt idx="3849">
                  <c:v>44342.324305555558</c:v>
                </c:pt>
                <c:pt idx="3850">
                  <c:v>44167.706250000003</c:v>
                </c:pt>
                <c:pt idx="3851">
                  <c:v>44218.090277777781</c:v>
                </c:pt>
                <c:pt idx="3852">
                  <c:v>44135.720833333333</c:v>
                </c:pt>
                <c:pt idx="3853">
                  <c:v>44040.472916666666</c:v>
                </c:pt>
                <c:pt idx="3854">
                  <c:v>44174.838888888888</c:v>
                </c:pt>
                <c:pt idx="3855">
                  <c:v>44169.173611111109</c:v>
                </c:pt>
                <c:pt idx="3856">
                  <c:v>44018.722916666666</c:v>
                </c:pt>
                <c:pt idx="3857">
                  <c:v>44150.847222222219</c:v>
                </c:pt>
                <c:pt idx="3858">
                  <c:v>44056.204861111109</c:v>
                </c:pt>
                <c:pt idx="3859">
                  <c:v>44340.455555555556</c:v>
                </c:pt>
                <c:pt idx="3860">
                  <c:v>44328.00277777778</c:v>
                </c:pt>
                <c:pt idx="3861">
                  <c:v>44194.947222222225</c:v>
                </c:pt>
                <c:pt idx="3862">
                  <c:v>44050.906944444447</c:v>
                </c:pt>
                <c:pt idx="3863">
                  <c:v>44082.167361111111</c:v>
                </c:pt>
                <c:pt idx="3864">
                  <c:v>44107.609722222223</c:v>
                </c:pt>
                <c:pt idx="3865">
                  <c:v>44226.847916666666</c:v>
                </c:pt>
                <c:pt idx="3866">
                  <c:v>44240.019444444442</c:v>
                </c:pt>
                <c:pt idx="3867">
                  <c:v>44315.414583333331</c:v>
                </c:pt>
                <c:pt idx="3868">
                  <c:v>44214.78125</c:v>
                </c:pt>
                <c:pt idx="3869">
                  <c:v>44117.45416666667</c:v>
                </c:pt>
                <c:pt idx="3870">
                  <c:v>44214.488888888889</c:v>
                </c:pt>
                <c:pt idx="3871">
                  <c:v>44199.192361111112</c:v>
                </c:pt>
                <c:pt idx="3872">
                  <c:v>44112.637499999997</c:v>
                </c:pt>
                <c:pt idx="3873">
                  <c:v>44136.703472222223</c:v>
                </c:pt>
                <c:pt idx="3874">
                  <c:v>44052.40347222222</c:v>
                </c:pt>
                <c:pt idx="3875">
                  <c:v>44224.348611111112</c:v>
                </c:pt>
                <c:pt idx="3876">
                  <c:v>44016.409722222219</c:v>
                </c:pt>
                <c:pt idx="3877">
                  <c:v>44198.902777777781</c:v>
                </c:pt>
                <c:pt idx="3878">
                  <c:v>44070.913888888892</c:v>
                </c:pt>
                <c:pt idx="3879">
                  <c:v>44082.53402777778</c:v>
                </c:pt>
                <c:pt idx="3880">
                  <c:v>44081.611805555556</c:v>
                </c:pt>
                <c:pt idx="3881">
                  <c:v>44243.813888888886</c:v>
                </c:pt>
                <c:pt idx="3882">
                  <c:v>44306.464583333334</c:v>
                </c:pt>
                <c:pt idx="3883">
                  <c:v>44064.989583333336</c:v>
                </c:pt>
                <c:pt idx="3884">
                  <c:v>44132.62222222222</c:v>
                </c:pt>
                <c:pt idx="3885">
                  <c:v>44356.088888888888</c:v>
                </c:pt>
                <c:pt idx="3886">
                  <c:v>44078.881944444445</c:v>
                </c:pt>
                <c:pt idx="3887">
                  <c:v>44068.508333333331</c:v>
                </c:pt>
                <c:pt idx="3888">
                  <c:v>44166.942361111112</c:v>
                </c:pt>
                <c:pt idx="3889">
                  <c:v>44356.02847222222</c:v>
                </c:pt>
                <c:pt idx="3890">
                  <c:v>44290.912499999999</c:v>
                </c:pt>
                <c:pt idx="3891">
                  <c:v>44054.976388888892</c:v>
                </c:pt>
                <c:pt idx="3892">
                  <c:v>44328.522222222222</c:v>
                </c:pt>
                <c:pt idx="3893">
                  <c:v>44359.990277777775</c:v>
                </c:pt>
                <c:pt idx="3894">
                  <c:v>44270.334722222222</c:v>
                </c:pt>
                <c:pt idx="3895">
                  <c:v>44091.602777777778</c:v>
                </c:pt>
                <c:pt idx="3896">
                  <c:v>44198.054166666669</c:v>
                </c:pt>
                <c:pt idx="3897">
                  <c:v>44197.638194444444</c:v>
                </c:pt>
                <c:pt idx="3898">
                  <c:v>44159.488194444442</c:v>
                </c:pt>
                <c:pt idx="3899">
                  <c:v>44193.69027777778</c:v>
                </c:pt>
                <c:pt idx="3900">
                  <c:v>44150.449305555558</c:v>
                </c:pt>
                <c:pt idx="3901">
                  <c:v>44342.6</c:v>
                </c:pt>
                <c:pt idx="3902">
                  <c:v>44094.720833333333</c:v>
                </c:pt>
                <c:pt idx="3903">
                  <c:v>44035.047222222223</c:v>
                </c:pt>
                <c:pt idx="3904">
                  <c:v>44220.92291666667</c:v>
                </c:pt>
                <c:pt idx="3905">
                  <c:v>44050.050694444442</c:v>
                </c:pt>
                <c:pt idx="3906">
                  <c:v>44162.388888888891</c:v>
                </c:pt>
                <c:pt idx="3907">
                  <c:v>44246.384722222225</c:v>
                </c:pt>
                <c:pt idx="3908">
                  <c:v>44079.927083333336</c:v>
                </c:pt>
                <c:pt idx="3909">
                  <c:v>44019.698611111111</c:v>
                </c:pt>
                <c:pt idx="3910">
                  <c:v>44240.018750000003</c:v>
                </c:pt>
                <c:pt idx="3911">
                  <c:v>44289.931944444441</c:v>
                </c:pt>
                <c:pt idx="3912">
                  <c:v>44224.296527777777</c:v>
                </c:pt>
                <c:pt idx="3913">
                  <c:v>44102.390972222223</c:v>
                </c:pt>
                <c:pt idx="3914">
                  <c:v>44252.144444444442</c:v>
                </c:pt>
                <c:pt idx="3915">
                  <c:v>44206.238888888889</c:v>
                </c:pt>
                <c:pt idx="3916">
                  <c:v>44083.578472222223</c:v>
                </c:pt>
                <c:pt idx="3917">
                  <c:v>44239.964583333334</c:v>
                </c:pt>
                <c:pt idx="3918">
                  <c:v>44176.649305555555</c:v>
                </c:pt>
                <c:pt idx="3919">
                  <c:v>44332.433333333334</c:v>
                </c:pt>
                <c:pt idx="3920">
                  <c:v>44101.282638888886</c:v>
                </c:pt>
                <c:pt idx="3921">
                  <c:v>44084.362500000003</c:v>
                </c:pt>
                <c:pt idx="3922">
                  <c:v>44335.990972222222</c:v>
                </c:pt>
                <c:pt idx="3923">
                  <c:v>44034.305555555555</c:v>
                </c:pt>
                <c:pt idx="3924">
                  <c:v>44116.609722222223</c:v>
                </c:pt>
                <c:pt idx="3925">
                  <c:v>44096.612500000003</c:v>
                </c:pt>
                <c:pt idx="3926">
                  <c:v>44239.212500000001</c:v>
                </c:pt>
                <c:pt idx="3927">
                  <c:v>44182.526388888888</c:v>
                </c:pt>
                <c:pt idx="3928">
                  <c:v>44353.909722222219</c:v>
                </c:pt>
                <c:pt idx="3929">
                  <c:v>44277.75</c:v>
                </c:pt>
                <c:pt idx="3930">
                  <c:v>44077.40902777778</c:v>
                </c:pt>
                <c:pt idx="3931">
                  <c:v>44278.402083333334</c:v>
                </c:pt>
                <c:pt idx="3932">
                  <c:v>44084.925694444442</c:v>
                </c:pt>
                <c:pt idx="3933">
                  <c:v>44285.252083333333</c:v>
                </c:pt>
                <c:pt idx="3934">
                  <c:v>44105.765277777777</c:v>
                </c:pt>
                <c:pt idx="3935">
                  <c:v>44085.113888888889</c:v>
                </c:pt>
                <c:pt idx="3936">
                  <c:v>44085.661111111112</c:v>
                </c:pt>
                <c:pt idx="3937">
                  <c:v>44244.904166666667</c:v>
                </c:pt>
                <c:pt idx="3938">
                  <c:v>44009.283333333333</c:v>
                </c:pt>
                <c:pt idx="3939">
                  <c:v>44070.272222222222</c:v>
                </c:pt>
                <c:pt idx="3940">
                  <c:v>44182.255555555559</c:v>
                </c:pt>
                <c:pt idx="3941">
                  <c:v>44232.865972222222</c:v>
                </c:pt>
                <c:pt idx="3942">
                  <c:v>44135.527777777781</c:v>
                </c:pt>
                <c:pt idx="3943">
                  <c:v>44121.949305555558</c:v>
                </c:pt>
                <c:pt idx="3944">
                  <c:v>44002.993055555555</c:v>
                </c:pt>
                <c:pt idx="3945">
                  <c:v>44337.518055555556</c:v>
                </c:pt>
                <c:pt idx="3946">
                  <c:v>44013.928472222222</c:v>
                </c:pt>
                <c:pt idx="3947">
                  <c:v>44196.820138888892</c:v>
                </c:pt>
                <c:pt idx="3948">
                  <c:v>44344.917361111111</c:v>
                </c:pt>
                <c:pt idx="3949">
                  <c:v>44155.531944444447</c:v>
                </c:pt>
                <c:pt idx="3950">
                  <c:v>44065.55972222222</c:v>
                </c:pt>
                <c:pt idx="3951">
                  <c:v>44266.613888888889</c:v>
                </c:pt>
                <c:pt idx="3952">
                  <c:v>44355.673611111109</c:v>
                </c:pt>
                <c:pt idx="3953">
                  <c:v>44069.605555555558</c:v>
                </c:pt>
                <c:pt idx="3954">
                  <c:v>44133.631249999999</c:v>
                </c:pt>
                <c:pt idx="3955">
                  <c:v>44164.146527777775</c:v>
                </c:pt>
                <c:pt idx="3956">
                  <c:v>44143.077777777777</c:v>
                </c:pt>
                <c:pt idx="3957">
                  <c:v>44158.134027777778</c:v>
                </c:pt>
                <c:pt idx="3958">
                  <c:v>44009.344444444447</c:v>
                </c:pt>
                <c:pt idx="3959">
                  <c:v>44348.334027777775</c:v>
                </c:pt>
                <c:pt idx="3960">
                  <c:v>44321.185416666667</c:v>
                </c:pt>
                <c:pt idx="3961">
                  <c:v>44146.351388888892</c:v>
                </c:pt>
                <c:pt idx="3962">
                  <c:v>44050.084722222222</c:v>
                </c:pt>
                <c:pt idx="3963">
                  <c:v>44364.26458333333</c:v>
                </c:pt>
                <c:pt idx="3964">
                  <c:v>44048.820138888892</c:v>
                </c:pt>
                <c:pt idx="3965">
                  <c:v>44141.832638888889</c:v>
                </c:pt>
                <c:pt idx="3966">
                  <c:v>44110.689583333333</c:v>
                </c:pt>
                <c:pt idx="3967">
                  <c:v>44124.040972222225</c:v>
                </c:pt>
                <c:pt idx="3968">
                  <c:v>44114.272916666669</c:v>
                </c:pt>
                <c:pt idx="3969">
                  <c:v>44142.602083333331</c:v>
                </c:pt>
                <c:pt idx="3970">
                  <c:v>44280.12777777778</c:v>
                </c:pt>
                <c:pt idx="3971">
                  <c:v>44109.84375</c:v>
                </c:pt>
                <c:pt idx="3972">
                  <c:v>44052.024305555555</c:v>
                </c:pt>
                <c:pt idx="3973">
                  <c:v>44046.102083333331</c:v>
                </c:pt>
                <c:pt idx="3974">
                  <c:v>44028.664583333331</c:v>
                </c:pt>
                <c:pt idx="3975">
                  <c:v>44194.820138888892</c:v>
                </c:pt>
                <c:pt idx="3976">
                  <c:v>44018.475694444445</c:v>
                </c:pt>
                <c:pt idx="3977">
                  <c:v>44080.542361111111</c:v>
                </c:pt>
                <c:pt idx="3978">
                  <c:v>44292.463194444441</c:v>
                </c:pt>
                <c:pt idx="3979">
                  <c:v>44355.700694444444</c:v>
                </c:pt>
                <c:pt idx="3980">
                  <c:v>44358.236111111109</c:v>
                </c:pt>
                <c:pt idx="3981">
                  <c:v>44179.916666666664</c:v>
                </c:pt>
                <c:pt idx="3982">
                  <c:v>44120.390277777777</c:v>
                </c:pt>
                <c:pt idx="3983">
                  <c:v>44273.755555555559</c:v>
                </c:pt>
                <c:pt idx="3984">
                  <c:v>44048.715277777781</c:v>
                </c:pt>
                <c:pt idx="3985">
                  <c:v>44259.033333333333</c:v>
                </c:pt>
                <c:pt idx="3986">
                  <c:v>44030.3125</c:v>
                </c:pt>
                <c:pt idx="3987">
                  <c:v>44163.537499999999</c:v>
                </c:pt>
                <c:pt idx="3988">
                  <c:v>44284.461805555555</c:v>
                </c:pt>
                <c:pt idx="3989">
                  <c:v>44164.168749999997</c:v>
                </c:pt>
                <c:pt idx="3990">
                  <c:v>44042.228472222225</c:v>
                </c:pt>
                <c:pt idx="3991">
                  <c:v>44269.836111111108</c:v>
                </c:pt>
                <c:pt idx="3992">
                  <c:v>44013.253472222219</c:v>
                </c:pt>
                <c:pt idx="3993">
                  <c:v>44243.223611111112</c:v>
                </c:pt>
                <c:pt idx="3994">
                  <c:v>44138.522916666669</c:v>
                </c:pt>
                <c:pt idx="3995">
                  <c:v>44039.245138888888</c:v>
                </c:pt>
                <c:pt idx="3996">
                  <c:v>44027.51458333333</c:v>
                </c:pt>
                <c:pt idx="3997">
                  <c:v>44280.772222222222</c:v>
                </c:pt>
                <c:pt idx="3998">
                  <c:v>44352.229166666664</c:v>
                </c:pt>
                <c:pt idx="3999">
                  <c:v>44102.802777777775</c:v>
                </c:pt>
                <c:pt idx="4000">
                  <c:v>44318.252083333333</c:v>
                </c:pt>
                <c:pt idx="4001">
                  <c:v>44269.282638888886</c:v>
                </c:pt>
                <c:pt idx="4002">
                  <c:v>44249.996527777781</c:v>
                </c:pt>
                <c:pt idx="4003">
                  <c:v>44154.160416666666</c:v>
                </c:pt>
                <c:pt idx="4004">
                  <c:v>44142.718055555553</c:v>
                </c:pt>
                <c:pt idx="4005">
                  <c:v>44134.175694444442</c:v>
                </c:pt>
                <c:pt idx="4006">
                  <c:v>44223.05</c:v>
                </c:pt>
                <c:pt idx="4007">
                  <c:v>44268.249305555553</c:v>
                </c:pt>
                <c:pt idx="4008">
                  <c:v>44143.163888888892</c:v>
                </c:pt>
                <c:pt idx="4009">
                  <c:v>44253.770833333336</c:v>
                </c:pt>
                <c:pt idx="4010">
                  <c:v>44175.97152777778</c:v>
                </c:pt>
                <c:pt idx="4011">
                  <c:v>44286.005555555559</c:v>
                </c:pt>
                <c:pt idx="4012">
                  <c:v>44125.395833333336</c:v>
                </c:pt>
                <c:pt idx="4013">
                  <c:v>44314.145833333336</c:v>
                </c:pt>
                <c:pt idx="4014">
                  <c:v>44071.73541666667</c:v>
                </c:pt>
                <c:pt idx="4015">
                  <c:v>44190.913194444445</c:v>
                </c:pt>
                <c:pt idx="4016">
                  <c:v>44296.222222222219</c:v>
                </c:pt>
                <c:pt idx="4017">
                  <c:v>44037.814583333333</c:v>
                </c:pt>
                <c:pt idx="4018">
                  <c:v>44009.540972222225</c:v>
                </c:pt>
                <c:pt idx="4019">
                  <c:v>44053.586111111108</c:v>
                </c:pt>
                <c:pt idx="4020">
                  <c:v>44225.878472222219</c:v>
                </c:pt>
                <c:pt idx="4021">
                  <c:v>44010.206250000003</c:v>
                </c:pt>
                <c:pt idx="4022">
                  <c:v>44023.875</c:v>
                </c:pt>
                <c:pt idx="4023">
                  <c:v>44212.7</c:v>
                </c:pt>
                <c:pt idx="4024">
                  <c:v>44299.306944444441</c:v>
                </c:pt>
                <c:pt idx="4025">
                  <c:v>44238.262499999997</c:v>
                </c:pt>
                <c:pt idx="4026">
                  <c:v>44018.990972222222</c:v>
                </c:pt>
                <c:pt idx="4027">
                  <c:v>44156.669444444444</c:v>
                </c:pt>
                <c:pt idx="4028">
                  <c:v>44347.193749999999</c:v>
                </c:pt>
                <c:pt idx="4029">
                  <c:v>44251.76458333333</c:v>
                </c:pt>
                <c:pt idx="4030">
                  <c:v>44189.804166666669</c:v>
                </c:pt>
                <c:pt idx="4031">
                  <c:v>44341.313888888886</c:v>
                </c:pt>
                <c:pt idx="4032">
                  <c:v>44274.057638888888</c:v>
                </c:pt>
                <c:pt idx="4033">
                  <c:v>44310.06527777778</c:v>
                </c:pt>
                <c:pt idx="4034">
                  <c:v>44037.074999999997</c:v>
                </c:pt>
                <c:pt idx="4035">
                  <c:v>44004.729166666664</c:v>
                </c:pt>
                <c:pt idx="4036">
                  <c:v>44335.151388888888</c:v>
                </c:pt>
                <c:pt idx="4037">
                  <c:v>44016.249305555553</c:v>
                </c:pt>
                <c:pt idx="4038">
                  <c:v>44193.803472222222</c:v>
                </c:pt>
                <c:pt idx="4039">
                  <c:v>44270.130555555559</c:v>
                </c:pt>
                <c:pt idx="4040">
                  <c:v>44297.079861111109</c:v>
                </c:pt>
                <c:pt idx="4041">
                  <c:v>44147.136111111111</c:v>
                </c:pt>
                <c:pt idx="4042">
                  <c:v>44186.836111111108</c:v>
                </c:pt>
                <c:pt idx="4043">
                  <c:v>44355.145138888889</c:v>
                </c:pt>
                <c:pt idx="4044">
                  <c:v>44192.578472222223</c:v>
                </c:pt>
                <c:pt idx="4045">
                  <c:v>44057.929166666669</c:v>
                </c:pt>
                <c:pt idx="4046">
                  <c:v>44295.979861111111</c:v>
                </c:pt>
                <c:pt idx="4047">
                  <c:v>44028.720138888886</c:v>
                </c:pt>
                <c:pt idx="4048">
                  <c:v>44237.186111111114</c:v>
                </c:pt>
                <c:pt idx="4049">
                  <c:v>44306.247916666667</c:v>
                </c:pt>
                <c:pt idx="4050">
                  <c:v>44349.918749999997</c:v>
                </c:pt>
                <c:pt idx="4051">
                  <c:v>44262.71875</c:v>
                </c:pt>
                <c:pt idx="4052">
                  <c:v>44263.561111111114</c:v>
                </c:pt>
                <c:pt idx="4053">
                  <c:v>44311.160416666666</c:v>
                </c:pt>
                <c:pt idx="4054">
                  <c:v>44118.636805555558</c:v>
                </c:pt>
                <c:pt idx="4055">
                  <c:v>44229.32708333333</c:v>
                </c:pt>
                <c:pt idx="4056">
                  <c:v>44251.753472222219</c:v>
                </c:pt>
                <c:pt idx="4057">
                  <c:v>44318.349305555559</c:v>
                </c:pt>
                <c:pt idx="4058">
                  <c:v>44316.870833333334</c:v>
                </c:pt>
                <c:pt idx="4059">
                  <c:v>44259.019444444442</c:v>
                </c:pt>
                <c:pt idx="4060">
                  <c:v>44119.5</c:v>
                </c:pt>
                <c:pt idx="4061">
                  <c:v>44099.365972222222</c:v>
                </c:pt>
                <c:pt idx="4062">
                  <c:v>44200.059027777781</c:v>
                </c:pt>
                <c:pt idx="4063">
                  <c:v>44216.644444444442</c:v>
                </c:pt>
                <c:pt idx="4064">
                  <c:v>44078.7</c:v>
                </c:pt>
                <c:pt idx="4065">
                  <c:v>44302.162499999999</c:v>
                </c:pt>
                <c:pt idx="4066">
                  <c:v>44000.442361111112</c:v>
                </c:pt>
                <c:pt idx="4067">
                  <c:v>44159.476388888892</c:v>
                </c:pt>
                <c:pt idx="4068">
                  <c:v>44225.215277777781</c:v>
                </c:pt>
                <c:pt idx="4069">
                  <c:v>44242.736111111109</c:v>
                </c:pt>
                <c:pt idx="4070">
                  <c:v>44315.839583333334</c:v>
                </c:pt>
                <c:pt idx="4071">
                  <c:v>44170.126388888886</c:v>
                </c:pt>
                <c:pt idx="4072">
                  <c:v>44181.095833333333</c:v>
                </c:pt>
                <c:pt idx="4073">
                  <c:v>44186.836805555555</c:v>
                </c:pt>
                <c:pt idx="4074">
                  <c:v>44035.213888888888</c:v>
                </c:pt>
                <c:pt idx="4075">
                  <c:v>44245.289583333331</c:v>
                </c:pt>
                <c:pt idx="4076">
                  <c:v>44163.13958333333</c:v>
                </c:pt>
                <c:pt idx="4077">
                  <c:v>44021.533333333333</c:v>
                </c:pt>
                <c:pt idx="4078">
                  <c:v>44167.070138888892</c:v>
                </c:pt>
                <c:pt idx="4079">
                  <c:v>44117.727777777778</c:v>
                </c:pt>
                <c:pt idx="4080">
                  <c:v>44030.068749999999</c:v>
                </c:pt>
                <c:pt idx="4081">
                  <c:v>44331.848611111112</c:v>
                </c:pt>
                <c:pt idx="4082">
                  <c:v>44204.456250000003</c:v>
                </c:pt>
                <c:pt idx="4083">
                  <c:v>44288.084027777775</c:v>
                </c:pt>
                <c:pt idx="4084">
                  <c:v>44144.56527777778</c:v>
                </c:pt>
                <c:pt idx="4085">
                  <c:v>44362.865277777775</c:v>
                </c:pt>
                <c:pt idx="4086">
                  <c:v>44092.186805555553</c:v>
                </c:pt>
                <c:pt idx="4087">
                  <c:v>44263.025000000001</c:v>
                </c:pt>
                <c:pt idx="4088">
                  <c:v>44286.769444444442</c:v>
                </c:pt>
                <c:pt idx="4089">
                  <c:v>44029.770138888889</c:v>
                </c:pt>
                <c:pt idx="4090">
                  <c:v>44132.178472222222</c:v>
                </c:pt>
                <c:pt idx="4091">
                  <c:v>44269.603472222225</c:v>
                </c:pt>
                <c:pt idx="4092">
                  <c:v>44119.655555555553</c:v>
                </c:pt>
                <c:pt idx="4093">
                  <c:v>44200.370833333334</c:v>
                </c:pt>
                <c:pt idx="4094">
                  <c:v>44291.474305555559</c:v>
                </c:pt>
                <c:pt idx="4095">
                  <c:v>44341.03402777778</c:v>
                </c:pt>
                <c:pt idx="4096">
                  <c:v>44268.452777777777</c:v>
                </c:pt>
                <c:pt idx="4097">
                  <c:v>44233.176388888889</c:v>
                </c:pt>
                <c:pt idx="4098">
                  <c:v>44031.560416666667</c:v>
                </c:pt>
                <c:pt idx="4099">
                  <c:v>44263.353472222225</c:v>
                </c:pt>
                <c:pt idx="4100">
                  <c:v>44273.852777777778</c:v>
                </c:pt>
                <c:pt idx="4101">
                  <c:v>44138.59652777778</c:v>
                </c:pt>
                <c:pt idx="4102">
                  <c:v>44272.520138888889</c:v>
                </c:pt>
                <c:pt idx="4103">
                  <c:v>44112.32708333333</c:v>
                </c:pt>
                <c:pt idx="4104">
                  <c:v>44042.337500000001</c:v>
                </c:pt>
                <c:pt idx="4105">
                  <c:v>44300.901388888888</c:v>
                </c:pt>
                <c:pt idx="4106">
                  <c:v>44353.586805555555</c:v>
                </c:pt>
                <c:pt idx="4107">
                  <c:v>44222.663194444445</c:v>
                </c:pt>
                <c:pt idx="4108">
                  <c:v>44355.085416666669</c:v>
                </c:pt>
                <c:pt idx="4109">
                  <c:v>44240.211111111108</c:v>
                </c:pt>
                <c:pt idx="4110">
                  <c:v>44359.011805555558</c:v>
                </c:pt>
                <c:pt idx="4111">
                  <c:v>44253.368055555555</c:v>
                </c:pt>
                <c:pt idx="4112">
                  <c:v>44140.620833333334</c:v>
                </c:pt>
                <c:pt idx="4113">
                  <c:v>44062.533333333333</c:v>
                </c:pt>
                <c:pt idx="4114">
                  <c:v>44130.770138888889</c:v>
                </c:pt>
                <c:pt idx="4115">
                  <c:v>44086.270138888889</c:v>
                </c:pt>
                <c:pt idx="4116">
                  <c:v>44267.386805555558</c:v>
                </c:pt>
                <c:pt idx="4117">
                  <c:v>44197.906944444447</c:v>
                </c:pt>
                <c:pt idx="4118">
                  <c:v>44242.95416666667</c:v>
                </c:pt>
                <c:pt idx="4119">
                  <c:v>44025.109722222223</c:v>
                </c:pt>
                <c:pt idx="4120">
                  <c:v>44350.207638888889</c:v>
                </c:pt>
                <c:pt idx="4121">
                  <c:v>44236.947916666664</c:v>
                </c:pt>
                <c:pt idx="4122">
                  <c:v>44083.371527777781</c:v>
                </c:pt>
                <c:pt idx="4123">
                  <c:v>44210.961805555555</c:v>
                </c:pt>
                <c:pt idx="4124">
                  <c:v>44176.702777777777</c:v>
                </c:pt>
                <c:pt idx="4125">
                  <c:v>44253.813194444447</c:v>
                </c:pt>
                <c:pt idx="4126">
                  <c:v>44326.936111111114</c:v>
                </c:pt>
                <c:pt idx="4127">
                  <c:v>44309.952777777777</c:v>
                </c:pt>
                <c:pt idx="4128">
                  <c:v>44195.758333333331</c:v>
                </c:pt>
                <c:pt idx="4129">
                  <c:v>44240.613194444442</c:v>
                </c:pt>
                <c:pt idx="4130">
                  <c:v>44243.431944444441</c:v>
                </c:pt>
                <c:pt idx="4131">
                  <c:v>44247.618750000001</c:v>
                </c:pt>
                <c:pt idx="4132">
                  <c:v>44311.556250000001</c:v>
                </c:pt>
                <c:pt idx="4133">
                  <c:v>44360.32916666667</c:v>
                </c:pt>
                <c:pt idx="4134">
                  <c:v>44016.297222222223</c:v>
                </c:pt>
                <c:pt idx="4135">
                  <c:v>44363.487500000003</c:v>
                </c:pt>
                <c:pt idx="4136">
                  <c:v>44012.335416666669</c:v>
                </c:pt>
                <c:pt idx="4137">
                  <c:v>44364.281944444447</c:v>
                </c:pt>
                <c:pt idx="4138">
                  <c:v>44143.625694444447</c:v>
                </c:pt>
                <c:pt idx="4139">
                  <c:v>44361.884027777778</c:v>
                </c:pt>
                <c:pt idx="4140">
                  <c:v>44193.604861111111</c:v>
                </c:pt>
                <c:pt idx="4141">
                  <c:v>44004.854166666664</c:v>
                </c:pt>
                <c:pt idx="4142">
                  <c:v>44362.616666666669</c:v>
                </c:pt>
                <c:pt idx="4143">
                  <c:v>44181.692361111112</c:v>
                </c:pt>
                <c:pt idx="4144">
                  <c:v>44326.837500000001</c:v>
                </c:pt>
                <c:pt idx="4145">
                  <c:v>44272.624305555553</c:v>
                </c:pt>
                <c:pt idx="4146">
                  <c:v>44180.448611111111</c:v>
                </c:pt>
                <c:pt idx="4147">
                  <c:v>44316.642361111109</c:v>
                </c:pt>
                <c:pt idx="4148">
                  <c:v>44070.85833333333</c:v>
                </c:pt>
                <c:pt idx="4149">
                  <c:v>44242.009722222225</c:v>
                </c:pt>
                <c:pt idx="4150">
                  <c:v>44050.675000000003</c:v>
                </c:pt>
                <c:pt idx="4151">
                  <c:v>44225.115277777775</c:v>
                </c:pt>
                <c:pt idx="4152">
                  <c:v>44184.89166666667</c:v>
                </c:pt>
                <c:pt idx="4153">
                  <c:v>44246.561111111114</c:v>
                </c:pt>
                <c:pt idx="4154">
                  <c:v>44254.852083333331</c:v>
                </c:pt>
                <c:pt idx="4155">
                  <c:v>44318.415277777778</c:v>
                </c:pt>
                <c:pt idx="4156">
                  <c:v>44144.308333333334</c:v>
                </c:pt>
                <c:pt idx="4157">
                  <c:v>44037.4375</c:v>
                </c:pt>
                <c:pt idx="4158">
                  <c:v>44277.450694444444</c:v>
                </c:pt>
                <c:pt idx="4159">
                  <c:v>44350.194444444445</c:v>
                </c:pt>
                <c:pt idx="4160">
                  <c:v>44240.472916666666</c:v>
                </c:pt>
                <c:pt idx="4161">
                  <c:v>44012.447222222225</c:v>
                </c:pt>
                <c:pt idx="4162">
                  <c:v>44206.427083333336</c:v>
                </c:pt>
                <c:pt idx="4163">
                  <c:v>44112.532638888886</c:v>
                </c:pt>
                <c:pt idx="4164">
                  <c:v>44129.390277777777</c:v>
                </c:pt>
                <c:pt idx="4165">
                  <c:v>44033.908333333333</c:v>
                </c:pt>
                <c:pt idx="4166">
                  <c:v>44270.054861111108</c:v>
                </c:pt>
                <c:pt idx="4167">
                  <c:v>44303.802083333336</c:v>
                </c:pt>
                <c:pt idx="4168">
                  <c:v>44025.401388888888</c:v>
                </c:pt>
                <c:pt idx="4169">
                  <c:v>44204.426388888889</c:v>
                </c:pt>
                <c:pt idx="4170">
                  <c:v>44298.688888888886</c:v>
                </c:pt>
                <c:pt idx="4171">
                  <c:v>44204.502083333333</c:v>
                </c:pt>
                <c:pt idx="4172">
                  <c:v>44124.477777777778</c:v>
                </c:pt>
                <c:pt idx="4173">
                  <c:v>44323.743750000001</c:v>
                </c:pt>
                <c:pt idx="4174">
                  <c:v>44114.925000000003</c:v>
                </c:pt>
                <c:pt idx="4175">
                  <c:v>44223.855555555558</c:v>
                </c:pt>
                <c:pt idx="4176">
                  <c:v>44227.629861111112</c:v>
                </c:pt>
                <c:pt idx="4177">
                  <c:v>44298.347222222219</c:v>
                </c:pt>
                <c:pt idx="4178">
                  <c:v>44333.115277777775</c:v>
                </c:pt>
                <c:pt idx="4179">
                  <c:v>44125.861805555556</c:v>
                </c:pt>
                <c:pt idx="4180">
                  <c:v>44192.774305555555</c:v>
                </c:pt>
                <c:pt idx="4181">
                  <c:v>44189.256249999999</c:v>
                </c:pt>
                <c:pt idx="4182">
                  <c:v>44129.410416666666</c:v>
                </c:pt>
                <c:pt idx="4183">
                  <c:v>44128.844444444447</c:v>
                </c:pt>
                <c:pt idx="4184">
                  <c:v>44194.590277777781</c:v>
                </c:pt>
                <c:pt idx="4185">
                  <c:v>44271.338194444441</c:v>
                </c:pt>
                <c:pt idx="4186">
                  <c:v>44330.04583333333</c:v>
                </c:pt>
                <c:pt idx="4187">
                  <c:v>44352.380555555559</c:v>
                </c:pt>
                <c:pt idx="4188">
                  <c:v>44224.015277777777</c:v>
                </c:pt>
                <c:pt idx="4189">
                  <c:v>44241.86041666667</c:v>
                </c:pt>
                <c:pt idx="4190">
                  <c:v>44087.960416666669</c:v>
                </c:pt>
                <c:pt idx="4191">
                  <c:v>44244.5625</c:v>
                </c:pt>
                <c:pt idx="4192">
                  <c:v>44178.286111111112</c:v>
                </c:pt>
                <c:pt idx="4193">
                  <c:v>44023.371527777781</c:v>
                </c:pt>
                <c:pt idx="4194">
                  <c:v>44188.642361111109</c:v>
                </c:pt>
                <c:pt idx="4195">
                  <c:v>44083.852083333331</c:v>
                </c:pt>
                <c:pt idx="4196">
                  <c:v>44328.620833333334</c:v>
                </c:pt>
                <c:pt idx="4197">
                  <c:v>44170.174305555556</c:v>
                </c:pt>
                <c:pt idx="4198">
                  <c:v>44177.359027777777</c:v>
                </c:pt>
                <c:pt idx="4199">
                  <c:v>44359.285416666666</c:v>
                </c:pt>
                <c:pt idx="4200">
                  <c:v>44187.525694444441</c:v>
                </c:pt>
                <c:pt idx="4201">
                  <c:v>44051.390972222223</c:v>
                </c:pt>
                <c:pt idx="4202">
                  <c:v>44129.065972222219</c:v>
                </c:pt>
                <c:pt idx="4203">
                  <c:v>44099.448611111111</c:v>
                </c:pt>
                <c:pt idx="4204">
                  <c:v>44020.518750000003</c:v>
                </c:pt>
                <c:pt idx="4205">
                  <c:v>44157.685416666667</c:v>
                </c:pt>
                <c:pt idx="4206">
                  <c:v>44287.479166666664</c:v>
                </c:pt>
                <c:pt idx="4207">
                  <c:v>44034.630555555559</c:v>
                </c:pt>
                <c:pt idx="4208">
                  <c:v>44210.717361111114</c:v>
                </c:pt>
                <c:pt idx="4209">
                  <c:v>44315.078472222223</c:v>
                </c:pt>
                <c:pt idx="4210">
                  <c:v>44160.555555555555</c:v>
                </c:pt>
                <c:pt idx="4211">
                  <c:v>44145.074305555558</c:v>
                </c:pt>
                <c:pt idx="4212">
                  <c:v>44105.17083333333</c:v>
                </c:pt>
                <c:pt idx="4213">
                  <c:v>44202.99722222222</c:v>
                </c:pt>
                <c:pt idx="4214">
                  <c:v>44095.640972222223</c:v>
                </c:pt>
                <c:pt idx="4215">
                  <c:v>44055.654861111114</c:v>
                </c:pt>
                <c:pt idx="4216">
                  <c:v>44161.209722222222</c:v>
                </c:pt>
                <c:pt idx="4217">
                  <c:v>44021.632638888892</c:v>
                </c:pt>
                <c:pt idx="4218">
                  <c:v>44134.808333333334</c:v>
                </c:pt>
                <c:pt idx="4219">
                  <c:v>44307.168055555558</c:v>
                </c:pt>
                <c:pt idx="4220">
                  <c:v>44132.163888888892</c:v>
                </c:pt>
                <c:pt idx="4221">
                  <c:v>44263.725694444445</c:v>
                </c:pt>
                <c:pt idx="4222">
                  <c:v>44192.4</c:v>
                </c:pt>
                <c:pt idx="4223">
                  <c:v>44338.521527777775</c:v>
                </c:pt>
                <c:pt idx="4224">
                  <c:v>44029.286805555559</c:v>
                </c:pt>
                <c:pt idx="4225">
                  <c:v>44039.80972222222</c:v>
                </c:pt>
                <c:pt idx="4226">
                  <c:v>44325.157638888886</c:v>
                </c:pt>
                <c:pt idx="4227">
                  <c:v>44339.720833333333</c:v>
                </c:pt>
                <c:pt idx="4228">
                  <c:v>44364.738194444442</c:v>
                </c:pt>
                <c:pt idx="4229">
                  <c:v>44027.729166666664</c:v>
                </c:pt>
                <c:pt idx="4230">
                  <c:v>44305.010416666664</c:v>
                </c:pt>
                <c:pt idx="4231">
                  <c:v>44058.666666666664</c:v>
                </c:pt>
                <c:pt idx="4232">
                  <c:v>44352.826388888891</c:v>
                </c:pt>
                <c:pt idx="4233">
                  <c:v>44223.524305555555</c:v>
                </c:pt>
                <c:pt idx="4234">
                  <c:v>44327.118055555555</c:v>
                </c:pt>
                <c:pt idx="4235">
                  <c:v>44215.65902777778</c:v>
                </c:pt>
                <c:pt idx="4236">
                  <c:v>44350.521527777775</c:v>
                </c:pt>
                <c:pt idx="4237">
                  <c:v>44334.730555555558</c:v>
                </c:pt>
                <c:pt idx="4238">
                  <c:v>44135.604166666664</c:v>
                </c:pt>
                <c:pt idx="4239">
                  <c:v>44167.17291666667</c:v>
                </c:pt>
                <c:pt idx="4240">
                  <c:v>44026.061111111114</c:v>
                </c:pt>
                <c:pt idx="4241">
                  <c:v>44255.929166666669</c:v>
                </c:pt>
                <c:pt idx="4242">
                  <c:v>44253.427083333336</c:v>
                </c:pt>
                <c:pt idx="4243">
                  <c:v>44096.386805555558</c:v>
                </c:pt>
                <c:pt idx="4244">
                  <c:v>44054.974305555559</c:v>
                </c:pt>
                <c:pt idx="4245">
                  <c:v>44182.286111111112</c:v>
                </c:pt>
                <c:pt idx="4246">
                  <c:v>44307.900694444441</c:v>
                </c:pt>
                <c:pt idx="4247">
                  <c:v>44042.49722222222</c:v>
                </c:pt>
                <c:pt idx="4248">
                  <c:v>44163.276388888888</c:v>
                </c:pt>
                <c:pt idx="4249">
                  <c:v>44020.410416666666</c:v>
                </c:pt>
                <c:pt idx="4250">
                  <c:v>44262.049305555556</c:v>
                </c:pt>
                <c:pt idx="4251">
                  <c:v>44340.354861111111</c:v>
                </c:pt>
                <c:pt idx="4252">
                  <c:v>44102.871527777781</c:v>
                </c:pt>
                <c:pt idx="4253">
                  <c:v>44035.488888888889</c:v>
                </c:pt>
                <c:pt idx="4254">
                  <c:v>44280.373611111114</c:v>
                </c:pt>
                <c:pt idx="4255">
                  <c:v>44063.07708333333</c:v>
                </c:pt>
                <c:pt idx="4256">
                  <c:v>44104.123611111114</c:v>
                </c:pt>
                <c:pt idx="4257">
                  <c:v>44122.890972222223</c:v>
                </c:pt>
                <c:pt idx="4258">
                  <c:v>44106.106944444444</c:v>
                </c:pt>
                <c:pt idx="4259">
                  <c:v>44302.461111111108</c:v>
                </c:pt>
                <c:pt idx="4260">
                  <c:v>44110.723611111112</c:v>
                </c:pt>
                <c:pt idx="4261">
                  <c:v>44006.322222222225</c:v>
                </c:pt>
                <c:pt idx="4262">
                  <c:v>44235.676388888889</c:v>
                </c:pt>
                <c:pt idx="4263">
                  <c:v>44314.689583333333</c:v>
                </c:pt>
                <c:pt idx="4264">
                  <c:v>44266.602083333331</c:v>
                </c:pt>
                <c:pt idx="4265">
                  <c:v>44262.402083333334</c:v>
                </c:pt>
                <c:pt idx="4266">
                  <c:v>44067.770138888889</c:v>
                </c:pt>
                <c:pt idx="4267">
                  <c:v>44206.212500000001</c:v>
                </c:pt>
                <c:pt idx="4268">
                  <c:v>44043.927083333336</c:v>
                </c:pt>
                <c:pt idx="4269">
                  <c:v>44009.226388888892</c:v>
                </c:pt>
                <c:pt idx="4270">
                  <c:v>44004.21875</c:v>
                </c:pt>
                <c:pt idx="4271">
                  <c:v>44292.392361111109</c:v>
                </c:pt>
                <c:pt idx="4272">
                  <c:v>44311.302083333336</c:v>
                </c:pt>
                <c:pt idx="4273">
                  <c:v>44329.151388888888</c:v>
                </c:pt>
                <c:pt idx="4274">
                  <c:v>44027.488194444442</c:v>
                </c:pt>
                <c:pt idx="4275">
                  <c:v>44232.01458333333</c:v>
                </c:pt>
                <c:pt idx="4276">
                  <c:v>44074.082638888889</c:v>
                </c:pt>
                <c:pt idx="4277">
                  <c:v>44323.374305555553</c:v>
                </c:pt>
                <c:pt idx="4278">
                  <c:v>44132.919444444444</c:v>
                </c:pt>
                <c:pt idx="4279">
                  <c:v>44264.415972222225</c:v>
                </c:pt>
                <c:pt idx="4280">
                  <c:v>44322.861805555556</c:v>
                </c:pt>
                <c:pt idx="4281">
                  <c:v>44053.063194444447</c:v>
                </c:pt>
                <c:pt idx="4282">
                  <c:v>44171.102777777778</c:v>
                </c:pt>
                <c:pt idx="4283">
                  <c:v>44129.743750000001</c:v>
                </c:pt>
                <c:pt idx="4284">
                  <c:v>44302.6875</c:v>
                </c:pt>
                <c:pt idx="4285">
                  <c:v>44357.275000000001</c:v>
                </c:pt>
                <c:pt idx="4286">
                  <c:v>44306.511111111111</c:v>
                </c:pt>
                <c:pt idx="4287">
                  <c:v>44340.084722222222</c:v>
                </c:pt>
                <c:pt idx="4288">
                  <c:v>44036.617361111108</c:v>
                </c:pt>
                <c:pt idx="4289">
                  <c:v>44088.402083333334</c:v>
                </c:pt>
                <c:pt idx="4290">
                  <c:v>44332.792361111111</c:v>
                </c:pt>
                <c:pt idx="4291">
                  <c:v>44070.675694444442</c:v>
                </c:pt>
                <c:pt idx="4292">
                  <c:v>44105.863888888889</c:v>
                </c:pt>
                <c:pt idx="4293">
                  <c:v>44298.520138888889</c:v>
                </c:pt>
                <c:pt idx="4294">
                  <c:v>44170.79583333333</c:v>
                </c:pt>
                <c:pt idx="4295">
                  <c:v>44286.352777777778</c:v>
                </c:pt>
                <c:pt idx="4296">
                  <c:v>44213.685416666667</c:v>
                </c:pt>
                <c:pt idx="4297">
                  <c:v>44230.400694444441</c:v>
                </c:pt>
                <c:pt idx="4298">
                  <c:v>44071.511805555558</c:v>
                </c:pt>
                <c:pt idx="4299">
                  <c:v>44275.120833333334</c:v>
                </c:pt>
                <c:pt idx="4300">
                  <c:v>44204.765277777777</c:v>
                </c:pt>
                <c:pt idx="4301">
                  <c:v>44215.134722222225</c:v>
                </c:pt>
                <c:pt idx="4302">
                  <c:v>44286.82916666667</c:v>
                </c:pt>
                <c:pt idx="4303">
                  <c:v>44054.267361111109</c:v>
                </c:pt>
                <c:pt idx="4304">
                  <c:v>44103.117361111108</c:v>
                </c:pt>
                <c:pt idx="4305">
                  <c:v>44125.584027777775</c:v>
                </c:pt>
                <c:pt idx="4306">
                  <c:v>44167.240277777775</c:v>
                </c:pt>
                <c:pt idx="4307">
                  <c:v>44164.30972222222</c:v>
                </c:pt>
                <c:pt idx="4308">
                  <c:v>44229.02847222222</c:v>
                </c:pt>
                <c:pt idx="4309">
                  <c:v>44324.182638888888</c:v>
                </c:pt>
                <c:pt idx="4310">
                  <c:v>44308.247916666667</c:v>
                </c:pt>
                <c:pt idx="4311">
                  <c:v>44274.853472222225</c:v>
                </c:pt>
                <c:pt idx="4312">
                  <c:v>44069.159722222219</c:v>
                </c:pt>
                <c:pt idx="4313">
                  <c:v>44086.22152777778</c:v>
                </c:pt>
                <c:pt idx="4314">
                  <c:v>44238.510416666664</c:v>
                </c:pt>
                <c:pt idx="4315">
                  <c:v>44219.004166666666</c:v>
                </c:pt>
                <c:pt idx="4316">
                  <c:v>44122.908333333333</c:v>
                </c:pt>
                <c:pt idx="4317">
                  <c:v>44080.382638888892</c:v>
                </c:pt>
                <c:pt idx="4318">
                  <c:v>44304.308333333334</c:v>
                </c:pt>
                <c:pt idx="4319">
                  <c:v>44237.258333333331</c:v>
                </c:pt>
                <c:pt idx="4320">
                  <c:v>44333.146527777775</c:v>
                </c:pt>
                <c:pt idx="4321">
                  <c:v>44228.859027777777</c:v>
                </c:pt>
                <c:pt idx="4322">
                  <c:v>44138.568055555559</c:v>
                </c:pt>
                <c:pt idx="4323">
                  <c:v>44065.711805555555</c:v>
                </c:pt>
                <c:pt idx="4324">
                  <c:v>44117.572916666664</c:v>
                </c:pt>
                <c:pt idx="4325">
                  <c:v>44104.951388888891</c:v>
                </c:pt>
                <c:pt idx="4326">
                  <c:v>44273.001388888886</c:v>
                </c:pt>
                <c:pt idx="4327">
                  <c:v>44158.941666666666</c:v>
                </c:pt>
                <c:pt idx="4328">
                  <c:v>44291.087500000001</c:v>
                </c:pt>
                <c:pt idx="4329">
                  <c:v>44344.634722222225</c:v>
                </c:pt>
                <c:pt idx="4330">
                  <c:v>44104.106944444444</c:v>
                </c:pt>
                <c:pt idx="4331">
                  <c:v>44064.934027777781</c:v>
                </c:pt>
                <c:pt idx="4332">
                  <c:v>44131.544444444444</c:v>
                </c:pt>
                <c:pt idx="4333">
                  <c:v>44325.2</c:v>
                </c:pt>
                <c:pt idx="4334">
                  <c:v>44040.256944444445</c:v>
                </c:pt>
                <c:pt idx="4335">
                  <c:v>44072.934027777781</c:v>
                </c:pt>
                <c:pt idx="4336">
                  <c:v>44004.802777777775</c:v>
                </c:pt>
                <c:pt idx="4337">
                  <c:v>44028.770833333336</c:v>
                </c:pt>
                <c:pt idx="4338">
                  <c:v>44246.500694444447</c:v>
                </c:pt>
                <c:pt idx="4339">
                  <c:v>44284.029166666667</c:v>
                </c:pt>
                <c:pt idx="4340">
                  <c:v>44044.986111111109</c:v>
                </c:pt>
                <c:pt idx="4341">
                  <c:v>44282.280555555553</c:v>
                </c:pt>
                <c:pt idx="4342">
                  <c:v>44105.918749999997</c:v>
                </c:pt>
                <c:pt idx="4343">
                  <c:v>44061.76458333333</c:v>
                </c:pt>
                <c:pt idx="4344">
                  <c:v>44175.843055555553</c:v>
                </c:pt>
                <c:pt idx="4345">
                  <c:v>44054.775000000001</c:v>
                </c:pt>
                <c:pt idx="4346">
                  <c:v>44319.51458333333</c:v>
                </c:pt>
                <c:pt idx="4347">
                  <c:v>44226.146527777775</c:v>
                </c:pt>
                <c:pt idx="4348">
                  <c:v>44061.26666666667</c:v>
                </c:pt>
                <c:pt idx="4349">
                  <c:v>44012.464583333334</c:v>
                </c:pt>
                <c:pt idx="4350">
                  <c:v>44145.166666666664</c:v>
                </c:pt>
                <c:pt idx="4351">
                  <c:v>44364.057638888888</c:v>
                </c:pt>
                <c:pt idx="4352">
                  <c:v>44109.936805555553</c:v>
                </c:pt>
                <c:pt idx="4353">
                  <c:v>44198.76666666667</c:v>
                </c:pt>
                <c:pt idx="4354">
                  <c:v>44093.410416666666</c:v>
                </c:pt>
                <c:pt idx="4355">
                  <c:v>44123.533333333333</c:v>
                </c:pt>
                <c:pt idx="4356">
                  <c:v>44319.668055555558</c:v>
                </c:pt>
                <c:pt idx="4357">
                  <c:v>44169.616666666669</c:v>
                </c:pt>
                <c:pt idx="4358">
                  <c:v>44063.037499999999</c:v>
                </c:pt>
                <c:pt idx="4359">
                  <c:v>44239.881944444445</c:v>
                </c:pt>
                <c:pt idx="4360">
                  <c:v>44297.95416666667</c:v>
                </c:pt>
                <c:pt idx="4361">
                  <c:v>44178.302083333336</c:v>
                </c:pt>
                <c:pt idx="4362">
                  <c:v>44285.035416666666</c:v>
                </c:pt>
                <c:pt idx="4363">
                  <c:v>44066.294444444444</c:v>
                </c:pt>
                <c:pt idx="4364">
                  <c:v>44186.822916666664</c:v>
                </c:pt>
                <c:pt idx="4365">
                  <c:v>44077.372916666667</c:v>
                </c:pt>
                <c:pt idx="4366">
                  <c:v>44088.523611111108</c:v>
                </c:pt>
                <c:pt idx="4367">
                  <c:v>44215.652777777781</c:v>
                </c:pt>
                <c:pt idx="4368">
                  <c:v>44234.741666666669</c:v>
                </c:pt>
                <c:pt idx="4369">
                  <c:v>44336.512499999997</c:v>
                </c:pt>
                <c:pt idx="4370">
                  <c:v>44359.407638888886</c:v>
                </c:pt>
                <c:pt idx="4371">
                  <c:v>44271.615972222222</c:v>
                </c:pt>
                <c:pt idx="4372">
                  <c:v>44361.856249999997</c:v>
                </c:pt>
                <c:pt idx="4373">
                  <c:v>44247.493750000001</c:v>
                </c:pt>
                <c:pt idx="4374">
                  <c:v>44024.649305555555</c:v>
                </c:pt>
                <c:pt idx="4375">
                  <c:v>44152.222916666666</c:v>
                </c:pt>
                <c:pt idx="4376">
                  <c:v>44175.101388888892</c:v>
                </c:pt>
                <c:pt idx="4377">
                  <c:v>44323.353472222225</c:v>
                </c:pt>
                <c:pt idx="4378">
                  <c:v>44333.551388888889</c:v>
                </c:pt>
                <c:pt idx="4379">
                  <c:v>44253.325694444444</c:v>
                </c:pt>
                <c:pt idx="4380">
                  <c:v>44257.81527777778</c:v>
                </c:pt>
                <c:pt idx="4381">
                  <c:v>44133.036111111112</c:v>
                </c:pt>
                <c:pt idx="4382">
                  <c:v>44297.084722222222</c:v>
                </c:pt>
                <c:pt idx="4383">
                  <c:v>44008.856944444444</c:v>
                </c:pt>
                <c:pt idx="4384">
                  <c:v>44311.027083333334</c:v>
                </c:pt>
                <c:pt idx="4385">
                  <c:v>44206.772916666669</c:v>
                </c:pt>
                <c:pt idx="4386">
                  <c:v>44192.488194444442</c:v>
                </c:pt>
                <c:pt idx="4387">
                  <c:v>44108.736111111109</c:v>
                </c:pt>
                <c:pt idx="4388">
                  <c:v>44222.939583333333</c:v>
                </c:pt>
                <c:pt idx="4389">
                  <c:v>44293.813888888886</c:v>
                </c:pt>
                <c:pt idx="4390">
                  <c:v>44077.745833333334</c:v>
                </c:pt>
                <c:pt idx="4391">
                  <c:v>44018.106249999997</c:v>
                </c:pt>
                <c:pt idx="4392">
                  <c:v>44284.47152777778</c:v>
                </c:pt>
                <c:pt idx="4393">
                  <c:v>44093.482638888891</c:v>
                </c:pt>
                <c:pt idx="4394">
                  <c:v>44064.75</c:v>
                </c:pt>
                <c:pt idx="4395">
                  <c:v>44156.341666666667</c:v>
                </c:pt>
                <c:pt idx="4396">
                  <c:v>44264.112500000003</c:v>
                </c:pt>
                <c:pt idx="4397">
                  <c:v>44173.808333333334</c:v>
                </c:pt>
                <c:pt idx="4398">
                  <c:v>44236.886805555558</c:v>
                </c:pt>
                <c:pt idx="4399">
                  <c:v>44255.314583333333</c:v>
                </c:pt>
                <c:pt idx="4400">
                  <c:v>44255.426388888889</c:v>
                </c:pt>
                <c:pt idx="4401">
                  <c:v>44310.211805555555</c:v>
                </c:pt>
                <c:pt idx="4402">
                  <c:v>44203.354166666664</c:v>
                </c:pt>
                <c:pt idx="4403">
                  <c:v>44219.217361111114</c:v>
                </c:pt>
                <c:pt idx="4404">
                  <c:v>44311.079861111109</c:v>
                </c:pt>
                <c:pt idx="4405">
                  <c:v>44275.814583333333</c:v>
                </c:pt>
                <c:pt idx="4406">
                  <c:v>44342.727777777778</c:v>
                </c:pt>
                <c:pt idx="4407">
                  <c:v>44255.538888888892</c:v>
                </c:pt>
                <c:pt idx="4408">
                  <c:v>44005.677083333336</c:v>
                </c:pt>
                <c:pt idx="4409">
                  <c:v>44016.626388888886</c:v>
                </c:pt>
                <c:pt idx="4410">
                  <c:v>44313.59652777778</c:v>
                </c:pt>
                <c:pt idx="4411">
                  <c:v>44072.970138888886</c:v>
                </c:pt>
                <c:pt idx="4412">
                  <c:v>44021.802777777775</c:v>
                </c:pt>
                <c:pt idx="4413">
                  <c:v>44251.8</c:v>
                </c:pt>
                <c:pt idx="4414">
                  <c:v>44330.369444444441</c:v>
                </c:pt>
                <c:pt idx="4415">
                  <c:v>44067.446527777778</c:v>
                </c:pt>
                <c:pt idx="4416">
                  <c:v>44018.457638888889</c:v>
                </c:pt>
                <c:pt idx="4417">
                  <c:v>44192.592361111114</c:v>
                </c:pt>
                <c:pt idx="4418">
                  <c:v>44264.918055555558</c:v>
                </c:pt>
                <c:pt idx="4419">
                  <c:v>44313.629166666666</c:v>
                </c:pt>
                <c:pt idx="4420">
                  <c:v>44284.113888888889</c:v>
                </c:pt>
                <c:pt idx="4421">
                  <c:v>44207.870138888888</c:v>
                </c:pt>
                <c:pt idx="4422">
                  <c:v>44250.737500000003</c:v>
                </c:pt>
                <c:pt idx="4423">
                  <c:v>44156.322222222225</c:v>
                </c:pt>
                <c:pt idx="4424">
                  <c:v>44036.89166666667</c:v>
                </c:pt>
                <c:pt idx="4425">
                  <c:v>44322.773611111108</c:v>
                </c:pt>
                <c:pt idx="4426">
                  <c:v>44224.777083333334</c:v>
                </c:pt>
                <c:pt idx="4427">
                  <c:v>44051.009027777778</c:v>
                </c:pt>
                <c:pt idx="4428">
                  <c:v>44134.253472222219</c:v>
                </c:pt>
                <c:pt idx="4429">
                  <c:v>44161.40902777778</c:v>
                </c:pt>
                <c:pt idx="4430">
                  <c:v>44031.46597222222</c:v>
                </c:pt>
                <c:pt idx="4431">
                  <c:v>44060.434027777781</c:v>
                </c:pt>
                <c:pt idx="4432">
                  <c:v>44072.138888888891</c:v>
                </c:pt>
                <c:pt idx="4433">
                  <c:v>44041.629861111112</c:v>
                </c:pt>
                <c:pt idx="4434">
                  <c:v>44243.663888888892</c:v>
                </c:pt>
                <c:pt idx="4435">
                  <c:v>44040.56527777778</c:v>
                </c:pt>
                <c:pt idx="4436">
                  <c:v>44340.779166666667</c:v>
                </c:pt>
                <c:pt idx="4437">
                  <c:v>44211.588194444441</c:v>
                </c:pt>
                <c:pt idx="4438">
                  <c:v>44335.960416666669</c:v>
                </c:pt>
                <c:pt idx="4439">
                  <c:v>44315.117361111108</c:v>
                </c:pt>
                <c:pt idx="4440">
                  <c:v>44025.90625</c:v>
                </c:pt>
                <c:pt idx="4441">
                  <c:v>44344.830555555556</c:v>
                </c:pt>
                <c:pt idx="4442">
                  <c:v>44015.331944444442</c:v>
                </c:pt>
                <c:pt idx="4443">
                  <c:v>44118.554166666669</c:v>
                </c:pt>
                <c:pt idx="4444">
                  <c:v>44364.399305555555</c:v>
                </c:pt>
                <c:pt idx="4445">
                  <c:v>44095.844444444447</c:v>
                </c:pt>
                <c:pt idx="4446">
                  <c:v>44306.709027777775</c:v>
                </c:pt>
                <c:pt idx="4447">
                  <c:v>44364.941666666666</c:v>
                </c:pt>
                <c:pt idx="4448">
                  <c:v>44214.911805555559</c:v>
                </c:pt>
                <c:pt idx="4449">
                  <c:v>44081.458333333336</c:v>
                </c:pt>
                <c:pt idx="4450">
                  <c:v>44280.472222222219</c:v>
                </c:pt>
                <c:pt idx="4451">
                  <c:v>44361.943055555559</c:v>
                </c:pt>
                <c:pt idx="4452">
                  <c:v>44083.34097222222</c:v>
                </c:pt>
                <c:pt idx="4453">
                  <c:v>44245.024305555555</c:v>
                </c:pt>
                <c:pt idx="4454">
                  <c:v>44100.935416666667</c:v>
                </c:pt>
                <c:pt idx="4455">
                  <c:v>44329.291666666664</c:v>
                </c:pt>
                <c:pt idx="4456">
                  <c:v>44326.301388888889</c:v>
                </c:pt>
                <c:pt idx="4457">
                  <c:v>44341.401388888888</c:v>
                </c:pt>
                <c:pt idx="4458">
                  <c:v>44304.944444444445</c:v>
                </c:pt>
                <c:pt idx="4459">
                  <c:v>44263.740972222222</c:v>
                </c:pt>
                <c:pt idx="4460">
                  <c:v>44181.548611111109</c:v>
                </c:pt>
                <c:pt idx="4461">
                  <c:v>44287.15347222222</c:v>
                </c:pt>
                <c:pt idx="4462">
                  <c:v>44192.018055555556</c:v>
                </c:pt>
                <c:pt idx="4463">
                  <c:v>44272.023611111108</c:v>
                </c:pt>
                <c:pt idx="4464">
                  <c:v>44100.792361111111</c:v>
                </c:pt>
                <c:pt idx="4465">
                  <c:v>44274.918749999997</c:v>
                </c:pt>
                <c:pt idx="4466">
                  <c:v>44233.95416666667</c:v>
                </c:pt>
                <c:pt idx="4467">
                  <c:v>44362.261805555558</c:v>
                </c:pt>
                <c:pt idx="4468">
                  <c:v>44291.629166666666</c:v>
                </c:pt>
                <c:pt idx="4469">
                  <c:v>44084.379166666666</c:v>
                </c:pt>
                <c:pt idx="4470">
                  <c:v>44182.118055555555</c:v>
                </c:pt>
                <c:pt idx="4471">
                  <c:v>44264.992361111108</c:v>
                </c:pt>
                <c:pt idx="4472">
                  <c:v>44294.719444444447</c:v>
                </c:pt>
                <c:pt idx="4473">
                  <c:v>44349.321527777778</c:v>
                </c:pt>
                <c:pt idx="4474">
                  <c:v>44308.024305555555</c:v>
                </c:pt>
                <c:pt idx="4475">
                  <c:v>44337.354861111111</c:v>
                </c:pt>
                <c:pt idx="4476">
                  <c:v>44151.977777777778</c:v>
                </c:pt>
                <c:pt idx="4477">
                  <c:v>44089.799305555556</c:v>
                </c:pt>
                <c:pt idx="4478">
                  <c:v>44239.244444444441</c:v>
                </c:pt>
                <c:pt idx="4479">
                  <c:v>44232.560416666667</c:v>
                </c:pt>
                <c:pt idx="4480">
                  <c:v>44168.606944444444</c:v>
                </c:pt>
                <c:pt idx="4481">
                  <c:v>44011.561805555553</c:v>
                </c:pt>
                <c:pt idx="4482">
                  <c:v>44351.563194444447</c:v>
                </c:pt>
                <c:pt idx="4483">
                  <c:v>44145.440972222219</c:v>
                </c:pt>
                <c:pt idx="4484">
                  <c:v>44316.945833333331</c:v>
                </c:pt>
                <c:pt idx="4485">
                  <c:v>44159.273611111108</c:v>
                </c:pt>
                <c:pt idx="4486">
                  <c:v>44089.341666666667</c:v>
                </c:pt>
                <c:pt idx="4487">
                  <c:v>44102.404166666667</c:v>
                </c:pt>
                <c:pt idx="4488">
                  <c:v>44061.032638888886</c:v>
                </c:pt>
                <c:pt idx="4489">
                  <c:v>44016.487500000003</c:v>
                </c:pt>
                <c:pt idx="4490">
                  <c:v>44182.34097222222</c:v>
                </c:pt>
                <c:pt idx="4491">
                  <c:v>44026.875</c:v>
                </c:pt>
                <c:pt idx="4492">
                  <c:v>44312.848611111112</c:v>
                </c:pt>
                <c:pt idx="4493">
                  <c:v>44119.450694444444</c:v>
                </c:pt>
                <c:pt idx="4494">
                  <c:v>44217.689583333333</c:v>
                </c:pt>
                <c:pt idx="4495">
                  <c:v>44200.185416666667</c:v>
                </c:pt>
                <c:pt idx="4496">
                  <c:v>44265.197222222225</c:v>
                </c:pt>
                <c:pt idx="4497">
                  <c:v>44300.154166666667</c:v>
                </c:pt>
                <c:pt idx="4498">
                  <c:v>44184.681250000001</c:v>
                </c:pt>
                <c:pt idx="4499">
                  <c:v>44175.438194444447</c:v>
                </c:pt>
                <c:pt idx="4500">
                  <c:v>44086.915277777778</c:v>
                </c:pt>
                <c:pt idx="4501">
                  <c:v>44160.554861111108</c:v>
                </c:pt>
                <c:pt idx="4502">
                  <c:v>44350.041666666664</c:v>
                </c:pt>
                <c:pt idx="4503">
                  <c:v>44362.855555555558</c:v>
                </c:pt>
                <c:pt idx="4504">
                  <c:v>44084.493750000001</c:v>
                </c:pt>
                <c:pt idx="4505">
                  <c:v>44243.820833333331</c:v>
                </c:pt>
                <c:pt idx="4506">
                  <c:v>44285.835416666669</c:v>
                </c:pt>
                <c:pt idx="4507">
                  <c:v>44355.444444444445</c:v>
                </c:pt>
                <c:pt idx="4508">
                  <c:v>44243.970138888886</c:v>
                </c:pt>
                <c:pt idx="4509">
                  <c:v>44183.672222222223</c:v>
                </c:pt>
                <c:pt idx="4510">
                  <c:v>44215.648611111108</c:v>
                </c:pt>
                <c:pt idx="4511">
                  <c:v>44010.902777777781</c:v>
                </c:pt>
                <c:pt idx="4512">
                  <c:v>44202.070138888892</c:v>
                </c:pt>
                <c:pt idx="4513">
                  <c:v>44092.520138888889</c:v>
                </c:pt>
                <c:pt idx="4514">
                  <c:v>44188.623611111114</c:v>
                </c:pt>
                <c:pt idx="4515">
                  <c:v>44239.35</c:v>
                </c:pt>
                <c:pt idx="4516">
                  <c:v>44092.572222222225</c:v>
                </c:pt>
                <c:pt idx="4517">
                  <c:v>44284.777083333334</c:v>
                </c:pt>
                <c:pt idx="4518">
                  <c:v>44119.568055555559</c:v>
                </c:pt>
                <c:pt idx="4519">
                  <c:v>44201.42083333333</c:v>
                </c:pt>
                <c:pt idx="4520">
                  <c:v>44055.371527777781</c:v>
                </c:pt>
                <c:pt idx="4521">
                  <c:v>44185.460416666669</c:v>
                </c:pt>
                <c:pt idx="4522">
                  <c:v>44362.833333333336</c:v>
                </c:pt>
                <c:pt idx="4523">
                  <c:v>44091.208333333336</c:v>
                </c:pt>
                <c:pt idx="4524">
                  <c:v>44270.433333333334</c:v>
                </c:pt>
                <c:pt idx="4525">
                  <c:v>44138.40625</c:v>
                </c:pt>
                <c:pt idx="4526">
                  <c:v>44014.685416666667</c:v>
                </c:pt>
                <c:pt idx="4527">
                  <c:v>44108.611805555556</c:v>
                </c:pt>
                <c:pt idx="4528">
                  <c:v>44249.086111111108</c:v>
                </c:pt>
                <c:pt idx="4529">
                  <c:v>44281.95416666667</c:v>
                </c:pt>
                <c:pt idx="4530">
                  <c:v>44028.965277777781</c:v>
                </c:pt>
                <c:pt idx="4531">
                  <c:v>44125.697222222225</c:v>
                </c:pt>
                <c:pt idx="4532">
                  <c:v>44357.363194444442</c:v>
                </c:pt>
                <c:pt idx="4533">
                  <c:v>44148.409722222219</c:v>
                </c:pt>
                <c:pt idx="4534">
                  <c:v>44047.931250000001</c:v>
                </c:pt>
                <c:pt idx="4535">
                  <c:v>44207.231249999997</c:v>
                </c:pt>
                <c:pt idx="4536">
                  <c:v>44055.606249999997</c:v>
                </c:pt>
                <c:pt idx="4537">
                  <c:v>44283.828472222223</c:v>
                </c:pt>
                <c:pt idx="4538">
                  <c:v>44046.878472222219</c:v>
                </c:pt>
                <c:pt idx="4539">
                  <c:v>44243.500694444447</c:v>
                </c:pt>
                <c:pt idx="4540">
                  <c:v>44108.276388888888</c:v>
                </c:pt>
                <c:pt idx="4541">
                  <c:v>44169.736111111109</c:v>
                </c:pt>
                <c:pt idx="4542">
                  <c:v>44009.008333333331</c:v>
                </c:pt>
                <c:pt idx="4543">
                  <c:v>44183.223611111112</c:v>
                </c:pt>
                <c:pt idx="4544">
                  <c:v>44336.199305555558</c:v>
                </c:pt>
                <c:pt idx="4545">
                  <c:v>44335.614583333336</c:v>
                </c:pt>
                <c:pt idx="4546">
                  <c:v>44132.041666666664</c:v>
                </c:pt>
                <c:pt idx="4547">
                  <c:v>44076.836111111108</c:v>
                </c:pt>
                <c:pt idx="4548">
                  <c:v>44240.049305555556</c:v>
                </c:pt>
                <c:pt idx="4549">
                  <c:v>44143.32916666667</c:v>
                </c:pt>
                <c:pt idx="4550">
                  <c:v>44279.382638888892</c:v>
                </c:pt>
                <c:pt idx="4551">
                  <c:v>44202.160416666666</c:v>
                </c:pt>
                <c:pt idx="4552">
                  <c:v>44030.281944444447</c:v>
                </c:pt>
                <c:pt idx="4553">
                  <c:v>44082.938194444447</c:v>
                </c:pt>
                <c:pt idx="4554">
                  <c:v>44253.606944444444</c:v>
                </c:pt>
                <c:pt idx="4555">
                  <c:v>44040.043749999997</c:v>
                </c:pt>
                <c:pt idx="4556">
                  <c:v>44063.07916666667</c:v>
                </c:pt>
                <c:pt idx="4557">
                  <c:v>44024.795138888891</c:v>
                </c:pt>
                <c:pt idx="4558">
                  <c:v>44021.446527777778</c:v>
                </c:pt>
                <c:pt idx="4559">
                  <c:v>44031.089583333334</c:v>
                </c:pt>
                <c:pt idx="4560">
                  <c:v>44109.34652777778</c:v>
                </c:pt>
                <c:pt idx="4561">
                  <c:v>44302.224999999999</c:v>
                </c:pt>
                <c:pt idx="4562">
                  <c:v>44148.719444444447</c:v>
                </c:pt>
                <c:pt idx="4563">
                  <c:v>44048.977777777778</c:v>
                </c:pt>
                <c:pt idx="4564">
                  <c:v>44046.793749999997</c:v>
                </c:pt>
                <c:pt idx="4565">
                  <c:v>44334.416666666664</c:v>
                </c:pt>
                <c:pt idx="4566">
                  <c:v>44184.879166666666</c:v>
                </c:pt>
                <c:pt idx="4567">
                  <c:v>44278.20416666667</c:v>
                </c:pt>
                <c:pt idx="4568">
                  <c:v>44358.976388888892</c:v>
                </c:pt>
                <c:pt idx="4569">
                  <c:v>44088.418749999997</c:v>
                </c:pt>
                <c:pt idx="4570">
                  <c:v>44319.734722222223</c:v>
                </c:pt>
                <c:pt idx="4571">
                  <c:v>44189.820138888892</c:v>
                </c:pt>
                <c:pt idx="4572">
                  <c:v>44312.929166666669</c:v>
                </c:pt>
                <c:pt idx="4573">
                  <c:v>44354.654166666667</c:v>
                </c:pt>
                <c:pt idx="4574">
                  <c:v>44182.505555555559</c:v>
                </c:pt>
                <c:pt idx="4575">
                  <c:v>44336.318749999999</c:v>
                </c:pt>
                <c:pt idx="4576">
                  <c:v>44079.669444444444</c:v>
                </c:pt>
                <c:pt idx="4577">
                  <c:v>44055.71875</c:v>
                </c:pt>
                <c:pt idx="4578">
                  <c:v>44133.976388888892</c:v>
                </c:pt>
                <c:pt idx="4579">
                  <c:v>44047.499305555553</c:v>
                </c:pt>
                <c:pt idx="4580">
                  <c:v>44170.772916666669</c:v>
                </c:pt>
                <c:pt idx="4581">
                  <c:v>44245.10833333333</c:v>
                </c:pt>
                <c:pt idx="4582">
                  <c:v>44052.775694444441</c:v>
                </c:pt>
                <c:pt idx="4583">
                  <c:v>44009.125</c:v>
                </c:pt>
                <c:pt idx="4584">
                  <c:v>44188.683333333334</c:v>
                </c:pt>
                <c:pt idx="4585">
                  <c:v>44003.259722222225</c:v>
                </c:pt>
                <c:pt idx="4586">
                  <c:v>44060.11041666667</c:v>
                </c:pt>
                <c:pt idx="4587">
                  <c:v>44080.87777777778</c:v>
                </c:pt>
                <c:pt idx="4588">
                  <c:v>44137.427777777775</c:v>
                </c:pt>
                <c:pt idx="4589">
                  <c:v>44233.556944444441</c:v>
                </c:pt>
                <c:pt idx="4590">
                  <c:v>44253.839583333334</c:v>
                </c:pt>
                <c:pt idx="4591">
                  <c:v>44172.681250000001</c:v>
                </c:pt>
                <c:pt idx="4592">
                  <c:v>44039.46597222222</c:v>
                </c:pt>
                <c:pt idx="4593">
                  <c:v>44079.45</c:v>
                </c:pt>
                <c:pt idx="4594">
                  <c:v>44238.298611111109</c:v>
                </c:pt>
                <c:pt idx="4595">
                  <c:v>44088.145833333336</c:v>
                </c:pt>
                <c:pt idx="4596">
                  <c:v>44050.120833333334</c:v>
                </c:pt>
                <c:pt idx="4597">
                  <c:v>44137.017361111109</c:v>
                </c:pt>
                <c:pt idx="4598">
                  <c:v>44313.606944444444</c:v>
                </c:pt>
                <c:pt idx="4599">
                  <c:v>44083.757638888892</c:v>
                </c:pt>
                <c:pt idx="4600">
                  <c:v>44194.482638888891</c:v>
                </c:pt>
                <c:pt idx="4601">
                  <c:v>44323.806250000001</c:v>
                </c:pt>
                <c:pt idx="4602">
                  <c:v>44120.763888888891</c:v>
                </c:pt>
                <c:pt idx="4603">
                  <c:v>44123.767361111109</c:v>
                </c:pt>
                <c:pt idx="4604">
                  <c:v>44191.095833333333</c:v>
                </c:pt>
                <c:pt idx="4605">
                  <c:v>44262.754166666666</c:v>
                </c:pt>
                <c:pt idx="4606">
                  <c:v>44280.526388888888</c:v>
                </c:pt>
                <c:pt idx="4607">
                  <c:v>44288.033333333333</c:v>
                </c:pt>
                <c:pt idx="4608">
                  <c:v>44285.668055555558</c:v>
                </c:pt>
                <c:pt idx="4609">
                  <c:v>44141.510416666664</c:v>
                </c:pt>
                <c:pt idx="4610">
                  <c:v>44020.013888888891</c:v>
                </c:pt>
                <c:pt idx="4611">
                  <c:v>44136.543055555558</c:v>
                </c:pt>
                <c:pt idx="4612">
                  <c:v>44345.788888888892</c:v>
                </c:pt>
                <c:pt idx="4613">
                  <c:v>44281.53125</c:v>
                </c:pt>
                <c:pt idx="4614">
                  <c:v>44008.20208333333</c:v>
                </c:pt>
                <c:pt idx="4615">
                  <c:v>44030.802083333336</c:v>
                </c:pt>
                <c:pt idx="4616">
                  <c:v>44092.35</c:v>
                </c:pt>
                <c:pt idx="4617">
                  <c:v>44158.426388888889</c:v>
                </c:pt>
                <c:pt idx="4618">
                  <c:v>44164.857638888891</c:v>
                </c:pt>
                <c:pt idx="4619">
                  <c:v>44120.467361111114</c:v>
                </c:pt>
                <c:pt idx="4620">
                  <c:v>44036.284722222219</c:v>
                </c:pt>
                <c:pt idx="4621">
                  <c:v>44192.473611111112</c:v>
                </c:pt>
                <c:pt idx="4622">
                  <c:v>44260.317361111112</c:v>
                </c:pt>
                <c:pt idx="4623">
                  <c:v>44130.456250000003</c:v>
                </c:pt>
                <c:pt idx="4624">
                  <c:v>44332.459722222222</c:v>
                </c:pt>
                <c:pt idx="4625">
                  <c:v>44129.123611111114</c:v>
                </c:pt>
                <c:pt idx="4626">
                  <c:v>44213.619444444441</c:v>
                </c:pt>
                <c:pt idx="4627">
                  <c:v>44107.538888888892</c:v>
                </c:pt>
                <c:pt idx="4628">
                  <c:v>44272.563888888886</c:v>
                </c:pt>
                <c:pt idx="4629">
                  <c:v>44347.947916666664</c:v>
                </c:pt>
                <c:pt idx="4630">
                  <c:v>44235.129166666666</c:v>
                </c:pt>
                <c:pt idx="4631">
                  <c:v>44149.913194444445</c:v>
                </c:pt>
                <c:pt idx="4632">
                  <c:v>44031.92083333333</c:v>
                </c:pt>
                <c:pt idx="4633">
                  <c:v>44196.210416666669</c:v>
                </c:pt>
                <c:pt idx="4634">
                  <c:v>44003.568055555559</c:v>
                </c:pt>
                <c:pt idx="4635">
                  <c:v>44284.168055555558</c:v>
                </c:pt>
                <c:pt idx="4636">
                  <c:v>44305.921527777777</c:v>
                </c:pt>
                <c:pt idx="4637">
                  <c:v>44219.354166666664</c:v>
                </c:pt>
                <c:pt idx="4638">
                  <c:v>44315.352083333331</c:v>
                </c:pt>
                <c:pt idx="4639">
                  <c:v>44315.534722222219</c:v>
                </c:pt>
                <c:pt idx="4640">
                  <c:v>44226.961805555555</c:v>
                </c:pt>
                <c:pt idx="4641">
                  <c:v>44017.829861111109</c:v>
                </c:pt>
                <c:pt idx="4642">
                  <c:v>44165.076388888891</c:v>
                </c:pt>
                <c:pt idx="4643">
                  <c:v>44154.932638888888</c:v>
                </c:pt>
                <c:pt idx="4644">
                  <c:v>44300.611805555556</c:v>
                </c:pt>
                <c:pt idx="4645">
                  <c:v>44287.70208333333</c:v>
                </c:pt>
                <c:pt idx="4646">
                  <c:v>44141.748611111114</c:v>
                </c:pt>
                <c:pt idx="4647">
                  <c:v>44125.974999999999</c:v>
                </c:pt>
                <c:pt idx="4648">
                  <c:v>44008.102083333331</c:v>
                </c:pt>
                <c:pt idx="4649">
                  <c:v>44022.324305555558</c:v>
                </c:pt>
                <c:pt idx="4650">
                  <c:v>44028.917361111111</c:v>
                </c:pt>
                <c:pt idx="4651">
                  <c:v>44232.342361111114</c:v>
                </c:pt>
                <c:pt idx="4652">
                  <c:v>44197.133333333331</c:v>
                </c:pt>
                <c:pt idx="4653">
                  <c:v>44252.422222222223</c:v>
                </c:pt>
                <c:pt idx="4654">
                  <c:v>44182.987500000003</c:v>
                </c:pt>
                <c:pt idx="4655">
                  <c:v>44144.038194444445</c:v>
                </c:pt>
                <c:pt idx="4656">
                  <c:v>44112.227777777778</c:v>
                </c:pt>
                <c:pt idx="4657">
                  <c:v>44275.374305555553</c:v>
                </c:pt>
                <c:pt idx="4658">
                  <c:v>44263.462500000001</c:v>
                </c:pt>
                <c:pt idx="4659">
                  <c:v>44333.831944444442</c:v>
                </c:pt>
                <c:pt idx="4660">
                  <c:v>44282.948611111111</c:v>
                </c:pt>
                <c:pt idx="4661">
                  <c:v>44276.433333333334</c:v>
                </c:pt>
                <c:pt idx="4662">
                  <c:v>44318.729861111111</c:v>
                </c:pt>
                <c:pt idx="4663">
                  <c:v>44304.872916666667</c:v>
                </c:pt>
                <c:pt idx="4664">
                  <c:v>44113.429166666669</c:v>
                </c:pt>
                <c:pt idx="4665">
                  <c:v>44189.17291666667</c:v>
                </c:pt>
                <c:pt idx="4666">
                  <c:v>44277.060416666667</c:v>
                </c:pt>
                <c:pt idx="4667">
                  <c:v>44336.46875</c:v>
                </c:pt>
                <c:pt idx="4668">
                  <c:v>44042.991666666669</c:v>
                </c:pt>
                <c:pt idx="4669">
                  <c:v>44331.826388888891</c:v>
                </c:pt>
                <c:pt idx="4670">
                  <c:v>44213.151388888888</c:v>
                </c:pt>
                <c:pt idx="4671">
                  <c:v>44303.07916666667</c:v>
                </c:pt>
                <c:pt idx="4672">
                  <c:v>44164.481249999997</c:v>
                </c:pt>
                <c:pt idx="4673">
                  <c:v>44191.443749999999</c:v>
                </c:pt>
                <c:pt idx="4674">
                  <c:v>44075.088888888888</c:v>
                </c:pt>
                <c:pt idx="4675">
                  <c:v>44100.981249999997</c:v>
                </c:pt>
                <c:pt idx="4676">
                  <c:v>44067.203472222223</c:v>
                </c:pt>
                <c:pt idx="4677">
                  <c:v>44323.548611111109</c:v>
                </c:pt>
                <c:pt idx="4678">
                  <c:v>44033.775694444441</c:v>
                </c:pt>
                <c:pt idx="4679">
                  <c:v>44281.659722222219</c:v>
                </c:pt>
                <c:pt idx="4680">
                  <c:v>44060.15347222222</c:v>
                </c:pt>
                <c:pt idx="4681">
                  <c:v>44053.355555555558</c:v>
                </c:pt>
                <c:pt idx="4682">
                  <c:v>44317.943749999999</c:v>
                </c:pt>
                <c:pt idx="4683">
                  <c:v>44134.633333333331</c:v>
                </c:pt>
                <c:pt idx="4684">
                  <c:v>44137.19027777778</c:v>
                </c:pt>
                <c:pt idx="4685">
                  <c:v>44009.838888888888</c:v>
                </c:pt>
                <c:pt idx="4686">
                  <c:v>44244.15347222222</c:v>
                </c:pt>
                <c:pt idx="4687">
                  <c:v>44332.367361111108</c:v>
                </c:pt>
                <c:pt idx="4688">
                  <c:v>44006.879166666666</c:v>
                </c:pt>
                <c:pt idx="4689">
                  <c:v>44215.969444444447</c:v>
                </c:pt>
                <c:pt idx="4690">
                  <c:v>44311.679166666669</c:v>
                </c:pt>
                <c:pt idx="4691">
                  <c:v>44132.76458333333</c:v>
                </c:pt>
                <c:pt idx="4692">
                  <c:v>44348.520138888889</c:v>
                </c:pt>
                <c:pt idx="4693">
                  <c:v>44071.663888888892</c:v>
                </c:pt>
                <c:pt idx="4694">
                  <c:v>44234.654166666667</c:v>
                </c:pt>
                <c:pt idx="4695">
                  <c:v>44014.886111111111</c:v>
                </c:pt>
                <c:pt idx="4696">
                  <c:v>44306.959722222222</c:v>
                </c:pt>
                <c:pt idx="4697">
                  <c:v>44240.55</c:v>
                </c:pt>
                <c:pt idx="4698">
                  <c:v>44337.599999999999</c:v>
                </c:pt>
                <c:pt idx="4699">
                  <c:v>44319.37222222222</c:v>
                </c:pt>
                <c:pt idx="4700">
                  <c:v>44086.620833333334</c:v>
                </c:pt>
                <c:pt idx="4701">
                  <c:v>44136.470138888886</c:v>
                </c:pt>
                <c:pt idx="4702">
                  <c:v>44332.148611111108</c:v>
                </c:pt>
                <c:pt idx="4703">
                  <c:v>44088.679166666669</c:v>
                </c:pt>
                <c:pt idx="4704">
                  <c:v>44047.025694444441</c:v>
                </c:pt>
                <c:pt idx="4705">
                  <c:v>44189.685416666667</c:v>
                </c:pt>
                <c:pt idx="4706">
                  <c:v>44323.583333333336</c:v>
                </c:pt>
                <c:pt idx="4707">
                  <c:v>44057.703472222223</c:v>
                </c:pt>
                <c:pt idx="4708">
                  <c:v>44297.872916666667</c:v>
                </c:pt>
                <c:pt idx="4709">
                  <c:v>44339.015972222223</c:v>
                </c:pt>
                <c:pt idx="4710">
                  <c:v>44226.415972222225</c:v>
                </c:pt>
                <c:pt idx="4711">
                  <c:v>44275.590277777781</c:v>
                </c:pt>
                <c:pt idx="4712">
                  <c:v>44071.643055555556</c:v>
                </c:pt>
                <c:pt idx="4713">
                  <c:v>44125.99722222222</c:v>
                </c:pt>
                <c:pt idx="4714">
                  <c:v>44344.208333333336</c:v>
                </c:pt>
                <c:pt idx="4715">
                  <c:v>44084.661805555559</c:v>
                </c:pt>
                <c:pt idx="4716">
                  <c:v>44280.775694444441</c:v>
                </c:pt>
                <c:pt idx="4717">
                  <c:v>44141.035416666666</c:v>
                </c:pt>
                <c:pt idx="4718">
                  <c:v>44256.400694444441</c:v>
                </c:pt>
                <c:pt idx="4719">
                  <c:v>44249.654166666667</c:v>
                </c:pt>
                <c:pt idx="4720">
                  <c:v>44155.209722222222</c:v>
                </c:pt>
                <c:pt idx="4721">
                  <c:v>44357.376388888886</c:v>
                </c:pt>
                <c:pt idx="4722">
                  <c:v>44110.807638888888</c:v>
                </c:pt>
                <c:pt idx="4723">
                  <c:v>44146.177777777775</c:v>
                </c:pt>
                <c:pt idx="4724">
                  <c:v>44130.87777777778</c:v>
                </c:pt>
                <c:pt idx="4725">
                  <c:v>44266.132638888892</c:v>
                </c:pt>
                <c:pt idx="4726">
                  <c:v>44295.129861111112</c:v>
                </c:pt>
                <c:pt idx="4727">
                  <c:v>44282.744444444441</c:v>
                </c:pt>
                <c:pt idx="4728">
                  <c:v>44293.061111111114</c:v>
                </c:pt>
                <c:pt idx="4729">
                  <c:v>44361.906944444447</c:v>
                </c:pt>
                <c:pt idx="4730">
                  <c:v>44288.334027777775</c:v>
                </c:pt>
                <c:pt idx="4731">
                  <c:v>44334.135416666664</c:v>
                </c:pt>
                <c:pt idx="4732">
                  <c:v>44162.939583333333</c:v>
                </c:pt>
                <c:pt idx="4733">
                  <c:v>44317.47152777778</c:v>
                </c:pt>
                <c:pt idx="4734">
                  <c:v>44318.3</c:v>
                </c:pt>
                <c:pt idx="4735">
                  <c:v>44288.746527777781</c:v>
                </c:pt>
                <c:pt idx="4736">
                  <c:v>44227.574305555558</c:v>
                </c:pt>
                <c:pt idx="4737">
                  <c:v>44243.568055555559</c:v>
                </c:pt>
                <c:pt idx="4738">
                  <c:v>44287.709722222222</c:v>
                </c:pt>
                <c:pt idx="4739">
                  <c:v>44193.479166666664</c:v>
                </c:pt>
                <c:pt idx="4740">
                  <c:v>44124.418055555558</c:v>
                </c:pt>
                <c:pt idx="4741">
                  <c:v>44144.893750000003</c:v>
                </c:pt>
                <c:pt idx="4742">
                  <c:v>44146.945138888892</c:v>
                </c:pt>
                <c:pt idx="4743">
                  <c:v>44141.170138888891</c:v>
                </c:pt>
                <c:pt idx="4744">
                  <c:v>44103.332638888889</c:v>
                </c:pt>
                <c:pt idx="4745">
                  <c:v>44194.172222222223</c:v>
                </c:pt>
                <c:pt idx="4746">
                  <c:v>44131.941666666666</c:v>
                </c:pt>
                <c:pt idx="4747">
                  <c:v>44312.589583333334</c:v>
                </c:pt>
                <c:pt idx="4748">
                  <c:v>44004.97152777778</c:v>
                </c:pt>
                <c:pt idx="4749">
                  <c:v>44337.541666666664</c:v>
                </c:pt>
                <c:pt idx="4750">
                  <c:v>44060.132638888892</c:v>
                </c:pt>
                <c:pt idx="4751">
                  <c:v>44167.051388888889</c:v>
                </c:pt>
                <c:pt idx="4752">
                  <c:v>44256.34375</c:v>
                </c:pt>
                <c:pt idx="4753">
                  <c:v>44144.995833333334</c:v>
                </c:pt>
                <c:pt idx="4754">
                  <c:v>44317.974305555559</c:v>
                </c:pt>
                <c:pt idx="4755">
                  <c:v>44328.548611111109</c:v>
                </c:pt>
                <c:pt idx="4756">
                  <c:v>44357.849305555559</c:v>
                </c:pt>
                <c:pt idx="4757">
                  <c:v>44267.963194444441</c:v>
                </c:pt>
                <c:pt idx="4758">
                  <c:v>44318.540972222225</c:v>
                </c:pt>
                <c:pt idx="4759">
                  <c:v>44344.815972222219</c:v>
                </c:pt>
                <c:pt idx="4760">
                  <c:v>44207.640972222223</c:v>
                </c:pt>
                <c:pt idx="4761">
                  <c:v>44052.986805555556</c:v>
                </c:pt>
                <c:pt idx="4762">
                  <c:v>44313.138888888891</c:v>
                </c:pt>
                <c:pt idx="4763">
                  <c:v>44048.070138888892</c:v>
                </c:pt>
                <c:pt idx="4764">
                  <c:v>44033.866666666669</c:v>
                </c:pt>
                <c:pt idx="4765">
                  <c:v>44046.790972222225</c:v>
                </c:pt>
                <c:pt idx="4766">
                  <c:v>44251.643055555556</c:v>
                </c:pt>
                <c:pt idx="4767">
                  <c:v>44345.755555555559</c:v>
                </c:pt>
                <c:pt idx="4768">
                  <c:v>44258.640972222223</c:v>
                </c:pt>
                <c:pt idx="4769">
                  <c:v>44021.154166666667</c:v>
                </c:pt>
                <c:pt idx="4770">
                  <c:v>44096.966666666667</c:v>
                </c:pt>
                <c:pt idx="4771">
                  <c:v>44250.500694444447</c:v>
                </c:pt>
                <c:pt idx="4772">
                  <c:v>44265.967361111114</c:v>
                </c:pt>
                <c:pt idx="4773">
                  <c:v>44103.9</c:v>
                </c:pt>
                <c:pt idx="4774">
                  <c:v>44173.525694444441</c:v>
                </c:pt>
                <c:pt idx="4775">
                  <c:v>44076.227083333331</c:v>
                </c:pt>
                <c:pt idx="4776">
                  <c:v>44134.73333333333</c:v>
                </c:pt>
                <c:pt idx="4777">
                  <c:v>44357.152083333334</c:v>
                </c:pt>
                <c:pt idx="4778">
                  <c:v>44119.963194444441</c:v>
                </c:pt>
                <c:pt idx="4779">
                  <c:v>44254.357638888891</c:v>
                </c:pt>
                <c:pt idx="4780">
                  <c:v>44023.022222222222</c:v>
                </c:pt>
                <c:pt idx="4781">
                  <c:v>44026.461111111108</c:v>
                </c:pt>
                <c:pt idx="4782">
                  <c:v>44233.338194444441</c:v>
                </c:pt>
                <c:pt idx="4783">
                  <c:v>44174.258333333331</c:v>
                </c:pt>
                <c:pt idx="4784">
                  <c:v>44125.922222222223</c:v>
                </c:pt>
                <c:pt idx="4785">
                  <c:v>44292.038194444445</c:v>
                </c:pt>
                <c:pt idx="4786">
                  <c:v>44347.234027777777</c:v>
                </c:pt>
                <c:pt idx="4787">
                  <c:v>44137.74722222222</c:v>
                </c:pt>
                <c:pt idx="4788">
                  <c:v>44052.145138888889</c:v>
                </c:pt>
                <c:pt idx="4789">
                  <c:v>44197.941666666666</c:v>
                </c:pt>
                <c:pt idx="4790">
                  <c:v>44258.791666666664</c:v>
                </c:pt>
                <c:pt idx="4791">
                  <c:v>44012.693055555559</c:v>
                </c:pt>
                <c:pt idx="4792">
                  <c:v>44061.813194444447</c:v>
                </c:pt>
                <c:pt idx="4793">
                  <c:v>44014.35833333333</c:v>
                </c:pt>
                <c:pt idx="4794">
                  <c:v>44292.424305555556</c:v>
                </c:pt>
                <c:pt idx="4795">
                  <c:v>44301.65347222222</c:v>
                </c:pt>
                <c:pt idx="4796">
                  <c:v>44029.409722222219</c:v>
                </c:pt>
                <c:pt idx="4797">
                  <c:v>44344.92083333333</c:v>
                </c:pt>
                <c:pt idx="4798">
                  <c:v>44128.477777777778</c:v>
                </c:pt>
                <c:pt idx="4799">
                  <c:v>44302.744444444441</c:v>
                </c:pt>
                <c:pt idx="4800">
                  <c:v>44318.711111111108</c:v>
                </c:pt>
                <c:pt idx="4801">
                  <c:v>44192.177777777775</c:v>
                </c:pt>
                <c:pt idx="4802">
                  <c:v>44107.313194444447</c:v>
                </c:pt>
                <c:pt idx="4803">
                  <c:v>44086.684027777781</c:v>
                </c:pt>
                <c:pt idx="4804">
                  <c:v>44310.868750000001</c:v>
                </c:pt>
                <c:pt idx="4805">
                  <c:v>44065.927777777775</c:v>
                </c:pt>
                <c:pt idx="4806">
                  <c:v>44161.359027777777</c:v>
                </c:pt>
                <c:pt idx="4807">
                  <c:v>44349.720138888886</c:v>
                </c:pt>
                <c:pt idx="4808">
                  <c:v>44212.92083333333</c:v>
                </c:pt>
                <c:pt idx="4809">
                  <c:v>44115.977777777778</c:v>
                </c:pt>
                <c:pt idx="4810">
                  <c:v>44253.595833333333</c:v>
                </c:pt>
                <c:pt idx="4811">
                  <c:v>44130.481944444444</c:v>
                </c:pt>
                <c:pt idx="4812">
                  <c:v>44241.557638888888</c:v>
                </c:pt>
                <c:pt idx="4813">
                  <c:v>44120.055555555555</c:v>
                </c:pt>
                <c:pt idx="4814">
                  <c:v>44241.143055555556</c:v>
                </c:pt>
                <c:pt idx="4815">
                  <c:v>44183.734027777777</c:v>
                </c:pt>
                <c:pt idx="4816">
                  <c:v>44038.063888888886</c:v>
                </c:pt>
                <c:pt idx="4817">
                  <c:v>44304.854861111111</c:v>
                </c:pt>
                <c:pt idx="4818">
                  <c:v>44353.208333333336</c:v>
                </c:pt>
                <c:pt idx="4819">
                  <c:v>44275.765972222223</c:v>
                </c:pt>
                <c:pt idx="4820">
                  <c:v>44245.578472222223</c:v>
                </c:pt>
                <c:pt idx="4821">
                  <c:v>44329.461805555555</c:v>
                </c:pt>
                <c:pt idx="4822">
                  <c:v>44164.229166666664</c:v>
                </c:pt>
                <c:pt idx="4823">
                  <c:v>44294.521527777775</c:v>
                </c:pt>
                <c:pt idx="4824">
                  <c:v>44360.96875</c:v>
                </c:pt>
                <c:pt idx="4825">
                  <c:v>44303.367361111108</c:v>
                </c:pt>
                <c:pt idx="4826">
                  <c:v>44203.963194444441</c:v>
                </c:pt>
                <c:pt idx="4827">
                  <c:v>44119.554166666669</c:v>
                </c:pt>
                <c:pt idx="4828">
                  <c:v>44117.269444444442</c:v>
                </c:pt>
                <c:pt idx="4829">
                  <c:v>44258.548611111109</c:v>
                </c:pt>
                <c:pt idx="4830">
                  <c:v>44000.820833333331</c:v>
                </c:pt>
                <c:pt idx="4831">
                  <c:v>44074.143750000003</c:v>
                </c:pt>
                <c:pt idx="4832">
                  <c:v>44088.119444444441</c:v>
                </c:pt>
                <c:pt idx="4833">
                  <c:v>44290.365972222222</c:v>
                </c:pt>
                <c:pt idx="4834">
                  <c:v>44175.024305555555</c:v>
                </c:pt>
                <c:pt idx="4835">
                  <c:v>44257.505555555559</c:v>
                </c:pt>
                <c:pt idx="4836">
                  <c:v>44153.322916666664</c:v>
                </c:pt>
                <c:pt idx="4837">
                  <c:v>44242.692361111112</c:v>
                </c:pt>
                <c:pt idx="4838">
                  <c:v>44209.654861111114</c:v>
                </c:pt>
                <c:pt idx="4839">
                  <c:v>44262.331250000003</c:v>
                </c:pt>
                <c:pt idx="4840">
                  <c:v>44137.635416666664</c:v>
                </c:pt>
                <c:pt idx="4841">
                  <c:v>44228.387499999997</c:v>
                </c:pt>
                <c:pt idx="4842">
                  <c:v>44262.981944444444</c:v>
                </c:pt>
                <c:pt idx="4843">
                  <c:v>44010.51458333333</c:v>
                </c:pt>
                <c:pt idx="4844">
                  <c:v>44320.831250000003</c:v>
                </c:pt>
                <c:pt idx="4845">
                  <c:v>44091.900694444441</c:v>
                </c:pt>
                <c:pt idx="4846">
                  <c:v>44184.352083333331</c:v>
                </c:pt>
                <c:pt idx="4847">
                  <c:v>44155.173611111109</c:v>
                </c:pt>
                <c:pt idx="4848">
                  <c:v>44201.555555555555</c:v>
                </c:pt>
                <c:pt idx="4849">
                  <c:v>44347.913194444445</c:v>
                </c:pt>
                <c:pt idx="4850">
                  <c:v>44211.792361111111</c:v>
                </c:pt>
                <c:pt idx="4851">
                  <c:v>44235.133333333331</c:v>
                </c:pt>
                <c:pt idx="4852">
                  <c:v>44302.895138888889</c:v>
                </c:pt>
                <c:pt idx="4853">
                  <c:v>44132.869444444441</c:v>
                </c:pt>
                <c:pt idx="4854">
                  <c:v>44164.334722222222</c:v>
                </c:pt>
                <c:pt idx="4855">
                  <c:v>44024.416666666664</c:v>
                </c:pt>
                <c:pt idx="4856">
                  <c:v>44314.288194444445</c:v>
                </c:pt>
                <c:pt idx="4857">
                  <c:v>44130.272222222222</c:v>
                </c:pt>
                <c:pt idx="4858">
                  <c:v>44131.331250000003</c:v>
                </c:pt>
                <c:pt idx="4859">
                  <c:v>44055.757638888892</c:v>
                </c:pt>
                <c:pt idx="4860">
                  <c:v>44229.699305555558</c:v>
                </c:pt>
                <c:pt idx="4861">
                  <c:v>44312.726388888892</c:v>
                </c:pt>
                <c:pt idx="4862">
                  <c:v>44337.040277777778</c:v>
                </c:pt>
                <c:pt idx="4863">
                  <c:v>44038.982638888891</c:v>
                </c:pt>
                <c:pt idx="4864">
                  <c:v>44199.881249999999</c:v>
                </c:pt>
                <c:pt idx="4865">
                  <c:v>44134.192361111112</c:v>
                </c:pt>
                <c:pt idx="4866">
                  <c:v>44110.00277777778</c:v>
                </c:pt>
                <c:pt idx="4867">
                  <c:v>44255.322916666664</c:v>
                </c:pt>
                <c:pt idx="4868">
                  <c:v>44142.973611111112</c:v>
                </c:pt>
                <c:pt idx="4869">
                  <c:v>44038.253472222219</c:v>
                </c:pt>
                <c:pt idx="4870">
                  <c:v>44032.298611111109</c:v>
                </c:pt>
                <c:pt idx="4871">
                  <c:v>44200.22152777778</c:v>
                </c:pt>
                <c:pt idx="4872">
                  <c:v>44082.664583333331</c:v>
                </c:pt>
                <c:pt idx="4873">
                  <c:v>44097.406944444447</c:v>
                </c:pt>
                <c:pt idx="4874">
                  <c:v>44143.836805555555</c:v>
                </c:pt>
                <c:pt idx="4875">
                  <c:v>44022.682638888888</c:v>
                </c:pt>
                <c:pt idx="4876">
                  <c:v>44029.802083333336</c:v>
                </c:pt>
                <c:pt idx="4877">
                  <c:v>44039.283333333333</c:v>
                </c:pt>
                <c:pt idx="4878">
                  <c:v>44147.724305555559</c:v>
                </c:pt>
                <c:pt idx="4879">
                  <c:v>44236.188194444447</c:v>
                </c:pt>
                <c:pt idx="4880">
                  <c:v>44062.323611111111</c:v>
                </c:pt>
                <c:pt idx="4881">
                  <c:v>44117.098611111112</c:v>
                </c:pt>
                <c:pt idx="4882">
                  <c:v>44331.400694444441</c:v>
                </c:pt>
                <c:pt idx="4883">
                  <c:v>44077.231249999997</c:v>
                </c:pt>
                <c:pt idx="4884">
                  <c:v>44052.663194444445</c:v>
                </c:pt>
                <c:pt idx="4885">
                  <c:v>44159.386111111111</c:v>
                </c:pt>
                <c:pt idx="4886">
                  <c:v>44156.048611111109</c:v>
                </c:pt>
                <c:pt idx="4887">
                  <c:v>44214.186805555553</c:v>
                </c:pt>
                <c:pt idx="4888">
                  <c:v>44236.513888888891</c:v>
                </c:pt>
                <c:pt idx="4889">
                  <c:v>44022.863194444442</c:v>
                </c:pt>
                <c:pt idx="4890">
                  <c:v>44041.750694444447</c:v>
                </c:pt>
                <c:pt idx="4891">
                  <c:v>44237.914583333331</c:v>
                </c:pt>
                <c:pt idx="4892">
                  <c:v>44294.838194444441</c:v>
                </c:pt>
                <c:pt idx="4893">
                  <c:v>44162.69027777778</c:v>
                </c:pt>
                <c:pt idx="4894">
                  <c:v>44062.189583333333</c:v>
                </c:pt>
                <c:pt idx="4895">
                  <c:v>44192.791666666664</c:v>
                </c:pt>
                <c:pt idx="4896">
                  <c:v>44003.254861111112</c:v>
                </c:pt>
                <c:pt idx="4897">
                  <c:v>44276.849305555559</c:v>
                </c:pt>
                <c:pt idx="4898">
                  <c:v>44040.447222222225</c:v>
                </c:pt>
                <c:pt idx="4899">
                  <c:v>44317.680555555555</c:v>
                </c:pt>
                <c:pt idx="4900">
                  <c:v>44230.448611111111</c:v>
                </c:pt>
                <c:pt idx="4901">
                  <c:v>44149.254166666666</c:v>
                </c:pt>
                <c:pt idx="4902">
                  <c:v>44131.226388888892</c:v>
                </c:pt>
                <c:pt idx="4903">
                  <c:v>44212.556944444441</c:v>
                </c:pt>
                <c:pt idx="4904">
                  <c:v>44093.261111111111</c:v>
                </c:pt>
                <c:pt idx="4905">
                  <c:v>44243.990277777775</c:v>
                </c:pt>
                <c:pt idx="4906">
                  <c:v>44340.72152777778</c:v>
                </c:pt>
                <c:pt idx="4907">
                  <c:v>44271.181944444441</c:v>
                </c:pt>
                <c:pt idx="4908">
                  <c:v>44047.761805555558</c:v>
                </c:pt>
                <c:pt idx="4909">
                  <c:v>44208.613888888889</c:v>
                </c:pt>
                <c:pt idx="4910">
                  <c:v>44227.625694444447</c:v>
                </c:pt>
                <c:pt idx="4911">
                  <c:v>44004.527777777781</c:v>
                </c:pt>
                <c:pt idx="4912">
                  <c:v>44215.423611111109</c:v>
                </c:pt>
                <c:pt idx="4913">
                  <c:v>44058.462500000001</c:v>
                </c:pt>
                <c:pt idx="4914">
                  <c:v>44110.26666666667</c:v>
                </c:pt>
                <c:pt idx="4915">
                  <c:v>44171.73541666667</c:v>
                </c:pt>
                <c:pt idx="4916">
                  <c:v>44079.713194444441</c:v>
                </c:pt>
                <c:pt idx="4917">
                  <c:v>44135.378472222219</c:v>
                </c:pt>
                <c:pt idx="4918">
                  <c:v>44264.5625</c:v>
                </c:pt>
                <c:pt idx="4919">
                  <c:v>44084.734027777777</c:v>
                </c:pt>
                <c:pt idx="4920">
                  <c:v>44170.804861111108</c:v>
                </c:pt>
                <c:pt idx="4921">
                  <c:v>44317.234027777777</c:v>
                </c:pt>
                <c:pt idx="4922">
                  <c:v>44264.824999999997</c:v>
                </c:pt>
                <c:pt idx="4923">
                  <c:v>44234.669444444444</c:v>
                </c:pt>
                <c:pt idx="4924">
                  <c:v>44276.163888888892</c:v>
                </c:pt>
                <c:pt idx="4925">
                  <c:v>44023.495138888888</c:v>
                </c:pt>
                <c:pt idx="4926">
                  <c:v>44193.140277777777</c:v>
                </c:pt>
                <c:pt idx="4927">
                  <c:v>44222.540972222225</c:v>
                </c:pt>
                <c:pt idx="4928">
                  <c:v>44329.709722222222</c:v>
                </c:pt>
                <c:pt idx="4929">
                  <c:v>44242.057638888888</c:v>
                </c:pt>
                <c:pt idx="4930">
                  <c:v>44275.875694444447</c:v>
                </c:pt>
                <c:pt idx="4931">
                  <c:v>44217.619444444441</c:v>
                </c:pt>
                <c:pt idx="4932">
                  <c:v>44207.928472222222</c:v>
                </c:pt>
                <c:pt idx="4933">
                  <c:v>44083.090277777781</c:v>
                </c:pt>
                <c:pt idx="4934">
                  <c:v>44297.994444444441</c:v>
                </c:pt>
                <c:pt idx="4935">
                  <c:v>44253.065972222219</c:v>
                </c:pt>
                <c:pt idx="4936">
                  <c:v>44192.863888888889</c:v>
                </c:pt>
                <c:pt idx="4937">
                  <c:v>44127.436805555553</c:v>
                </c:pt>
                <c:pt idx="4938">
                  <c:v>44334.056250000001</c:v>
                </c:pt>
                <c:pt idx="4939">
                  <c:v>44049.587500000001</c:v>
                </c:pt>
                <c:pt idx="4940">
                  <c:v>44259.270138888889</c:v>
                </c:pt>
                <c:pt idx="4941">
                  <c:v>44240.521527777775</c:v>
                </c:pt>
                <c:pt idx="4942">
                  <c:v>44275.916666666664</c:v>
                </c:pt>
                <c:pt idx="4943">
                  <c:v>44300.706944444442</c:v>
                </c:pt>
                <c:pt idx="4944">
                  <c:v>44345.272916666669</c:v>
                </c:pt>
                <c:pt idx="4945">
                  <c:v>44269.168055555558</c:v>
                </c:pt>
                <c:pt idx="4946">
                  <c:v>44356.665277777778</c:v>
                </c:pt>
                <c:pt idx="4947">
                  <c:v>44010.902777777781</c:v>
                </c:pt>
                <c:pt idx="4948">
                  <c:v>44359.939583333333</c:v>
                </c:pt>
                <c:pt idx="4949">
                  <c:v>44226.052083333336</c:v>
                </c:pt>
                <c:pt idx="4950">
                  <c:v>44005.192361111112</c:v>
                </c:pt>
                <c:pt idx="4951">
                  <c:v>44101.589583333334</c:v>
                </c:pt>
                <c:pt idx="4952">
                  <c:v>44187.80972222222</c:v>
                </c:pt>
                <c:pt idx="4953">
                  <c:v>44223.030555555553</c:v>
                </c:pt>
                <c:pt idx="4954">
                  <c:v>44179.597916666666</c:v>
                </c:pt>
                <c:pt idx="4955">
                  <c:v>44020.962500000001</c:v>
                </c:pt>
                <c:pt idx="4956">
                  <c:v>44249.668749999997</c:v>
                </c:pt>
                <c:pt idx="4957">
                  <c:v>44081.734027777777</c:v>
                </c:pt>
                <c:pt idx="4958">
                  <c:v>44162.031944444447</c:v>
                </c:pt>
                <c:pt idx="4959">
                  <c:v>44113.338194444441</c:v>
                </c:pt>
                <c:pt idx="4960">
                  <c:v>44134.272222222222</c:v>
                </c:pt>
                <c:pt idx="4961">
                  <c:v>44279.301388888889</c:v>
                </c:pt>
                <c:pt idx="4962">
                  <c:v>44216.45</c:v>
                </c:pt>
                <c:pt idx="4963">
                  <c:v>44002.995833333334</c:v>
                </c:pt>
                <c:pt idx="4964">
                  <c:v>44000.573611111111</c:v>
                </c:pt>
                <c:pt idx="4965">
                  <c:v>44204.6</c:v>
                </c:pt>
                <c:pt idx="4966">
                  <c:v>44155.302777777775</c:v>
                </c:pt>
                <c:pt idx="4967">
                  <c:v>44054.813194444447</c:v>
                </c:pt>
                <c:pt idx="4968">
                  <c:v>44362.314583333333</c:v>
                </c:pt>
                <c:pt idx="4969">
                  <c:v>44129.675000000003</c:v>
                </c:pt>
                <c:pt idx="4970">
                  <c:v>44118.458333333336</c:v>
                </c:pt>
                <c:pt idx="4971">
                  <c:v>44364.42291666667</c:v>
                </c:pt>
                <c:pt idx="4972">
                  <c:v>44090.23333333333</c:v>
                </c:pt>
                <c:pt idx="4973">
                  <c:v>44063.772916666669</c:v>
                </c:pt>
                <c:pt idx="4974">
                  <c:v>44335.979861111111</c:v>
                </c:pt>
                <c:pt idx="4975">
                  <c:v>44180.194444444445</c:v>
                </c:pt>
                <c:pt idx="4976">
                  <c:v>44317.143750000003</c:v>
                </c:pt>
                <c:pt idx="4977">
                  <c:v>44082.056250000001</c:v>
                </c:pt>
                <c:pt idx="4978">
                  <c:v>44130.665277777778</c:v>
                </c:pt>
                <c:pt idx="4979">
                  <c:v>44020.624305555553</c:v>
                </c:pt>
                <c:pt idx="4980">
                  <c:v>44020.186111111114</c:v>
                </c:pt>
                <c:pt idx="4981">
                  <c:v>44041.25277777778</c:v>
                </c:pt>
                <c:pt idx="4982">
                  <c:v>44186.513888888891</c:v>
                </c:pt>
                <c:pt idx="4983">
                  <c:v>44337.999305555553</c:v>
                </c:pt>
                <c:pt idx="4984">
                  <c:v>44165.418055555558</c:v>
                </c:pt>
                <c:pt idx="4985">
                  <c:v>44275.947222222225</c:v>
                </c:pt>
                <c:pt idx="4986">
                  <c:v>44306.29583333333</c:v>
                </c:pt>
                <c:pt idx="4987">
                  <c:v>44004.515972222223</c:v>
                </c:pt>
                <c:pt idx="4988">
                  <c:v>44115.444444444445</c:v>
                </c:pt>
                <c:pt idx="4989">
                  <c:v>44038.390277777777</c:v>
                </c:pt>
                <c:pt idx="4990">
                  <c:v>44363.143750000003</c:v>
                </c:pt>
                <c:pt idx="4991">
                  <c:v>44060.007638888892</c:v>
                </c:pt>
                <c:pt idx="4992">
                  <c:v>44292.976388888892</c:v>
                </c:pt>
                <c:pt idx="4993">
                  <c:v>44024.899305555555</c:v>
                </c:pt>
                <c:pt idx="4994">
                  <c:v>44344.59652777778</c:v>
                </c:pt>
                <c:pt idx="4995">
                  <c:v>44085.113888888889</c:v>
                </c:pt>
                <c:pt idx="4996">
                  <c:v>44287.013888888891</c:v>
                </c:pt>
                <c:pt idx="4997">
                  <c:v>44093.835416666669</c:v>
                </c:pt>
                <c:pt idx="4998">
                  <c:v>44312.647222222222</c:v>
                </c:pt>
                <c:pt idx="4999">
                  <c:v>44308.894444444442</c:v>
                </c:pt>
                <c:pt idx="5000">
                  <c:v>44275.861111111109</c:v>
                </c:pt>
                <c:pt idx="5001">
                  <c:v>44364.037499999999</c:v>
                </c:pt>
                <c:pt idx="5002">
                  <c:v>44359.308333333334</c:v>
                </c:pt>
                <c:pt idx="5003">
                  <c:v>44304.856249999997</c:v>
                </c:pt>
                <c:pt idx="5004">
                  <c:v>44202.96875</c:v>
                </c:pt>
                <c:pt idx="5005">
                  <c:v>44032.365277777775</c:v>
                </c:pt>
                <c:pt idx="5006">
                  <c:v>44163.470138888886</c:v>
                </c:pt>
                <c:pt idx="5007">
                  <c:v>44087.397916666669</c:v>
                </c:pt>
                <c:pt idx="5008">
                  <c:v>44309.992361111108</c:v>
                </c:pt>
                <c:pt idx="5009">
                  <c:v>44049.140277777777</c:v>
                </c:pt>
                <c:pt idx="5010">
                  <c:v>44296.004166666666</c:v>
                </c:pt>
                <c:pt idx="5011">
                  <c:v>44286.859722222223</c:v>
                </c:pt>
                <c:pt idx="5012">
                  <c:v>44268.828472222223</c:v>
                </c:pt>
                <c:pt idx="5013">
                  <c:v>44265.271527777775</c:v>
                </c:pt>
                <c:pt idx="5014">
                  <c:v>44287.544444444444</c:v>
                </c:pt>
                <c:pt idx="5015">
                  <c:v>44192.533333333333</c:v>
                </c:pt>
                <c:pt idx="5016">
                  <c:v>44162.574305555558</c:v>
                </c:pt>
                <c:pt idx="5017">
                  <c:v>44275.760416666664</c:v>
                </c:pt>
                <c:pt idx="5018">
                  <c:v>44250.695138888892</c:v>
                </c:pt>
                <c:pt idx="5019">
                  <c:v>44295.99722222222</c:v>
                </c:pt>
                <c:pt idx="5020">
                  <c:v>44133.558333333334</c:v>
                </c:pt>
                <c:pt idx="5021">
                  <c:v>44186.90347222222</c:v>
                </c:pt>
                <c:pt idx="5022">
                  <c:v>44322.852083333331</c:v>
                </c:pt>
                <c:pt idx="5023">
                  <c:v>44143.35833333333</c:v>
                </c:pt>
                <c:pt idx="5024">
                  <c:v>44271.102777777778</c:v>
                </c:pt>
                <c:pt idx="5025">
                  <c:v>44263.73333333333</c:v>
                </c:pt>
                <c:pt idx="5026">
                  <c:v>44355.945833333331</c:v>
                </c:pt>
                <c:pt idx="5027">
                  <c:v>44095.967361111114</c:v>
                </c:pt>
                <c:pt idx="5028">
                  <c:v>44116.747916666667</c:v>
                </c:pt>
                <c:pt idx="5029">
                  <c:v>44058.902777777781</c:v>
                </c:pt>
                <c:pt idx="5030">
                  <c:v>44200.192361111112</c:v>
                </c:pt>
                <c:pt idx="5031">
                  <c:v>44269.06527777778</c:v>
                </c:pt>
                <c:pt idx="5032">
                  <c:v>44127.386111111111</c:v>
                </c:pt>
                <c:pt idx="5033">
                  <c:v>44353.206944444442</c:v>
                </c:pt>
                <c:pt idx="5034">
                  <c:v>44041.796527777777</c:v>
                </c:pt>
                <c:pt idx="5035">
                  <c:v>44026.752083333333</c:v>
                </c:pt>
                <c:pt idx="5036">
                  <c:v>44329.768055555556</c:v>
                </c:pt>
                <c:pt idx="5037">
                  <c:v>44302.288888888892</c:v>
                </c:pt>
                <c:pt idx="5038">
                  <c:v>44198.306944444441</c:v>
                </c:pt>
                <c:pt idx="5039">
                  <c:v>44091.537499999999</c:v>
                </c:pt>
                <c:pt idx="5040">
                  <c:v>44270.14166666667</c:v>
                </c:pt>
                <c:pt idx="5041">
                  <c:v>44023.293055555558</c:v>
                </c:pt>
                <c:pt idx="5042">
                  <c:v>44169.724305555559</c:v>
                </c:pt>
                <c:pt idx="5043">
                  <c:v>44096.188194444447</c:v>
                </c:pt>
                <c:pt idx="5044">
                  <c:v>44041.213194444441</c:v>
                </c:pt>
                <c:pt idx="5045">
                  <c:v>44103.208333333336</c:v>
                </c:pt>
                <c:pt idx="5046">
                  <c:v>44355.827777777777</c:v>
                </c:pt>
                <c:pt idx="5047">
                  <c:v>44236.344444444447</c:v>
                </c:pt>
                <c:pt idx="5048">
                  <c:v>44004.3125</c:v>
                </c:pt>
                <c:pt idx="5049">
                  <c:v>44124.854166666664</c:v>
                </c:pt>
                <c:pt idx="5050">
                  <c:v>44031.20208333333</c:v>
                </c:pt>
                <c:pt idx="5051">
                  <c:v>44034.919444444444</c:v>
                </c:pt>
                <c:pt idx="5052">
                  <c:v>44261.034722222219</c:v>
                </c:pt>
                <c:pt idx="5053">
                  <c:v>44242.011111111111</c:v>
                </c:pt>
                <c:pt idx="5054">
                  <c:v>44216.708333333336</c:v>
                </c:pt>
                <c:pt idx="5055">
                  <c:v>44033.59375</c:v>
                </c:pt>
                <c:pt idx="5056">
                  <c:v>44142.568055555559</c:v>
                </c:pt>
                <c:pt idx="5057">
                  <c:v>44243.890277777777</c:v>
                </c:pt>
                <c:pt idx="5058">
                  <c:v>44064.843055555553</c:v>
                </c:pt>
                <c:pt idx="5059">
                  <c:v>44259.567361111112</c:v>
                </c:pt>
                <c:pt idx="5060">
                  <c:v>44139.633333333331</c:v>
                </c:pt>
                <c:pt idx="5061">
                  <c:v>44062.335416666669</c:v>
                </c:pt>
                <c:pt idx="5062">
                  <c:v>44337.656944444447</c:v>
                </c:pt>
                <c:pt idx="5063">
                  <c:v>44279.121527777781</c:v>
                </c:pt>
                <c:pt idx="5064">
                  <c:v>44311.813888888886</c:v>
                </c:pt>
                <c:pt idx="5065">
                  <c:v>44078.93472222222</c:v>
                </c:pt>
                <c:pt idx="5066">
                  <c:v>44128.354861111111</c:v>
                </c:pt>
                <c:pt idx="5067">
                  <c:v>44198.675694444442</c:v>
                </c:pt>
                <c:pt idx="5068">
                  <c:v>44000.715277777781</c:v>
                </c:pt>
                <c:pt idx="5069">
                  <c:v>44048.623611111114</c:v>
                </c:pt>
                <c:pt idx="5070">
                  <c:v>44259.526388888888</c:v>
                </c:pt>
                <c:pt idx="5071">
                  <c:v>44014.814583333333</c:v>
                </c:pt>
                <c:pt idx="5072">
                  <c:v>44078.027083333334</c:v>
                </c:pt>
                <c:pt idx="5073">
                  <c:v>44190.711805555555</c:v>
                </c:pt>
                <c:pt idx="5074">
                  <c:v>44278.852083333331</c:v>
                </c:pt>
                <c:pt idx="5075">
                  <c:v>44192.509027777778</c:v>
                </c:pt>
                <c:pt idx="5076">
                  <c:v>44225.654166666667</c:v>
                </c:pt>
                <c:pt idx="5077">
                  <c:v>44361.36041666667</c:v>
                </c:pt>
                <c:pt idx="5078">
                  <c:v>44047.558333333334</c:v>
                </c:pt>
                <c:pt idx="5079">
                  <c:v>44161.154166666667</c:v>
                </c:pt>
                <c:pt idx="5080">
                  <c:v>44166.864583333336</c:v>
                </c:pt>
                <c:pt idx="5081">
                  <c:v>44206.720138888886</c:v>
                </c:pt>
                <c:pt idx="5082">
                  <c:v>44165.052083333336</c:v>
                </c:pt>
                <c:pt idx="5083">
                  <c:v>44299.409722222219</c:v>
                </c:pt>
                <c:pt idx="5084">
                  <c:v>44050.692361111112</c:v>
                </c:pt>
                <c:pt idx="5085">
                  <c:v>44234.481944444444</c:v>
                </c:pt>
                <c:pt idx="5086">
                  <c:v>44076.352083333331</c:v>
                </c:pt>
                <c:pt idx="5087">
                  <c:v>44282.520138888889</c:v>
                </c:pt>
                <c:pt idx="5088">
                  <c:v>44167.655555555553</c:v>
                </c:pt>
                <c:pt idx="5089">
                  <c:v>44045.04583333333</c:v>
                </c:pt>
                <c:pt idx="5090">
                  <c:v>44033.538194444445</c:v>
                </c:pt>
                <c:pt idx="5091">
                  <c:v>44033.318749999999</c:v>
                </c:pt>
                <c:pt idx="5092">
                  <c:v>44131.037499999999</c:v>
                </c:pt>
                <c:pt idx="5093">
                  <c:v>44033.905555555553</c:v>
                </c:pt>
                <c:pt idx="5094">
                  <c:v>44010.258333333331</c:v>
                </c:pt>
                <c:pt idx="5095">
                  <c:v>44287.938888888886</c:v>
                </c:pt>
                <c:pt idx="5096">
                  <c:v>44324.337500000001</c:v>
                </c:pt>
                <c:pt idx="5097">
                  <c:v>44059.237500000003</c:v>
                </c:pt>
                <c:pt idx="5098">
                  <c:v>44176.862500000003</c:v>
                </c:pt>
                <c:pt idx="5099">
                  <c:v>44244.838888888888</c:v>
                </c:pt>
                <c:pt idx="5100">
                  <c:v>44234.522222222222</c:v>
                </c:pt>
                <c:pt idx="5101">
                  <c:v>44214.120833333334</c:v>
                </c:pt>
                <c:pt idx="5102">
                  <c:v>44106.670138888891</c:v>
                </c:pt>
                <c:pt idx="5103">
                  <c:v>44354.711111111108</c:v>
                </c:pt>
                <c:pt idx="5104">
                  <c:v>44224.430555555555</c:v>
                </c:pt>
                <c:pt idx="5105">
                  <c:v>44243.415277777778</c:v>
                </c:pt>
                <c:pt idx="5106">
                  <c:v>44184.397916666669</c:v>
                </c:pt>
                <c:pt idx="5107">
                  <c:v>44257.761805555558</c:v>
                </c:pt>
                <c:pt idx="5108">
                  <c:v>44308.430555555555</c:v>
                </c:pt>
                <c:pt idx="5109">
                  <c:v>44059.097222222219</c:v>
                </c:pt>
                <c:pt idx="5110">
                  <c:v>44294.740277777775</c:v>
                </c:pt>
                <c:pt idx="5111">
                  <c:v>44132.083333333336</c:v>
                </c:pt>
                <c:pt idx="5112">
                  <c:v>44351.256249999999</c:v>
                </c:pt>
                <c:pt idx="5113">
                  <c:v>44293.012499999997</c:v>
                </c:pt>
                <c:pt idx="5114">
                  <c:v>44056.559027777781</c:v>
                </c:pt>
                <c:pt idx="5115">
                  <c:v>44073.170138888891</c:v>
                </c:pt>
                <c:pt idx="5116">
                  <c:v>44333.303472222222</c:v>
                </c:pt>
                <c:pt idx="5117">
                  <c:v>44272.604166666664</c:v>
                </c:pt>
                <c:pt idx="5118">
                  <c:v>44049.229861111111</c:v>
                </c:pt>
                <c:pt idx="5119">
                  <c:v>44197.757638888892</c:v>
                </c:pt>
                <c:pt idx="5120">
                  <c:v>44105.069444444445</c:v>
                </c:pt>
                <c:pt idx="5121">
                  <c:v>44189.311111111114</c:v>
                </c:pt>
                <c:pt idx="5122">
                  <c:v>44066.039583333331</c:v>
                </c:pt>
                <c:pt idx="5123">
                  <c:v>44107.229861111111</c:v>
                </c:pt>
                <c:pt idx="5124">
                  <c:v>44161.644444444442</c:v>
                </c:pt>
                <c:pt idx="5125">
                  <c:v>44233.730555555558</c:v>
                </c:pt>
                <c:pt idx="5126">
                  <c:v>44282.029166666667</c:v>
                </c:pt>
                <c:pt idx="5127">
                  <c:v>44025.886805555558</c:v>
                </c:pt>
                <c:pt idx="5128">
                  <c:v>44315.631944444445</c:v>
                </c:pt>
                <c:pt idx="5129">
                  <c:v>44103.076388888891</c:v>
                </c:pt>
                <c:pt idx="5130">
                  <c:v>44033.273611111108</c:v>
                </c:pt>
                <c:pt idx="5131">
                  <c:v>44102.475694444445</c:v>
                </c:pt>
                <c:pt idx="5132">
                  <c:v>44277.259027777778</c:v>
                </c:pt>
                <c:pt idx="5133">
                  <c:v>44107.572916666664</c:v>
                </c:pt>
                <c:pt idx="5134">
                  <c:v>44346.838888888888</c:v>
                </c:pt>
                <c:pt idx="5135">
                  <c:v>44079.357638888891</c:v>
                </c:pt>
                <c:pt idx="5136">
                  <c:v>44325.0625</c:v>
                </c:pt>
                <c:pt idx="5137">
                  <c:v>44077.748611111114</c:v>
                </c:pt>
                <c:pt idx="5138">
                  <c:v>44192.822222222225</c:v>
                </c:pt>
                <c:pt idx="5139">
                  <c:v>44082.73541666667</c:v>
                </c:pt>
                <c:pt idx="5140">
                  <c:v>44355.059027777781</c:v>
                </c:pt>
                <c:pt idx="5141">
                  <c:v>44052.963888888888</c:v>
                </c:pt>
                <c:pt idx="5142">
                  <c:v>44081.54583333333</c:v>
                </c:pt>
                <c:pt idx="5143">
                  <c:v>44351.394444444442</c:v>
                </c:pt>
                <c:pt idx="5144">
                  <c:v>44179.240277777775</c:v>
                </c:pt>
                <c:pt idx="5145">
                  <c:v>44299.199999999997</c:v>
                </c:pt>
                <c:pt idx="5146">
                  <c:v>44062.938888888886</c:v>
                </c:pt>
                <c:pt idx="5147">
                  <c:v>44035.355555555558</c:v>
                </c:pt>
                <c:pt idx="5148">
                  <c:v>44042.112500000003</c:v>
                </c:pt>
                <c:pt idx="5149">
                  <c:v>44269.802083333336</c:v>
                </c:pt>
                <c:pt idx="5150">
                  <c:v>44183.823611111111</c:v>
                </c:pt>
                <c:pt idx="5151">
                  <c:v>44056.505555555559</c:v>
                </c:pt>
                <c:pt idx="5152">
                  <c:v>44174.01458333333</c:v>
                </c:pt>
                <c:pt idx="5153">
                  <c:v>44071.381249999999</c:v>
                </c:pt>
                <c:pt idx="5154">
                  <c:v>44120.993750000001</c:v>
                </c:pt>
                <c:pt idx="5155">
                  <c:v>44299.430555555555</c:v>
                </c:pt>
                <c:pt idx="5156">
                  <c:v>44140.931250000001</c:v>
                </c:pt>
                <c:pt idx="5157">
                  <c:v>44133.054861111108</c:v>
                </c:pt>
                <c:pt idx="5158">
                  <c:v>44282.015972222223</c:v>
                </c:pt>
                <c:pt idx="5159">
                  <c:v>44120.540972222225</c:v>
                </c:pt>
                <c:pt idx="5160">
                  <c:v>44011.454861111109</c:v>
                </c:pt>
                <c:pt idx="5161">
                  <c:v>44055.379861111112</c:v>
                </c:pt>
                <c:pt idx="5162">
                  <c:v>44207.972916666666</c:v>
                </c:pt>
                <c:pt idx="5163">
                  <c:v>44123.463888888888</c:v>
                </c:pt>
                <c:pt idx="5164">
                  <c:v>44119.630555555559</c:v>
                </c:pt>
                <c:pt idx="5165">
                  <c:v>44111.991666666669</c:v>
                </c:pt>
                <c:pt idx="5166">
                  <c:v>44299.915277777778</c:v>
                </c:pt>
                <c:pt idx="5167">
                  <c:v>44150.328472222223</c:v>
                </c:pt>
                <c:pt idx="5168">
                  <c:v>44234.558333333334</c:v>
                </c:pt>
                <c:pt idx="5169">
                  <c:v>44106.383333333331</c:v>
                </c:pt>
                <c:pt idx="5170">
                  <c:v>44306.716666666667</c:v>
                </c:pt>
                <c:pt idx="5171">
                  <c:v>44079.991666666669</c:v>
                </c:pt>
                <c:pt idx="5172">
                  <c:v>44269.582638888889</c:v>
                </c:pt>
                <c:pt idx="5173">
                  <c:v>44341.850694444445</c:v>
                </c:pt>
                <c:pt idx="5174">
                  <c:v>44288.955555555556</c:v>
                </c:pt>
                <c:pt idx="5175">
                  <c:v>44238.385416666664</c:v>
                </c:pt>
                <c:pt idx="5176">
                  <c:v>44006.996527777781</c:v>
                </c:pt>
                <c:pt idx="5177">
                  <c:v>44050.8125</c:v>
                </c:pt>
                <c:pt idx="5178">
                  <c:v>44349.129861111112</c:v>
                </c:pt>
                <c:pt idx="5179">
                  <c:v>44092.694444444445</c:v>
                </c:pt>
                <c:pt idx="5180">
                  <c:v>44297.9</c:v>
                </c:pt>
                <c:pt idx="5181">
                  <c:v>44062.970138888886</c:v>
                </c:pt>
                <c:pt idx="5182">
                  <c:v>44145.62222222222</c:v>
                </c:pt>
                <c:pt idx="5183">
                  <c:v>44015.882638888892</c:v>
                </c:pt>
                <c:pt idx="5184">
                  <c:v>44159.955555555556</c:v>
                </c:pt>
                <c:pt idx="5185">
                  <c:v>44051.961111111108</c:v>
                </c:pt>
                <c:pt idx="5186">
                  <c:v>44287.635416666664</c:v>
                </c:pt>
                <c:pt idx="5187">
                  <c:v>44175.954861111109</c:v>
                </c:pt>
                <c:pt idx="5188">
                  <c:v>44099.603472222225</c:v>
                </c:pt>
                <c:pt idx="5189">
                  <c:v>44125.283333333333</c:v>
                </c:pt>
                <c:pt idx="5190">
                  <c:v>44323.12777777778</c:v>
                </c:pt>
                <c:pt idx="5191">
                  <c:v>44329.738888888889</c:v>
                </c:pt>
                <c:pt idx="5192">
                  <c:v>44001.965277777781</c:v>
                </c:pt>
                <c:pt idx="5193">
                  <c:v>44278.81527777778</c:v>
                </c:pt>
                <c:pt idx="5194">
                  <c:v>44075.10833333333</c:v>
                </c:pt>
                <c:pt idx="5195">
                  <c:v>44144.236805555556</c:v>
                </c:pt>
                <c:pt idx="5196">
                  <c:v>44325.411805555559</c:v>
                </c:pt>
                <c:pt idx="5197">
                  <c:v>44141.134027777778</c:v>
                </c:pt>
                <c:pt idx="5198">
                  <c:v>44178.118055555555</c:v>
                </c:pt>
                <c:pt idx="5199">
                  <c:v>44123.467361111114</c:v>
                </c:pt>
                <c:pt idx="5200">
                  <c:v>44309.602777777778</c:v>
                </c:pt>
                <c:pt idx="5201">
                  <c:v>44003.07916666667</c:v>
                </c:pt>
                <c:pt idx="5202">
                  <c:v>44027.134027777778</c:v>
                </c:pt>
                <c:pt idx="5203">
                  <c:v>44148.01458333333</c:v>
                </c:pt>
                <c:pt idx="5204">
                  <c:v>44179.751388888886</c:v>
                </c:pt>
                <c:pt idx="5205">
                  <c:v>44336.508333333331</c:v>
                </c:pt>
                <c:pt idx="5206">
                  <c:v>44234.634027777778</c:v>
                </c:pt>
                <c:pt idx="5207">
                  <c:v>44141.959027777775</c:v>
                </c:pt>
                <c:pt idx="5208">
                  <c:v>44034.336805555555</c:v>
                </c:pt>
                <c:pt idx="5209">
                  <c:v>44192.52847222222</c:v>
                </c:pt>
                <c:pt idx="5210">
                  <c:v>44258.594444444447</c:v>
                </c:pt>
                <c:pt idx="5211">
                  <c:v>44314.161805555559</c:v>
                </c:pt>
                <c:pt idx="5212">
                  <c:v>44046.484722222223</c:v>
                </c:pt>
                <c:pt idx="5213">
                  <c:v>44085.481944444444</c:v>
                </c:pt>
                <c:pt idx="5214">
                  <c:v>44145.098611111112</c:v>
                </c:pt>
                <c:pt idx="5215">
                  <c:v>44068.143750000003</c:v>
                </c:pt>
                <c:pt idx="5216">
                  <c:v>44086.901388888888</c:v>
                </c:pt>
                <c:pt idx="5217">
                  <c:v>44029.350694444445</c:v>
                </c:pt>
                <c:pt idx="5218">
                  <c:v>44105.271527777775</c:v>
                </c:pt>
                <c:pt idx="5219">
                  <c:v>44339.894444444442</c:v>
                </c:pt>
                <c:pt idx="5220">
                  <c:v>44192.035416666666</c:v>
                </c:pt>
                <c:pt idx="5221">
                  <c:v>44208.886111111111</c:v>
                </c:pt>
                <c:pt idx="5222">
                  <c:v>44353.905555555553</c:v>
                </c:pt>
                <c:pt idx="5223">
                  <c:v>44023.974999999999</c:v>
                </c:pt>
                <c:pt idx="5224">
                  <c:v>44318.402083333334</c:v>
                </c:pt>
                <c:pt idx="5225">
                  <c:v>44112.877083333333</c:v>
                </c:pt>
                <c:pt idx="5226">
                  <c:v>44304.867361111108</c:v>
                </c:pt>
                <c:pt idx="5227">
                  <c:v>44008.844444444447</c:v>
                </c:pt>
                <c:pt idx="5228">
                  <c:v>44165.520833333336</c:v>
                </c:pt>
                <c:pt idx="5229">
                  <c:v>44041.480555555558</c:v>
                </c:pt>
                <c:pt idx="5230">
                  <c:v>44307.468055555553</c:v>
                </c:pt>
                <c:pt idx="5231">
                  <c:v>44183.234722222223</c:v>
                </c:pt>
                <c:pt idx="5232">
                  <c:v>44340.116666666669</c:v>
                </c:pt>
                <c:pt idx="5233">
                  <c:v>44086.724305555559</c:v>
                </c:pt>
                <c:pt idx="5234">
                  <c:v>44227.13958333333</c:v>
                </c:pt>
                <c:pt idx="5235">
                  <c:v>44309.320138888892</c:v>
                </c:pt>
                <c:pt idx="5236">
                  <c:v>44099.073611111111</c:v>
                </c:pt>
                <c:pt idx="5237">
                  <c:v>44153.063194444447</c:v>
                </c:pt>
                <c:pt idx="5238">
                  <c:v>44027.256944444445</c:v>
                </c:pt>
                <c:pt idx="5239">
                  <c:v>44152.655555555553</c:v>
                </c:pt>
                <c:pt idx="5240">
                  <c:v>44262.828472222223</c:v>
                </c:pt>
                <c:pt idx="5241">
                  <c:v>44201.051388888889</c:v>
                </c:pt>
                <c:pt idx="5242">
                  <c:v>44266.602777777778</c:v>
                </c:pt>
                <c:pt idx="5243">
                  <c:v>44223.558333333334</c:v>
                </c:pt>
                <c:pt idx="5244">
                  <c:v>44362.194444444445</c:v>
                </c:pt>
                <c:pt idx="5245">
                  <c:v>44201.725694444445</c:v>
                </c:pt>
                <c:pt idx="5246">
                  <c:v>44175.40625</c:v>
                </c:pt>
                <c:pt idx="5247">
                  <c:v>44287.381249999999</c:v>
                </c:pt>
                <c:pt idx="5248">
                  <c:v>44228.208333333336</c:v>
                </c:pt>
                <c:pt idx="5249">
                  <c:v>44204.137499999997</c:v>
                </c:pt>
                <c:pt idx="5250">
                  <c:v>44136.87777777778</c:v>
                </c:pt>
                <c:pt idx="5251">
                  <c:v>44047.446527777778</c:v>
                </c:pt>
                <c:pt idx="5252">
                  <c:v>44079.21875</c:v>
                </c:pt>
                <c:pt idx="5253">
                  <c:v>44353.209027777775</c:v>
                </c:pt>
                <c:pt idx="5254">
                  <c:v>44360.981944444444</c:v>
                </c:pt>
                <c:pt idx="5255">
                  <c:v>44135.524305555555</c:v>
                </c:pt>
                <c:pt idx="5256">
                  <c:v>44022.368750000001</c:v>
                </c:pt>
                <c:pt idx="5257">
                  <c:v>44255.802777777775</c:v>
                </c:pt>
                <c:pt idx="5258">
                  <c:v>44019.125</c:v>
                </c:pt>
                <c:pt idx="5259">
                  <c:v>44153.030555555553</c:v>
                </c:pt>
                <c:pt idx="5260">
                  <c:v>44327.785416666666</c:v>
                </c:pt>
                <c:pt idx="5261">
                  <c:v>44261.1875</c:v>
                </c:pt>
                <c:pt idx="5262">
                  <c:v>44241.65</c:v>
                </c:pt>
                <c:pt idx="5263">
                  <c:v>44362.290972222225</c:v>
                </c:pt>
                <c:pt idx="5264">
                  <c:v>44314.923611111109</c:v>
                </c:pt>
                <c:pt idx="5265">
                  <c:v>44206.18472222222</c:v>
                </c:pt>
                <c:pt idx="5266">
                  <c:v>44010.643750000003</c:v>
                </c:pt>
                <c:pt idx="5267">
                  <c:v>44057.918055555558</c:v>
                </c:pt>
                <c:pt idx="5268">
                  <c:v>44204.206250000003</c:v>
                </c:pt>
                <c:pt idx="5269">
                  <c:v>44014.01458333333</c:v>
                </c:pt>
                <c:pt idx="5270">
                  <c:v>44213.371527777781</c:v>
                </c:pt>
                <c:pt idx="5271">
                  <c:v>44294.304166666669</c:v>
                </c:pt>
                <c:pt idx="5272">
                  <c:v>44352.986111111109</c:v>
                </c:pt>
                <c:pt idx="5273">
                  <c:v>44344.506944444445</c:v>
                </c:pt>
                <c:pt idx="5274">
                  <c:v>44253.021527777775</c:v>
                </c:pt>
                <c:pt idx="5275">
                  <c:v>44341.68472222222</c:v>
                </c:pt>
                <c:pt idx="5276">
                  <c:v>44088.491666666669</c:v>
                </c:pt>
                <c:pt idx="5277">
                  <c:v>44346.769444444442</c:v>
                </c:pt>
                <c:pt idx="5278">
                  <c:v>44257.3125</c:v>
                </c:pt>
                <c:pt idx="5279">
                  <c:v>44148.777777777781</c:v>
                </c:pt>
                <c:pt idx="5280">
                  <c:v>44152.240972222222</c:v>
                </c:pt>
                <c:pt idx="5281">
                  <c:v>44310.529861111114</c:v>
                </c:pt>
                <c:pt idx="5282">
                  <c:v>44008.013888888891</c:v>
                </c:pt>
                <c:pt idx="5283">
                  <c:v>44295.993750000001</c:v>
                </c:pt>
                <c:pt idx="5284">
                  <c:v>44335.654166666667</c:v>
                </c:pt>
                <c:pt idx="5285">
                  <c:v>44077.406944444447</c:v>
                </c:pt>
                <c:pt idx="5286">
                  <c:v>44091.384722222225</c:v>
                </c:pt>
                <c:pt idx="5287">
                  <c:v>44240.850694444445</c:v>
                </c:pt>
                <c:pt idx="5288">
                  <c:v>44165.120833333334</c:v>
                </c:pt>
                <c:pt idx="5289">
                  <c:v>44152.997916666667</c:v>
                </c:pt>
                <c:pt idx="5290">
                  <c:v>44158.797222222223</c:v>
                </c:pt>
                <c:pt idx="5291">
                  <c:v>44232.674305555556</c:v>
                </c:pt>
                <c:pt idx="5292">
                  <c:v>44106.572222222225</c:v>
                </c:pt>
                <c:pt idx="5293">
                  <c:v>44103.030555555553</c:v>
                </c:pt>
                <c:pt idx="5294">
                  <c:v>44348.388888888891</c:v>
                </c:pt>
                <c:pt idx="5295">
                  <c:v>44186.188888888886</c:v>
                </c:pt>
                <c:pt idx="5296">
                  <c:v>44182.511805555558</c:v>
                </c:pt>
                <c:pt idx="5297">
                  <c:v>44310.810416666667</c:v>
                </c:pt>
                <c:pt idx="5298">
                  <c:v>44092.602777777778</c:v>
                </c:pt>
                <c:pt idx="5299">
                  <c:v>44139.288194444445</c:v>
                </c:pt>
                <c:pt idx="5300">
                  <c:v>44261.829861111109</c:v>
                </c:pt>
                <c:pt idx="5301">
                  <c:v>44311.65902777778</c:v>
                </c:pt>
                <c:pt idx="5302">
                  <c:v>44266.90347222222</c:v>
                </c:pt>
                <c:pt idx="5303">
                  <c:v>44294.20416666667</c:v>
                </c:pt>
                <c:pt idx="5304">
                  <c:v>44074.173611111109</c:v>
                </c:pt>
                <c:pt idx="5305">
                  <c:v>44128.960416666669</c:v>
                </c:pt>
                <c:pt idx="5306">
                  <c:v>44268.520138888889</c:v>
                </c:pt>
                <c:pt idx="5307">
                  <c:v>44158.270138888889</c:v>
                </c:pt>
                <c:pt idx="5308">
                  <c:v>44164.611111111109</c:v>
                </c:pt>
                <c:pt idx="5309">
                  <c:v>44054.663888888892</c:v>
                </c:pt>
                <c:pt idx="5310">
                  <c:v>44329.095833333333</c:v>
                </c:pt>
                <c:pt idx="5311">
                  <c:v>44322.72152777778</c:v>
                </c:pt>
                <c:pt idx="5312">
                  <c:v>44162.214583333334</c:v>
                </c:pt>
                <c:pt idx="5313">
                  <c:v>44152.335416666669</c:v>
                </c:pt>
                <c:pt idx="5314">
                  <c:v>44068.914583333331</c:v>
                </c:pt>
                <c:pt idx="5315">
                  <c:v>44145.753472222219</c:v>
                </c:pt>
                <c:pt idx="5316">
                  <c:v>44308.847222222219</c:v>
                </c:pt>
                <c:pt idx="5317">
                  <c:v>44296.838194444441</c:v>
                </c:pt>
                <c:pt idx="5318">
                  <c:v>44099.844444444447</c:v>
                </c:pt>
                <c:pt idx="5319">
                  <c:v>44115.48541666667</c:v>
                </c:pt>
                <c:pt idx="5320">
                  <c:v>44242.178472222222</c:v>
                </c:pt>
                <c:pt idx="5321">
                  <c:v>44102.614583333336</c:v>
                </c:pt>
                <c:pt idx="5322">
                  <c:v>44255.213888888888</c:v>
                </c:pt>
                <c:pt idx="5323">
                  <c:v>44296.081944444442</c:v>
                </c:pt>
                <c:pt idx="5324">
                  <c:v>44208.463888888888</c:v>
                </c:pt>
                <c:pt idx="5325">
                  <c:v>44150.752083333333</c:v>
                </c:pt>
                <c:pt idx="5326">
                  <c:v>44136.302777777775</c:v>
                </c:pt>
                <c:pt idx="5327">
                  <c:v>44140.74722222222</c:v>
                </c:pt>
                <c:pt idx="5328">
                  <c:v>44190.996527777781</c:v>
                </c:pt>
                <c:pt idx="5329">
                  <c:v>44349.863888888889</c:v>
                </c:pt>
                <c:pt idx="5330">
                  <c:v>44043.513888888891</c:v>
                </c:pt>
                <c:pt idx="5331">
                  <c:v>44355.491666666669</c:v>
                </c:pt>
                <c:pt idx="5332">
                  <c:v>44031.40347222222</c:v>
                </c:pt>
                <c:pt idx="5333">
                  <c:v>44156.401388888888</c:v>
                </c:pt>
                <c:pt idx="5334">
                  <c:v>44185.645138888889</c:v>
                </c:pt>
                <c:pt idx="5335">
                  <c:v>44145.59097222222</c:v>
                </c:pt>
                <c:pt idx="5336">
                  <c:v>44025.938194444447</c:v>
                </c:pt>
                <c:pt idx="5337">
                  <c:v>44331.34097222222</c:v>
                </c:pt>
                <c:pt idx="5338">
                  <c:v>44151.563194444447</c:v>
                </c:pt>
                <c:pt idx="5339">
                  <c:v>44157.910416666666</c:v>
                </c:pt>
                <c:pt idx="5340">
                  <c:v>44021.977777777778</c:v>
                </c:pt>
                <c:pt idx="5341">
                  <c:v>44003.97152777778</c:v>
                </c:pt>
                <c:pt idx="5342">
                  <c:v>44138.552083333336</c:v>
                </c:pt>
                <c:pt idx="5343">
                  <c:v>44045.35</c:v>
                </c:pt>
                <c:pt idx="5344">
                  <c:v>44188.326388888891</c:v>
                </c:pt>
                <c:pt idx="5345">
                  <c:v>44225.875694444447</c:v>
                </c:pt>
                <c:pt idx="5346">
                  <c:v>44326.989583333336</c:v>
                </c:pt>
                <c:pt idx="5347">
                  <c:v>44344.463194444441</c:v>
                </c:pt>
                <c:pt idx="5348">
                  <c:v>44307.429861111108</c:v>
                </c:pt>
                <c:pt idx="5349">
                  <c:v>44319.20416666667</c:v>
                </c:pt>
                <c:pt idx="5350">
                  <c:v>44214.862500000003</c:v>
                </c:pt>
                <c:pt idx="5351">
                  <c:v>44046.427083333336</c:v>
                </c:pt>
                <c:pt idx="5352">
                  <c:v>44212.17291666667</c:v>
                </c:pt>
                <c:pt idx="5353">
                  <c:v>44346.094444444447</c:v>
                </c:pt>
                <c:pt idx="5354">
                  <c:v>44302.853472222225</c:v>
                </c:pt>
                <c:pt idx="5355">
                  <c:v>44008.792361111111</c:v>
                </c:pt>
                <c:pt idx="5356">
                  <c:v>44066.605555555558</c:v>
                </c:pt>
                <c:pt idx="5357">
                  <c:v>44282.366666666669</c:v>
                </c:pt>
                <c:pt idx="5358">
                  <c:v>44168.137499999997</c:v>
                </c:pt>
                <c:pt idx="5359">
                  <c:v>44054.611111111109</c:v>
                </c:pt>
                <c:pt idx="5360">
                  <c:v>44131.848611111112</c:v>
                </c:pt>
                <c:pt idx="5361">
                  <c:v>44065.202777777777</c:v>
                </c:pt>
                <c:pt idx="5362">
                  <c:v>44058.619444444441</c:v>
                </c:pt>
                <c:pt idx="5363">
                  <c:v>44090.521527777775</c:v>
                </c:pt>
                <c:pt idx="5364">
                  <c:v>44091.290972222225</c:v>
                </c:pt>
                <c:pt idx="5365">
                  <c:v>44193.378472222219</c:v>
                </c:pt>
                <c:pt idx="5366">
                  <c:v>44266.773611111108</c:v>
                </c:pt>
                <c:pt idx="5367">
                  <c:v>44155.228472222225</c:v>
                </c:pt>
                <c:pt idx="5368">
                  <c:v>44301.074999999997</c:v>
                </c:pt>
                <c:pt idx="5369">
                  <c:v>44326.792361111111</c:v>
                </c:pt>
                <c:pt idx="5370">
                  <c:v>44202.870138888888</c:v>
                </c:pt>
                <c:pt idx="5371">
                  <c:v>44101.904861111114</c:v>
                </c:pt>
                <c:pt idx="5372">
                  <c:v>44133.677083333336</c:v>
                </c:pt>
                <c:pt idx="5373">
                  <c:v>44234.146527777775</c:v>
                </c:pt>
                <c:pt idx="5374">
                  <c:v>44153.767361111109</c:v>
                </c:pt>
                <c:pt idx="5375">
                  <c:v>44217.49722222222</c:v>
                </c:pt>
                <c:pt idx="5376">
                  <c:v>44039.5625</c:v>
                </c:pt>
                <c:pt idx="5377">
                  <c:v>44202.692361111112</c:v>
                </c:pt>
                <c:pt idx="5378">
                  <c:v>44118.693749999999</c:v>
                </c:pt>
                <c:pt idx="5379">
                  <c:v>44223.220138888886</c:v>
                </c:pt>
                <c:pt idx="5380">
                  <c:v>44213.155555555553</c:v>
                </c:pt>
                <c:pt idx="5381">
                  <c:v>44115.647916666669</c:v>
                </c:pt>
                <c:pt idx="5382">
                  <c:v>44143.101388888892</c:v>
                </c:pt>
                <c:pt idx="5383">
                  <c:v>44197.743055555555</c:v>
                </c:pt>
                <c:pt idx="5384">
                  <c:v>44215.115972222222</c:v>
                </c:pt>
                <c:pt idx="5385">
                  <c:v>44208.775694444441</c:v>
                </c:pt>
                <c:pt idx="5386">
                  <c:v>44109.377083333333</c:v>
                </c:pt>
                <c:pt idx="5387">
                  <c:v>44347.829861111109</c:v>
                </c:pt>
                <c:pt idx="5388">
                  <c:v>44022.695833333331</c:v>
                </c:pt>
                <c:pt idx="5389">
                  <c:v>44038.460416666669</c:v>
                </c:pt>
                <c:pt idx="5390">
                  <c:v>44149.354166666664</c:v>
                </c:pt>
                <c:pt idx="5391">
                  <c:v>44238.022916666669</c:v>
                </c:pt>
                <c:pt idx="5392">
                  <c:v>44091.168055555558</c:v>
                </c:pt>
                <c:pt idx="5393">
                  <c:v>44356.939583333333</c:v>
                </c:pt>
                <c:pt idx="5394">
                  <c:v>44102.380555555559</c:v>
                </c:pt>
                <c:pt idx="5395">
                  <c:v>44292.742361111108</c:v>
                </c:pt>
                <c:pt idx="5396">
                  <c:v>44252.413888888892</c:v>
                </c:pt>
                <c:pt idx="5397">
                  <c:v>44316.946527777778</c:v>
                </c:pt>
                <c:pt idx="5398">
                  <c:v>44251.844444444447</c:v>
                </c:pt>
                <c:pt idx="5399">
                  <c:v>44161.479166666664</c:v>
                </c:pt>
                <c:pt idx="5400">
                  <c:v>44336.361111111109</c:v>
                </c:pt>
                <c:pt idx="5401">
                  <c:v>44042.036111111112</c:v>
                </c:pt>
                <c:pt idx="5402">
                  <c:v>44116.558333333334</c:v>
                </c:pt>
                <c:pt idx="5403">
                  <c:v>44079.404861111114</c:v>
                </c:pt>
                <c:pt idx="5404">
                  <c:v>44080.714583333334</c:v>
                </c:pt>
                <c:pt idx="5405">
                  <c:v>44347.200694444444</c:v>
                </c:pt>
                <c:pt idx="5406">
                  <c:v>44321.926388888889</c:v>
                </c:pt>
                <c:pt idx="5407">
                  <c:v>44186.225694444445</c:v>
                </c:pt>
                <c:pt idx="5408">
                  <c:v>44231.77847222222</c:v>
                </c:pt>
                <c:pt idx="5409">
                  <c:v>44122.336805555555</c:v>
                </c:pt>
                <c:pt idx="5410">
                  <c:v>44333.55</c:v>
                </c:pt>
                <c:pt idx="5411">
                  <c:v>44248.907638888886</c:v>
                </c:pt>
                <c:pt idx="5412">
                  <c:v>44174.398611111108</c:v>
                </c:pt>
                <c:pt idx="5413">
                  <c:v>44270.907638888886</c:v>
                </c:pt>
                <c:pt idx="5414">
                  <c:v>44021.228472222225</c:v>
                </c:pt>
                <c:pt idx="5415">
                  <c:v>44109.625694444447</c:v>
                </c:pt>
                <c:pt idx="5416">
                  <c:v>44251.052083333336</c:v>
                </c:pt>
                <c:pt idx="5417">
                  <c:v>44228.136111111111</c:v>
                </c:pt>
                <c:pt idx="5418">
                  <c:v>44219.231944444444</c:v>
                </c:pt>
                <c:pt idx="5419">
                  <c:v>44240.631944444445</c:v>
                </c:pt>
                <c:pt idx="5420">
                  <c:v>44155.708333333336</c:v>
                </c:pt>
                <c:pt idx="5421">
                  <c:v>44340.847222222219</c:v>
                </c:pt>
                <c:pt idx="5422">
                  <c:v>44238.95416666667</c:v>
                </c:pt>
                <c:pt idx="5423">
                  <c:v>44346.965277777781</c:v>
                </c:pt>
                <c:pt idx="5424">
                  <c:v>44040.68472222222</c:v>
                </c:pt>
                <c:pt idx="5425">
                  <c:v>44153.333333333336</c:v>
                </c:pt>
                <c:pt idx="5426">
                  <c:v>44329.738194444442</c:v>
                </c:pt>
                <c:pt idx="5427">
                  <c:v>44072.789583333331</c:v>
                </c:pt>
                <c:pt idx="5428">
                  <c:v>44182.990277777775</c:v>
                </c:pt>
                <c:pt idx="5429">
                  <c:v>44060.195833333331</c:v>
                </c:pt>
                <c:pt idx="5430">
                  <c:v>44178.347916666666</c:v>
                </c:pt>
                <c:pt idx="5431">
                  <c:v>44007.227083333331</c:v>
                </c:pt>
                <c:pt idx="5432">
                  <c:v>44215.833333333336</c:v>
                </c:pt>
                <c:pt idx="5433">
                  <c:v>44202.429861111108</c:v>
                </c:pt>
                <c:pt idx="5434">
                  <c:v>44279.474999999999</c:v>
                </c:pt>
                <c:pt idx="5435">
                  <c:v>44155.745833333334</c:v>
                </c:pt>
                <c:pt idx="5436">
                  <c:v>44341.460416666669</c:v>
                </c:pt>
                <c:pt idx="5437">
                  <c:v>44249.306944444441</c:v>
                </c:pt>
                <c:pt idx="5438">
                  <c:v>44141.64166666667</c:v>
                </c:pt>
                <c:pt idx="5439">
                  <c:v>44163.968055555553</c:v>
                </c:pt>
                <c:pt idx="5440">
                  <c:v>44177.74722222222</c:v>
                </c:pt>
                <c:pt idx="5441">
                  <c:v>44011.943749999999</c:v>
                </c:pt>
                <c:pt idx="5442">
                  <c:v>44297.286805555559</c:v>
                </c:pt>
                <c:pt idx="5443">
                  <c:v>44081.997916666667</c:v>
                </c:pt>
                <c:pt idx="5444">
                  <c:v>44007.137499999997</c:v>
                </c:pt>
                <c:pt idx="5445">
                  <c:v>44245.084722222222</c:v>
                </c:pt>
                <c:pt idx="5446">
                  <c:v>44222.961111111108</c:v>
                </c:pt>
                <c:pt idx="5447">
                  <c:v>44145.722222222219</c:v>
                </c:pt>
                <c:pt idx="5448">
                  <c:v>44037.261111111111</c:v>
                </c:pt>
                <c:pt idx="5449">
                  <c:v>44074.552777777775</c:v>
                </c:pt>
                <c:pt idx="5450">
                  <c:v>44060.618750000001</c:v>
                </c:pt>
                <c:pt idx="5451">
                  <c:v>44002.40902777778</c:v>
                </c:pt>
                <c:pt idx="5452">
                  <c:v>44184.441666666666</c:v>
                </c:pt>
                <c:pt idx="5453">
                  <c:v>44029.371527777781</c:v>
                </c:pt>
                <c:pt idx="5454">
                  <c:v>44215.364583333336</c:v>
                </c:pt>
                <c:pt idx="5455">
                  <c:v>44032.127083333333</c:v>
                </c:pt>
                <c:pt idx="5456">
                  <c:v>44291.602777777778</c:v>
                </c:pt>
                <c:pt idx="5457">
                  <c:v>44206.744444444441</c:v>
                </c:pt>
                <c:pt idx="5458">
                  <c:v>44259.04791666667</c:v>
                </c:pt>
                <c:pt idx="5459">
                  <c:v>44352.234027777777</c:v>
                </c:pt>
                <c:pt idx="5460">
                  <c:v>44236.173611111109</c:v>
                </c:pt>
                <c:pt idx="5461">
                  <c:v>44194.779166666667</c:v>
                </c:pt>
                <c:pt idx="5462">
                  <c:v>44120.413888888892</c:v>
                </c:pt>
                <c:pt idx="5463">
                  <c:v>44002.216666666667</c:v>
                </c:pt>
                <c:pt idx="5464">
                  <c:v>44074.688194444447</c:v>
                </c:pt>
                <c:pt idx="5465">
                  <c:v>44340.884722222225</c:v>
                </c:pt>
                <c:pt idx="5466">
                  <c:v>44026.107638888891</c:v>
                </c:pt>
                <c:pt idx="5467">
                  <c:v>44223.67083333333</c:v>
                </c:pt>
                <c:pt idx="5468">
                  <c:v>44028.000694444447</c:v>
                </c:pt>
                <c:pt idx="5469">
                  <c:v>44017.191666666666</c:v>
                </c:pt>
                <c:pt idx="5470">
                  <c:v>44076.261111111111</c:v>
                </c:pt>
                <c:pt idx="5471">
                  <c:v>44256.814583333333</c:v>
                </c:pt>
                <c:pt idx="5472">
                  <c:v>44085.637499999997</c:v>
                </c:pt>
                <c:pt idx="5473">
                  <c:v>44186.35</c:v>
                </c:pt>
                <c:pt idx="5474">
                  <c:v>44157.756249999999</c:v>
                </c:pt>
                <c:pt idx="5475">
                  <c:v>44306.592361111114</c:v>
                </c:pt>
                <c:pt idx="5476">
                  <c:v>44318.538888888892</c:v>
                </c:pt>
                <c:pt idx="5477">
                  <c:v>44294.545138888891</c:v>
                </c:pt>
                <c:pt idx="5478">
                  <c:v>44088.59652777778</c:v>
                </c:pt>
                <c:pt idx="5479">
                  <c:v>44087.241666666669</c:v>
                </c:pt>
                <c:pt idx="5480">
                  <c:v>44329.109722222223</c:v>
                </c:pt>
                <c:pt idx="5481">
                  <c:v>44041.838194444441</c:v>
                </c:pt>
                <c:pt idx="5482">
                  <c:v>44170.443749999999</c:v>
                </c:pt>
                <c:pt idx="5483">
                  <c:v>44331.107638888891</c:v>
                </c:pt>
                <c:pt idx="5484">
                  <c:v>44093.575694444444</c:v>
                </c:pt>
                <c:pt idx="5485">
                  <c:v>44034.422222222223</c:v>
                </c:pt>
                <c:pt idx="5486">
                  <c:v>44097.368750000001</c:v>
                </c:pt>
                <c:pt idx="5487">
                  <c:v>44079.080555555556</c:v>
                </c:pt>
                <c:pt idx="5488">
                  <c:v>44294.984027777777</c:v>
                </c:pt>
                <c:pt idx="5489">
                  <c:v>44213.436805555553</c:v>
                </c:pt>
                <c:pt idx="5490">
                  <c:v>44127.520138888889</c:v>
                </c:pt>
                <c:pt idx="5491">
                  <c:v>44218.558333333334</c:v>
                </c:pt>
                <c:pt idx="5492">
                  <c:v>44155.147222222222</c:v>
                </c:pt>
                <c:pt idx="5493">
                  <c:v>44151.80972222222</c:v>
                </c:pt>
                <c:pt idx="5494">
                  <c:v>44032.336805555555</c:v>
                </c:pt>
                <c:pt idx="5495">
                  <c:v>44182.382638888892</c:v>
                </c:pt>
                <c:pt idx="5496">
                  <c:v>44265.908333333333</c:v>
                </c:pt>
                <c:pt idx="5497">
                  <c:v>44062.282638888886</c:v>
                </c:pt>
                <c:pt idx="5498">
                  <c:v>44325.15</c:v>
                </c:pt>
                <c:pt idx="5499">
                  <c:v>44253.943749999999</c:v>
                </c:pt>
                <c:pt idx="5500">
                  <c:v>44138.604861111111</c:v>
                </c:pt>
                <c:pt idx="5501">
                  <c:v>44028.353472222225</c:v>
                </c:pt>
                <c:pt idx="5502">
                  <c:v>44037.337500000001</c:v>
                </c:pt>
                <c:pt idx="5503">
                  <c:v>44217.243055555555</c:v>
                </c:pt>
                <c:pt idx="5504">
                  <c:v>44217.40902777778</c:v>
                </c:pt>
                <c:pt idx="5505">
                  <c:v>44208.909722222219</c:v>
                </c:pt>
                <c:pt idx="5506">
                  <c:v>44003.864583333336</c:v>
                </c:pt>
                <c:pt idx="5507">
                  <c:v>44225.145833333336</c:v>
                </c:pt>
                <c:pt idx="5508">
                  <c:v>44323.662499999999</c:v>
                </c:pt>
                <c:pt idx="5509">
                  <c:v>44068.775694444441</c:v>
                </c:pt>
                <c:pt idx="5510">
                  <c:v>44080.276388888888</c:v>
                </c:pt>
                <c:pt idx="5511">
                  <c:v>44078.02847222222</c:v>
                </c:pt>
                <c:pt idx="5512">
                  <c:v>44245.334722222222</c:v>
                </c:pt>
                <c:pt idx="5513">
                  <c:v>44116.236111111109</c:v>
                </c:pt>
                <c:pt idx="5514">
                  <c:v>44217.866666666669</c:v>
                </c:pt>
                <c:pt idx="5515">
                  <c:v>44231.688888888886</c:v>
                </c:pt>
                <c:pt idx="5516">
                  <c:v>44276.953472222223</c:v>
                </c:pt>
                <c:pt idx="5517">
                  <c:v>44088.911111111112</c:v>
                </c:pt>
                <c:pt idx="5518">
                  <c:v>44163.277777777781</c:v>
                </c:pt>
                <c:pt idx="5519">
                  <c:v>44158.69027777778</c:v>
                </c:pt>
                <c:pt idx="5520">
                  <c:v>44155.980555555558</c:v>
                </c:pt>
                <c:pt idx="5521">
                  <c:v>44158.275694444441</c:v>
                </c:pt>
                <c:pt idx="5522">
                  <c:v>44007.930555555555</c:v>
                </c:pt>
                <c:pt idx="5523">
                  <c:v>44143.283333333333</c:v>
                </c:pt>
                <c:pt idx="5524">
                  <c:v>44202.71597222222</c:v>
                </c:pt>
                <c:pt idx="5525">
                  <c:v>44102.242361111108</c:v>
                </c:pt>
                <c:pt idx="5526">
                  <c:v>44062.651388888888</c:v>
                </c:pt>
                <c:pt idx="5527">
                  <c:v>44237.87777777778</c:v>
                </c:pt>
                <c:pt idx="5528">
                  <c:v>44000.606944444444</c:v>
                </c:pt>
                <c:pt idx="5529">
                  <c:v>44150.030555555553</c:v>
                </c:pt>
                <c:pt idx="5530">
                  <c:v>44173.444444444445</c:v>
                </c:pt>
                <c:pt idx="5531">
                  <c:v>44163.405555555553</c:v>
                </c:pt>
                <c:pt idx="5532">
                  <c:v>44111.591666666667</c:v>
                </c:pt>
                <c:pt idx="5533">
                  <c:v>44009.548611111109</c:v>
                </c:pt>
                <c:pt idx="5534">
                  <c:v>44327.876388888886</c:v>
                </c:pt>
                <c:pt idx="5535">
                  <c:v>44078.2</c:v>
                </c:pt>
                <c:pt idx="5536">
                  <c:v>44256.502083333333</c:v>
                </c:pt>
                <c:pt idx="5537">
                  <c:v>44272.32708333333</c:v>
                </c:pt>
                <c:pt idx="5538">
                  <c:v>44037.72152777778</c:v>
                </c:pt>
                <c:pt idx="5539">
                  <c:v>44085.244444444441</c:v>
                </c:pt>
                <c:pt idx="5540">
                  <c:v>44022.777777777781</c:v>
                </c:pt>
                <c:pt idx="5541">
                  <c:v>44153.448611111111</c:v>
                </c:pt>
                <c:pt idx="5542">
                  <c:v>44283.371527777781</c:v>
                </c:pt>
                <c:pt idx="5543">
                  <c:v>44337.331944444442</c:v>
                </c:pt>
                <c:pt idx="5544">
                  <c:v>44003.841666666667</c:v>
                </c:pt>
                <c:pt idx="5545">
                  <c:v>44293.084722222222</c:v>
                </c:pt>
                <c:pt idx="5546">
                  <c:v>44097.418055555558</c:v>
                </c:pt>
                <c:pt idx="5547">
                  <c:v>44018.543749999997</c:v>
                </c:pt>
                <c:pt idx="5548">
                  <c:v>44167.564583333333</c:v>
                </c:pt>
                <c:pt idx="5549">
                  <c:v>44063.987500000003</c:v>
                </c:pt>
                <c:pt idx="5550">
                  <c:v>44088.804861111108</c:v>
                </c:pt>
                <c:pt idx="5551">
                  <c:v>44136.941666666666</c:v>
                </c:pt>
                <c:pt idx="5552">
                  <c:v>44354.634722222225</c:v>
                </c:pt>
                <c:pt idx="5553">
                  <c:v>44128.6875</c:v>
                </c:pt>
                <c:pt idx="5554">
                  <c:v>44036.510416666664</c:v>
                </c:pt>
                <c:pt idx="5555">
                  <c:v>44255.729861111111</c:v>
                </c:pt>
                <c:pt idx="5556">
                  <c:v>44343.862500000003</c:v>
                </c:pt>
                <c:pt idx="5557">
                  <c:v>44243.379861111112</c:v>
                </c:pt>
                <c:pt idx="5558">
                  <c:v>44102.536805555559</c:v>
                </c:pt>
                <c:pt idx="5559">
                  <c:v>44206.32708333333</c:v>
                </c:pt>
                <c:pt idx="5560">
                  <c:v>44159.640277777777</c:v>
                </c:pt>
                <c:pt idx="5561">
                  <c:v>44070.143055555556</c:v>
                </c:pt>
                <c:pt idx="5562">
                  <c:v>44330.133333333331</c:v>
                </c:pt>
                <c:pt idx="5563">
                  <c:v>44258.104166666664</c:v>
                </c:pt>
                <c:pt idx="5564">
                  <c:v>44132.890277777777</c:v>
                </c:pt>
                <c:pt idx="5565">
                  <c:v>44028.190972222219</c:v>
                </c:pt>
                <c:pt idx="5566">
                  <c:v>44170.810416666667</c:v>
                </c:pt>
                <c:pt idx="5567">
                  <c:v>44071.4</c:v>
                </c:pt>
                <c:pt idx="5568">
                  <c:v>44301.509722222225</c:v>
                </c:pt>
                <c:pt idx="5569">
                  <c:v>44244.770138888889</c:v>
                </c:pt>
                <c:pt idx="5570">
                  <c:v>44073.508333333331</c:v>
                </c:pt>
                <c:pt idx="5571">
                  <c:v>44312.806250000001</c:v>
                </c:pt>
                <c:pt idx="5572">
                  <c:v>44172.115972222222</c:v>
                </c:pt>
                <c:pt idx="5573">
                  <c:v>44009.708333333336</c:v>
                </c:pt>
                <c:pt idx="5574">
                  <c:v>44100.470138888886</c:v>
                </c:pt>
                <c:pt idx="5575">
                  <c:v>44179.75277777778</c:v>
                </c:pt>
                <c:pt idx="5576">
                  <c:v>44134.833333333336</c:v>
                </c:pt>
                <c:pt idx="5577">
                  <c:v>44116.349305555559</c:v>
                </c:pt>
                <c:pt idx="5578">
                  <c:v>44296.216666666667</c:v>
                </c:pt>
                <c:pt idx="5579">
                  <c:v>44125.555555555555</c:v>
                </c:pt>
                <c:pt idx="5580">
                  <c:v>44296.351388888892</c:v>
                </c:pt>
                <c:pt idx="5581">
                  <c:v>44164.713888888888</c:v>
                </c:pt>
                <c:pt idx="5582">
                  <c:v>44024.288194444445</c:v>
                </c:pt>
                <c:pt idx="5583">
                  <c:v>44174.823611111111</c:v>
                </c:pt>
                <c:pt idx="5584">
                  <c:v>44247.699305555558</c:v>
                </c:pt>
                <c:pt idx="5585">
                  <c:v>44152.974999999999</c:v>
                </c:pt>
                <c:pt idx="5586">
                  <c:v>44065.579861111109</c:v>
                </c:pt>
                <c:pt idx="5587">
                  <c:v>44011.259027777778</c:v>
                </c:pt>
                <c:pt idx="5588">
                  <c:v>44284.452777777777</c:v>
                </c:pt>
                <c:pt idx="5589">
                  <c:v>44100.102777777778</c:v>
                </c:pt>
                <c:pt idx="5590">
                  <c:v>44187.727777777778</c:v>
                </c:pt>
                <c:pt idx="5591">
                  <c:v>44013.521527777775</c:v>
                </c:pt>
                <c:pt idx="5592">
                  <c:v>44171.129861111112</c:v>
                </c:pt>
                <c:pt idx="5593">
                  <c:v>44117.442361111112</c:v>
                </c:pt>
                <c:pt idx="5594">
                  <c:v>44296.042361111111</c:v>
                </c:pt>
                <c:pt idx="5595">
                  <c:v>44250.781944444447</c:v>
                </c:pt>
                <c:pt idx="5596">
                  <c:v>44311.542361111111</c:v>
                </c:pt>
                <c:pt idx="5597">
                  <c:v>44292.780555555553</c:v>
                </c:pt>
                <c:pt idx="5598">
                  <c:v>44040.033333333333</c:v>
                </c:pt>
                <c:pt idx="5599">
                  <c:v>44256.73333333333</c:v>
                </c:pt>
                <c:pt idx="5600">
                  <c:v>44135.165972222225</c:v>
                </c:pt>
                <c:pt idx="5601">
                  <c:v>44103.000694444447</c:v>
                </c:pt>
                <c:pt idx="5602">
                  <c:v>44185.934027777781</c:v>
                </c:pt>
                <c:pt idx="5603">
                  <c:v>44283.222916666666</c:v>
                </c:pt>
                <c:pt idx="5604">
                  <c:v>44033.705555555556</c:v>
                </c:pt>
                <c:pt idx="5605">
                  <c:v>44141.618750000001</c:v>
                </c:pt>
                <c:pt idx="5606">
                  <c:v>44059.929861111108</c:v>
                </c:pt>
                <c:pt idx="5607">
                  <c:v>44226.123611111114</c:v>
                </c:pt>
                <c:pt idx="5608">
                  <c:v>44342.65347222222</c:v>
                </c:pt>
                <c:pt idx="5609">
                  <c:v>44139.743750000001</c:v>
                </c:pt>
                <c:pt idx="5610">
                  <c:v>44070.02847222222</c:v>
                </c:pt>
                <c:pt idx="5611">
                  <c:v>44199.418055555558</c:v>
                </c:pt>
                <c:pt idx="5612">
                  <c:v>44113.313194444447</c:v>
                </c:pt>
                <c:pt idx="5613">
                  <c:v>44002.724999999999</c:v>
                </c:pt>
                <c:pt idx="5614">
                  <c:v>44115.586111111108</c:v>
                </c:pt>
                <c:pt idx="5615">
                  <c:v>44340.530555555553</c:v>
                </c:pt>
                <c:pt idx="5616">
                  <c:v>44171.632638888892</c:v>
                </c:pt>
                <c:pt idx="5617">
                  <c:v>44254.618750000001</c:v>
                </c:pt>
                <c:pt idx="5618">
                  <c:v>44158.156944444447</c:v>
                </c:pt>
                <c:pt idx="5619">
                  <c:v>44075.065972222219</c:v>
                </c:pt>
                <c:pt idx="5620">
                  <c:v>44160.890972222223</c:v>
                </c:pt>
                <c:pt idx="5621">
                  <c:v>44007.65</c:v>
                </c:pt>
                <c:pt idx="5622">
                  <c:v>44015.366666666669</c:v>
                </c:pt>
                <c:pt idx="5623">
                  <c:v>44276.070833333331</c:v>
                </c:pt>
                <c:pt idx="5624">
                  <c:v>44100.636111111111</c:v>
                </c:pt>
                <c:pt idx="5625">
                  <c:v>44267.761805555558</c:v>
                </c:pt>
                <c:pt idx="5626">
                  <c:v>44216.304166666669</c:v>
                </c:pt>
                <c:pt idx="5627">
                  <c:v>44143.695833333331</c:v>
                </c:pt>
                <c:pt idx="5628">
                  <c:v>44023.606249999997</c:v>
                </c:pt>
                <c:pt idx="5629">
                  <c:v>44267.599305555559</c:v>
                </c:pt>
                <c:pt idx="5630">
                  <c:v>44206.710416666669</c:v>
                </c:pt>
                <c:pt idx="5631">
                  <c:v>44046.819444444445</c:v>
                </c:pt>
                <c:pt idx="5632">
                  <c:v>44199.855555555558</c:v>
                </c:pt>
                <c:pt idx="5633">
                  <c:v>44160.275694444441</c:v>
                </c:pt>
                <c:pt idx="5634">
                  <c:v>44342.056944444441</c:v>
                </c:pt>
                <c:pt idx="5635">
                  <c:v>44150.165972222225</c:v>
                </c:pt>
                <c:pt idx="5636">
                  <c:v>44346.793749999997</c:v>
                </c:pt>
                <c:pt idx="5637">
                  <c:v>44074.01458333333</c:v>
                </c:pt>
                <c:pt idx="5638">
                  <c:v>44325.693749999999</c:v>
                </c:pt>
                <c:pt idx="5639">
                  <c:v>44145.824305555558</c:v>
                </c:pt>
                <c:pt idx="5640">
                  <c:v>44046.806250000001</c:v>
                </c:pt>
                <c:pt idx="5641">
                  <c:v>44106.959722222222</c:v>
                </c:pt>
                <c:pt idx="5642">
                  <c:v>44179.079861111109</c:v>
                </c:pt>
                <c:pt idx="5643">
                  <c:v>44221.261805555558</c:v>
                </c:pt>
                <c:pt idx="5644">
                  <c:v>44255.406944444447</c:v>
                </c:pt>
                <c:pt idx="5645">
                  <c:v>44343.899305555555</c:v>
                </c:pt>
                <c:pt idx="5646">
                  <c:v>44084.718055555553</c:v>
                </c:pt>
                <c:pt idx="5647">
                  <c:v>44084.447222222225</c:v>
                </c:pt>
                <c:pt idx="5648">
                  <c:v>44161.854861111111</c:v>
                </c:pt>
                <c:pt idx="5649">
                  <c:v>44103.654166666667</c:v>
                </c:pt>
                <c:pt idx="5650">
                  <c:v>44004.415972222225</c:v>
                </c:pt>
                <c:pt idx="5651">
                  <c:v>44024.630555555559</c:v>
                </c:pt>
                <c:pt idx="5652">
                  <c:v>44074.020138888889</c:v>
                </c:pt>
                <c:pt idx="5653">
                  <c:v>44319.008333333331</c:v>
                </c:pt>
                <c:pt idx="5654">
                  <c:v>44342.270138888889</c:v>
                </c:pt>
                <c:pt idx="5655">
                  <c:v>44325.190972222219</c:v>
                </c:pt>
                <c:pt idx="5656">
                  <c:v>44281.714583333334</c:v>
                </c:pt>
                <c:pt idx="5657">
                  <c:v>44245.554861111108</c:v>
                </c:pt>
                <c:pt idx="5658">
                  <c:v>44339.931944444441</c:v>
                </c:pt>
                <c:pt idx="5659">
                  <c:v>44262.865972222222</c:v>
                </c:pt>
                <c:pt idx="5660">
                  <c:v>44002.473611111112</c:v>
                </c:pt>
                <c:pt idx="5661">
                  <c:v>44241.284722222219</c:v>
                </c:pt>
                <c:pt idx="5662">
                  <c:v>44179.191666666666</c:v>
                </c:pt>
                <c:pt idx="5663">
                  <c:v>44256.806944444441</c:v>
                </c:pt>
                <c:pt idx="5664">
                  <c:v>44165.863194444442</c:v>
                </c:pt>
                <c:pt idx="5665">
                  <c:v>44083.802777777775</c:v>
                </c:pt>
                <c:pt idx="5666">
                  <c:v>44181.556250000001</c:v>
                </c:pt>
                <c:pt idx="5667">
                  <c:v>44250.227777777778</c:v>
                </c:pt>
                <c:pt idx="5668">
                  <c:v>44251.893750000003</c:v>
                </c:pt>
                <c:pt idx="5669">
                  <c:v>44016.226388888892</c:v>
                </c:pt>
                <c:pt idx="5670">
                  <c:v>44185.996527777781</c:v>
                </c:pt>
                <c:pt idx="5671">
                  <c:v>44243.134722222225</c:v>
                </c:pt>
                <c:pt idx="5672">
                  <c:v>44013.082638888889</c:v>
                </c:pt>
                <c:pt idx="5673">
                  <c:v>44201.084027777775</c:v>
                </c:pt>
                <c:pt idx="5674">
                  <c:v>44069.970833333333</c:v>
                </c:pt>
                <c:pt idx="5675">
                  <c:v>44331.20208333333</c:v>
                </c:pt>
                <c:pt idx="5676">
                  <c:v>44253.321527777778</c:v>
                </c:pt>
                <c:pt idx="5677">
                  <c:v>44280.790972222225</c:v>
                </c:pt>
                <c:pt idx="5678">
                  <c:v>44166.345833333333</c:v>
                </c:pt>
                <c:pt idx="5679">
                  <c:v>44149.945833333331</c:v>
                </c:pt>
                <c:pt idx="5680">
                  <c:v>44321.957638888889</c:v>
                </c:pt>
                <c:pt idx="5681">
                  <c:v>44191.34097222222</c:v>
                </c:pt>
                <c:pt idx="5682">
                  <c:v>44046.896527777775</c:v>
                </c:pt>
                <c:pt idx="5683">
                  <c:v>44339.890972222223</c:v>
                </c:pt>
                <c:pt idx="5684">
                  <c:v>44036.759027777778</c:v>
                </c:pt>
                <c:pt idx="5685">
                  <c:v>44334.854861111111</c:v>
                </c:pt>
                <c:pt idx="5686">
                  <c:v>44201.956944444442</c:v>
                </c:pt>
                <c:pt idx="5687">
                  <c:v>44360.487500000003</c:v>
                </c:pt>
                <c:pt idx="5688">
                  <c:v>44127.320138888892</c:v>
                </c:pt>
                <c:pt idx="5689">
                  <c:v>44222.78125</c:v>
                </c:pt>
                <c:pt idx="5690">
                  <c:v>44195.584027777775</c:v>
                </c:pt>
                <c:pt idx="5691">
                  <c:v>44130.240972222222</c:v>
                </c:pt>
                <c:pt idx="5692">
                  <c:v>44355.199999999997</c:v>
                </c:pt>
                <c:pt idx="5693">
                  <c:v>44038.432638888888</c:v>
                </c:pt>
                <c:pt idx="5694">
                  <c:v>44239.680555555555</c:v>
                </c:pt>
                <c:pt idx="5695">
                  <c:v>44337.759027777778</c:v>
                </c:pt>
                <c:pt idx="5696">
                  <c:v>44179.238194444442</c:v>
                </c:pt>
                <c:pt idx="5697">
                  <c:v>44310.705555555556</c:v>
                </c:pt>
                <c:pt idx="5698">
                  <c:v>44179.875</c:v>
                </c:pt>
                <c:pt idx="5699">
                  <c:v>44188.543749999997</c:v>
                </c:pt>
                <c:pt idx="5700">
                  <c:v>44163.045138888891</c:v>
                </c:pt>
                <c:pt idx="5701">
                  <c:v>44325.729166666664</c:v>
                </c:pt>
                <c:pt idx="5702">
                  <c:v>44019.917361111111</c:v>
                </c:pt>
                <c:pt idx="5703">
                  <c:v>44329.912499999999</c:v>
                </c:pt>
                <c:pt idx="5704">
                  <c:v>44019.285416666666</c:v>
                </c:pt>
                <c:pt idx="5705">
                  <c:v>44172.213888888888</c:v>
                </c:pt>
                <c:pt idx="5706">
                  <c:v>44257.543055555558</c:v>
                </c:pt>
                <c:pt idx="5707">
                  <c:v>44184.518750000003</c:v>
                </c:pt>
                <c:pt idx="5708">
                  <c:v>44038.442361111112</c:v>
                </c:pt>
                <c:pt idx="5709">
                  <c:v>44129.840277777781</c:v>
                </c:pt>
                <c:pt idx="5710">
                  <c:v>44342.749305555553</c:v>
                </c:pt>
                <c:pt idx="5711">
                  <c:v>44296.486805555556</c:v>
                </c:pt>
                <c:pt idx="5712">
                  <c:v>44157.873611111114</c:v>
                </c:pt>
                <c:pt idx="5713">
                  <c:v>44080.386805555558</c:v>
                </c:pt>
                <c:pt idx="5714">
                  <c:v>44188.990972222222</c:v>
                </c:pt>
                <c:pt idx="5715">
                  <c:v>44134.802777777775</c:v>
                </c:pt>
                <c:pt idx="5716">
                  <c:v>44062.515972222223</c:v>
                </c:pt>
                <c:pt idx="5717">
                  <c:v>44011.472916666666</c:v>
                </c:pt>
                <c:pt idx="5718">
                  <c:v>44244.20416666667</c:v>
                </c:pt>
                <c:pt idx="5719">
                  <c:v>44343.469444444447</c:v>
                </c:pt>
                <c:pt idx="5720">
                  <c:v>44285.379166666666</c:v>
                </c:pt>
                <c:pt idx="5721">
                  <c:v>44005.324999999997</c:v>
                </c:pt>
                <c:pt idx="5722">
                  <c:v>44358.042361111111</c:v>
                </c:pt>
                <c:pt idx="5723">
                  <c:v>44112.945833333331</c:v>
                </c:pt>
                <c:pt idx="5724">
                  <c:v>44113.418055555558</c:v>
                </c:pt>
                <c:pt idx="5725">
                  <c:v>44031.169444444444</c:v>
                </c:pt>
                <c:pt idx="5726">
                  <c:v>44056.275000000001</c:v>
                </c:pt>
                <c:pt idx="5727">
                  <c:v>44319.835416666669</c:v>
                </c:pt>
                <c:pt idx="5728">
                  <c:v>44302.587500000001</c:v>
                </c:pt>
                <c:pt idx="5729">
                  <c:v>44232.875694444447</c:v>
                </c:pt>
                <c:pt idx="5730">
                  <c:v>44168.925694444442</c:v>
                </c:pt>
                <c:pt idx="5731">
                  <c:v>44227.844444444447</c:v>
                </c:pt>
                <c:pt idx="5732">
                  <c:v>44211.658333333333</c:v>
                </c:pt>
                <c:pt idx="5733">
                  <c:v>44091.136111111111</c:v>
                </c:pt>
                <c:pt idx="5734">
                  <c:v>44196.724999999999</c:v>
                </c:pt>
                <c:pt idx="5735">
                  <c:v>44281.02847222222</c:v>
                </c:pt>
                <c:pt idx="5736">
                  <c:v>44225.847916666666</c:v>
                </c:pt>
                <c:pt idx="5737">
                  <c:v>44338.344444444447</c:v>
                </c:pt>
                <c:pt idx="5738">
                  <c:v>44334.841666666667</c:v>
                </c:pt>
                <c:pt idx="5739">
                  <c:v>44221.602083333331</c:v>
                </c:pt>
                <c:pt idx="5740">
                  <c:v>44089.34375</c:v>
                </c:pt>
                <c:pt idx="5741">
                  <c:v>44334.488194444442</c:v>
                </c:pt>
                <c:pt idx="5742">
                  <c:v>44150.51458333333</c:v>
                </c:pt>
                <c:pt idx="5743">
                  <c:v>44337.745138888888</c:v>
                </c:pt>
                <c:pt idx="5744">
                  <c:v>44121.736111111109</c:v>
                </c:pt>
                <c:pt idx="5745">
                  <c:v>44064.809027777781</c:v>
                </c:pt>
                <c:pt idx="5746">
                  <c:v>44205.519444444442</c:v>
                </c:pt>
                <c:pt idx="5747">
                  <c:v>44001.384027777778</c:v>
                </c:pt>
                <c:pt idx="5748">
                  <c:v>44251.945833333331</c:v>
                </c:pt>
                <c:pt idx="5749">
                  <c:v>44249.811805555553</c:v>
                </c:pt>
                <c:pt idx="5750">
                  <c:v>44037.622916666667</c:v>
                </c:pt>
                <c:pt idx="5751">
                  <c:v>44105.418055555558</c:v>
                </c:pt>
                <c:pt idx="5752">
                  <c:v>44260.277083333334</c:v>
                </c:pt>
                <c:pt idx="5753">
                  <c:v>44140.966666666667</c:v>
                </c:pt>
                <c:pt idx="5754">
                  <c:v>44099.859027777777</c:v>
                </c:pt>
                <c:pt idx="5755">
                  <c:v>44039.328472222223</c:v>
                </c:pt>
                <c:pt idx="5756">
                  <c:v>44070.185416666667</c:v>
                </c:pt>
                <c:pt idx="5757">
                  <c:v>44070.12222222222</c:v>
                </c:pt>
                <c:pt idx="5758">
                  <c:v>44117.834027777775</c:v>
                </c:pt>
                <c:pt idx="5759">
                  <c:v>44250.694444444445</c:v>
                </c:pt>
                <c:pt idx="5760">
                  <c:v>44088.03125</c:v>
                </c:pt>
                <c:pt idx="5761">
                  <c:v>44328.206944444442</c:v>
                </c:pt>
                <c:pt idx="5762">
                  <c:v>44108.957638888889</c:v>
                </c:pt>
                <c:pt idx="5763">
                  <c:v>44092.276388888888</c:v>
                </c:pt>
                <c:pt idx="5764">
                  <c:v>44219.272916666669</c:v>
                </c:pt>
                <c:pt idx="5765">
                  <c:v>44159.165972222225</c:v>
                </c:pt>
                <c:pt idx="5766">
                  <c:v>44313.959722222222</c:v>
                </c:pt>
                <c:pt idx="5767">
                  <c:v>44191.551388888889</c:v>
                </c:pt>
                <c:pt idx="5768">
                  <c:v>44301.831944444442</c:v>
                </c:pt>
                <c:pt idx="5769">
                  <c:v>44028.615277777775</c:v>
                </c:pt>
                <c:pt idx="5770">
                  <c:v>44267.260416666664</c:v>
                </c:pt>
                <c:pt idx="5771">
                  <c:v>44166.897916666669</c:v>
                </c:pt>
                <c:pt idx="5772">
                  <c:v>44298.085416666669</c:v>
                </c:pt>
                <c:pt idx="5773">
                  <c:v>44325.839583333334</c:v>
                </c:pt>
                <c:pt idx="5774">
                  <c:v>44202.315972222219</c:v>
                </c:pt>
                <c:pt idx="5775">
                  <c:v>44329.030555555553</c:v>
                </c:pt>
                <c:pt idx="5776">
                  <c:v>44183.978472222225</c:v>
                </c:pt>
                <c:pt idx="5777">
                  <c:v>44340.495833333334</c:v>
                </c:pt>
                <c:pt idx="5778">
                  <c:v>44346.790277777778</c:v>
                </c:pt>
                <c:pt idx="5779">
                  <c:v>44197.183333333334</c:v>
                </c:pt>
                <c:pt idx="5780">
                  <c:v>44128.411805555559</c:v>
                </c:pt>
                <c:pt idx="5781">
                  <c:v>44079.172222222223</c:v>
                </c:pt>
                <c:pt idx="5782">
                  <c:v>44295.500694444447</c:v>
                </c:pt>
                <c:pt idx="5783">
                  <c:v>44043.711111111108</c:v>
                </c:pt>
                <c:pt idx="5784">
                  <c:v>44358.832638888889</c:v>
                </c:pt>
                <c:pt idx="5785">
                  <c:v>44205.663888888892</c:v>
                </c:pt>
                <c:pt idx="5786">
                  <c:v>44132.277777777781</c:v>
                </c:pt>
                <c:pt idx="5787">
                  <c:v>44080.484722222223</c:v>
                </c:pt>
                <c:pt idx="5788">
                  <c:v>44010.549305555556</c:v>
                </c:pt>
                <c:pt idx="5789">
                  <c:v>44276.179166666669</c:v>
                </c:pt>
                <c:pt idx="5790">
                  <c:v>44076.591666666667</c:v>
                </c:pt>
                <c:pt idx="5791">
                  <c:v>44278.04791666667</c:v>
                </c:pt>
                <c:pt idx="5792">
                  <c:v>44193.474305555559</c:v>
                </c:pt>
                <c:pt idx="5793">
                  <c:v>44081.376388888886</c:v>
                </c:pt>
                <c:pt idx="5794">
                  <c:v>44012.106249999997</c:v>
                </c:pt>
                <c:pt idx="5795">
                  <c:v>44003.668055555558</c:v>
                </c:pt>
                <c:pt idx="5796">
                  <c:v>44047.172222222223</c:v>
                </c:pt>
                <c:pt idx="5797">
                  <c:v>44309.956944444442</c:v>
                </c:pt>
                <c:pt idx="5798">
                  <c:v>44059.880555555559</c:v>
                </c:pt>
                <c:pt idx="5799">
                  <c:v>44255.443749999999</c:v>
                </c:pt>
                <c:pt idx="5800">
                  <c:v>44131.368055555555</c:v>
                </c:pt>
                <c:pt idx="5801">
                  <c:v>44193.570138888892</c:v>
                </c:pt>
                <c:pt idx="5802">
                  <c:v>44095.038194444445</c:v>
                </c:pt>
                <c:pt idx="5803">
                  <c:v>44263.271527777775</c:v>
                </c:pt>
                <c:pt idx="5804">
                  <c:v>44216.35</c:v>
                </c:pt>
                <c:pt idx="5805">
                  <c:v>44350.46597222222</c:v>
                </c:pt>
                <c:pt idx="5806">
                  <c:v>44022.698611111111</c:v>
                </c:pt>
                <c:pt idx="5807">
                  <c:v>44004.870833333334</c:v>
                </c:pt>
                <c:pt idx="5808">
                  <c:v>44270.843055555553</c:v>
                </c:pt>
                <c:pt idx="5809">
                  <c:v>44023.604861111111</c:v>
                </c:pt>
                <c:pt idx="5810">
                  <c:v>44235.71875</c:v>
                </c:pt>
                <c:pt idx="5811">
                  <c:v>44037.652777777781</c:v>
                </c:pt>
                <c:pt idx="5812">
                  <c:v>44102.594444444447</c:v>
                </c:pt>
                <c:pt idx="5813">
                  <c:v>44271.411111111112</c:v>
                </c:pt>
                <c:pt idx="5814">
                  <c:v>44125.418055555558</c:v>
                </c:pt>
                <c:pt idx="5815">
                  <c:v>44122.783333333333</c:v>
                </c:pt>
                <c:pt idx="5816">
                  <c:v>44322.419444444444</c:v>
                </c:pt>
                <c:pt idx="5817">
                  <c:v>44121.561111111114</c:v>
                </c:pt>
                <c:pt idx="5818">
                  <c:v>44339.370833333334</c:v>
                </c:pt>
                <c:pt idx="5819">
                  <c:v>44251.038194444445</c:v>
                </c:pt>
                <c:pt idx="5820">
                  <c:v>44067.143750000003</c:v>
                </c:pt>
                <c:pt idx="5821">
                  <c:v>44031.697222222225</c:v>
                </c:pt>
                <c:pt idx="5822">
                  <c:v>44199.558333333334</c:v>
                </c:pt>
                <c:pt idx="5823">
                  <c:v>44084.32916666667</c:v>
                </c:pt>
                <c:pt idx="5824">
                  <c:v>44283.809027777781</c:v>
                </c:pt>
                <c:pt idx="5825">
                  <c:v>44026.529861111114</c:v>
                </c:pt>
                <c:pt idx="5826">
                  <c:v>44112.701388888891</c:v>
                </c:pt>
                <c:pt idx="5827">
                  <c:v>44079.540972222225</c:v>
                </c:pt>
                <c:pt idx="5828">
                  <c:v>44229.592361111114</c:v>
                </c:pt>
                <c:pt idx="5829">
                  <c:v>44114.037499999999</c:v>
                </c:pt>
                <c:pt idx="5830">
                  <c:v>44165.398611111108</c:v>
                </c:pt>
                <c:pt idx="5831">
                  <c:v>44135.554166666669</c:v>
                </c:pt>
                <c:pt idx="5832">
                  <c:v>44347.626388888886</c:v>
                </c:pt>
                <c:pt idx="5833">
                  <c:v>44156.386805555558</c:v>
                </c:pt>
                <c:pt idx="5834">
                  <c:v>44000.499305555553</c:v>
                </c:pt>
                <c:pt idx="5835">
                  <c:v>44005.530555555553</c:v>
                </c:pt>
                <c:pt idx="5836">
                  <c:v>44065.247916666667</c:v>
                </c:pt>
                <c:pt idx="5837">
                  <c:v>44204.291666666664</c:v>
                </c:pt>
                <c:pt idx="5838">
                  <c:v>44187.411111111112</c:v>
                </c:pt>
                <c:pt idx="5839">
                  <c:v>44289.145138888889</c:v>
                </c:pt>
                <c:pt idx="5840">
                  <c:v>44202.425000000003</c:v>
                </c:pt>
                <c:pt idx="5841">
                  <c:v>44069.804861111108</c:v>
                </c:pt>
                <c:pt idx="5842">
                  <c:v>44133.490972222222</c:v>
                </c:pt>
                <c:pt idx="5843">
                  <c:v>44313.729166666664</c:v>
                </c:pt>
                <c:pt idx="5844">
                  <c:v>44318.462500000001</c:v>
                </c:pt>
                <c:pt idx="5845">
                  <c:v>44057.239583333336</c:v>
                </c:pt>
                <c:pt idx="5846">
                  <c:v>44258.147916666669</c:v>
                </c:pt>
                <c:pt idx="5847">
                  <c:v>44171.745833333334</c:v>
                </c:pt>
                <c:pt idx="5848">
                  <c:v>44142.373611111114</c:v>
                </c:pt>
                <c:pt idx="5849">
                  <c:v>44172.959722222222</c:v>
                </c:pt>
                <c:pt idx="5850">
                  <c:v>44225.682638888888</c:v>
                </c:pt>
                <c:pt idx="5851">
                  <c:v>44107.007638888892</c:v>
                </c:pt>
                <c:pt idx="5852">
                  <c:v>44303.896527777775</c:v>
                </c:pt>
                <c:pt idx="5853">
                  <c:v>44016.20416666667</c:v>
                </c:pt>
                <c:pt idx="5854">
                  <c:v>44357.588194444441</c:v>
                </c:pt>
                <c:pt idx="5855">
                  <c:v>44097.350694444445</c:v>
                </c:pt>
                <c:pt idx="5856">
                  <c:v>44008.845138888886</c:v>
                </c:pt>
                <c:pt idx="5857">
                  <c:v>44021.115277777775</c:v>
                </c:pt>
                <c:pt idx="5858">
                  <c:v>44174.719444444447</c:v>
                </c:pt>
                <c:pt idx="5859">
                  <c:v>44083.782638888886</c:v>
                </c:pt>
                <c:pt idx="5860">
                  <c:v>44190.399305555555</c:v>
                </c:pt>
                <c:pt idx="5861">
                  <c:v>44071.20416666667</c:v>
                </c:pt>
                <c:pt idx="5862">
                  <c:v>44322.506249999999</c:v>
                </c:pt>
                <c:pt idx="5863">
                  <c:v>44175.905555555553</c:v>
                </c:pt>
                <c:pt idx="5864">
                  <c:v>44088.582638888889</c:v>
                </c:pt>
                <c:pt idx="5865">
                  <c:v>44044.981249999997</c:v>
                </c:pt>
                <c:pt idx="5866">
                  <c:v>44155.565972222219</c:v>
                </c:pt>
                <c:pt idx="5867">
                  <c:v>44171.213888888888</c:v>
                </c:pt>
                <c:pt idx="5868">
                  <c:v>44339.838194444441</c:v>
                </c:pt>
                <c:pt idx="5869">
                  <c:v>44057.988888888889</c:v>
                </c:pt>
                <c:pt idx="5870">
                  <c:v>44120.566666666666</c:v>
                </c:pt>
                <c:pt idx="5871">
                  <c:v>44063.884722222225</c:v>
                </c:pt>
                <c:pt idx="5872">
                  <c:v>44271.167361111111</c:v>
                </c:pt>
                <c:pt idx="5873">
                  <c:v>44203.748611111114</c:v>
                </c:pt>
                <c:pt idx="5874">
                  <c:v>44149.777777777781</c:v>
                </c:pt>
                <c:pt idx="5875">
                  <c:v>44326.213194444441</c:v>
                </c:pt>
                <c:pt idx="5876">
                  <c:v>44319.116666666669</c:v>
                </c:pt>
                <c:pt idx="5877">
                  <c:v>44252.879861111112</c:v>
                </c:pt>
                <c:pt idx="5878">
                  <c:v>44237.510416666664</c:v>
                </c:pt>
                <c:pt idx="5879">
                  <c:v>44123.399305555555</c:v>
                </c:pt>
                <c:pt idx="5880">
                  <c:v>44275.552083333336</c:v>
                </c:pt>
                <c:pt idx="5881">
                  <c:v>44098.655555555553</c:v>
                </c:pt>
                <c:pt idx="5882">
                  <c:v>44205.686111111114</c:v>
                </c:pt>
                <c:pt idx="5883">
                  <c:v>44153.099305555559</c:v>
                </c:pt>
                <c:pt idx="5884">
                  <c:v>44055.001388888886</c:v>
                </c:pt>
                <c:pt idx="5885">
                  <c:v>44136.006249999999</c:v>
                </c:pt>
                <c:pt idx="5886">
                  <c:v>44042.479861111111</c:v>
                </c:pt>
                <c:pt idx="5887">
                  <c:v>44361.398611111108</c:v>
                </c:pt>
                <c:pt idx="5888">
                  <c:v>44328.994444444441</c:v>
                </c:pt>
                <c:pt idx="5889">
                  <c:v>44337.02847222222</c:v>
                </c:pt>
                <c:pt idx="5890">
                  <c:v>44037.841666666667</c:v>
                </c:pt>
                <c:pt idx="5891">
                  <c:v>44068.547222222223</c:v>
                </c:pt>
                <c:pt idx="5892">
                  <c:v>44278.564583333333</c:v>
                </c:pt>
                <c:pt idx="5893">
                  <c:v>44005.954861111109</c:v>
                </c:pt>
                <c:pt idx="5894">
                  <c:v>44104.952777777777</c:v>
                </c:pt>
                <c:pt idx="5895">
                  <c:v>44124.438888888886</c:v>
                </c:pt>
                <c:pt idx="5896">
                  <c:v>44010.025694444441</c:v>
                </c:pt>
                <c:pt idx="5897">
                  <c:v>44029.963888888888</c:v>
                </c:pt>
                <c:pt idx="5898">
                  <c:v>44053.85833333333</c:v>
                </c:pt>
                <c:pt idx="5899">
                  <c:v>44292.648611111108</c:v>
                </c:pt>
                <c:pt idx="5900">
                  <c:v>44037.907638888886</c:v>
                </c:pt>
                <c:pt idx="5901">
                  <c:v>44220.151388888888</c:v>
                </c:pt>
                <c:pt idx="5902">
                  <c:v>44348.37777777778</c:v>
                </c:pt>
                <c:pt idx="5903">
                  <c:v>44266.843055555553</c:v>
                </c:pt>
                <c:pt idx="5904">
                  <c:v>44260.756249999999</c:v>
                </c:pt>
                <c:pt idx="5905">
                  <c:v>44117.943749999999</c:v>
                </c:pt>
                <c:pt idx="5906">
                  <c:v>44145.331944444442</c:v>
                </c:pt>
                <c:pt idx="5907">
                  <c:v>44128.890972222223</c:v>
                </c:pt>
                <c:pt idx="5908">
                  <c:v>44224.25</c:v>
                </c:pt>
                <c:pt idx="5909">
                  <c:v>44107.572916666664</c:v>
                </c:pt>
                <c:pt idx="5910">
                  <c:v>44308.383333333331</c:v>
                </c:pt>
                <c:pt idx="5911">
                  <c:v>44231.318055555559</c:v>
                </c:pt>
                <c:pt idx="5912">
                  <c:v>44188.821527777778</c:v>
                </c:pt>
                <c:pt idx="5913">
                  <c:v>44006.490972222222</c:v>
                </c:pt>
                <c:pt idx="5914">
                  <c:v>44006.636111111111</c:v>
                </c:pt>
                <c:pt idx="5915">
                  <c:v>44243.165972222225</c:v>
                </c:pt>
                <c:pt idx="5916">
                  <c:v>44006.523611111108</c:v>
                </c:pt>
                <c:pt idx="5917">
                  <c:v>44013.427083333336</c:v>
                </c:pt>
                <c:pt idx="5918">
                  <c:v>44286.074305555558</c:v>
                </c:pt>
                <c:pt idx="5919">
                  <c:v>44311.879166666666</c:v>
                </c:pt>
                <c:pt idx="5920">
                  <c:v>44263.490277777775</c:v>
                </c:pt>
                <c:pt idx="5921">
                  <c:v>44010.90625</c:v>
                </c:pt>
                <c:pt idx="5922">
                  <c:v>44285.231249999997</c:v>
                </c:pt>
                <c:pt idx="5923">
                  <c:v>44032.022222222222</c:v>
                </c:pt>
                <c:pt idx="5924">
                  <c:v>44035.490277777775</c:v>
                </c:pt>
                <c:pt idx="5925">
                  <c:v>44232.856944444444</c:v>
                </c:pt>
                <c:pt idx="5926">
                  <c:v>44094.133333333331</c:v>
                </c:pt>
                <c:pt idx="5927">
                  <c:v>44298.869444444441</c:v>
                </c:pt>
                <c:pt idx="5928">
                  <c:v>44087.713888888888</c:v>
                </c:pt>
                <c:pt idx="5929">
                  <c:v>44055.86041666667</c:v>
                </c:pt>
                <c:pt idx="5930">
                  <c:v>44090.26458333333</c:v>
                </c:pt>
                <c:pt idx="5931">
                  <c:v>44132.62777777778</c:v>
                </c:pt>
                <c:pt idx="5932">
                  <c:v>44304.048611111109</c:v>
                </c:pt>
                <c:pt idx="5933">
                  <c:v>44234.42291666667</c:v>
                </c:pt>
                <c:pt idx="5934">
                  <c:v>44025.372916666667</c:v>
                </c:pt>
                <c:pt idx="5935">
                  <c:v>44224.479166666664</c:v>
                </c:pt>
                <c:pt idx="5936">
                  <c:v>44031.025694444441</c:v>
                </c:pt>
                <c:pt idx="5937">
                  <c:v>44057.135416666664</c:v>
                </c:pt>
                <c:pt idx="5938">
                  <c:v>44148.377083333333</c:v>
                </c:pt>
                <c:pt idx="5939">
                  <c:v>44315.655555555553</c:v>
                </c:pt>
                <c:pt idx="5940">
                  <c:v>44190.231249999997</c:v>
                </c:pt>
                <c:pt idx="5941">
                  <c:v>44264.256249999999</c:v>
                </c:pt>
                <c:pt idx="5942">
                  <c:v>44308.502083333333</c:v>
                </c:pt>
                <c:pt idx="5943">
                  <c:v>44311.020833333336</c:v>
                </c:pt>
                <c:pt idx="5944">
                  <c:v>44217.65</c:v>
                </c:pt>
                <c:pt idx="5945">
                  <c:v>44133.32708333333</c:v>
                </c:pt>
                <c:pt idx="5946">
                  <c:v>44215.209722222222</c:v>
                </c:pt>
                <c:pt idx="5947">
                  <c:v>44210.196527777778</c:v>
                </c:pt>
                <c:pt idx="5948">
                  <c:v>44300.540277777778</c:v>
                </c:pt>
                <c:pt idx="5949">
                  <c:v>44241.427083333336</c:v>
                </c:pt>
                <c:pt idx="5950">
                  <c:v>44067.739583333336</c:v>
                </c:pt>
                <c:pt idx="5951">
                  <c:v>44109.545138888891</c:v>
                </c:pt>
                <c:pt idx="5952">
                  <c:v>44339.838888888888</c:v>
                </c:pt>
                <c:pt idx="5953">
                  <c:v>44115.34097222222</c:v>
                </c:pt>
                <c:pt idx="5954">
                  <c:v>44303.306944444441</c:v>
                </c:pt>
                <c:pt idx="5955">
                  <c:v>44336.993055555555</c:v>
                </c:pt>
                <c:pt idx="5956">
                  <c:v>44158.454861111109</c:v>
                </c:pt>
                <c:pt idx="5957">
                  <c:v>44280.167361111111</c:v>
                </c:pt>
                <c:pt idx="5958">
                  <c:v>44246.433333333334</c:v>
                </c:pt>
                <c:pt idx="5959">
                  <c:v>44001.011111111111</c:v>
                </c:pt>
                <c:pt idx="5960">
                  <c:v>44030.149305555555</c:v>
                </c:pt>
                <c:pt idx="5961">
                  <c:v>44214.327777777777</c:v>
                </c:pt>
                <c:pt idx="5962">
                  <c:v>44182.495833333334</c:v>
                </c:pt>
                <c:pt idx="5963">
                  <c:v>44034.374305555553</c:v>
                </c:pt>
                <c:pt idx="5964">
                  <c:v>44120.790277777778</c:v>
                </c:pt>
                <c:pt idx="5965">
                  <c:v>44321.260416666664</c:v>
                </c:pt>
                <c:pt idx="5966">
                  <c:v>44257.693055555559</c:v>
                </c:pt>
                <c:pt idx="5967">
                  <c:v>44121.28402777778</c:v>
                </c:pt>
                <c:pt idx="5968">
                  <c:v>44339.684027777781</c:v>
                </c:pt>
                <c:pt idx="5969">
                  <c:v>44122.580555555556</c:v>
                </c:pt>
                <c:pt idx="5970">
                  <c:v>44175.806944444441</c:v>
                </c:pt>
                <c:pt idx="5971">
                  <c:v>44292.281944444447</c:v>
                </c:pt>
                <c:pt idx="5972">
                  <c:v>44188.452777777777</c:v>
                </c:pt>
                <c:pt idx="5973">
                  <c:v>44229.032638888886</c:v>
                </c:pt>
                <c:pt idx="5974">
                  <c:v>44331.924305555556</c:v>
                </c:pt>
                <c:pt idx="5975">
                  <c:v>44215.804861111108</c:v>
                </c:pt>
                <c:pt idx="5976">
                  <c:v>44348.296527777777</c:v>
                </c:pt>
                <c:pt idx="5977">
                  <c:v>44202.081944444442</c:v>
                </c:pt>
                <c:pt idx="5978">
                  <c:v>44331.17083333333</c:v>
                </c:pt>
                <c:pt idx="5979">
                  <c:v>44239.711805555555</c:v>
                </c:pt>
                <c:pt idx="5980">
                  <c:v>44309.270138888889</c:v>
                </c:pt>
                <c:pt idx="5981">
                  <c:v>44078.28402777778</c:v>
                </c:pt>
                <c:pt idx="5982">
                  <c:v>44363.504861111112</c:v>
                </c:pt>
                <c:pt idx="5983">
                  <c:v>44107.870833333334</c:v>
                </c:pt>
                <c:pt idx="5984">
                  <c:v>44110.116666666669</c:v>
                </c:pt>
                <c:pt idx="5985">
                  <c:v>44236.169444444444</c:v>
                </c:pt>
                <c:pt idx="5986">
                  <c:v>44025.370138888888</c:v>
                </c:pt>
                <c:pt idx="5987">
                  <c:v>44240.980555555558</c:v>
                </c:pt>
                <c:pt idx="5988">
                  <c:v>44021.45</c:v>
                </c:pt>
                <c:pt idx="5989">
                  <c:v>44135.882638888892</c:v>
                </c:pt>
                <c:pt idx="5990">
                  <c:v>44016.439583333333</c:v>
                </c:pt>
                <c:pt idx="5991">
                  <c:v>44236.39166666667</c:v>
                </c:pt>
                <c:pt idx="5992">
                  <c:v>44333.650694444441</c:v>
                </c:pt>
                <c:pt idx="5993">
                  <c:v>44060.783333333333</c:v>
                </c:pt>
                <c:pt idx="5994">
                  <c:v>44140.918055555558</c:v>
                </c:pt>
                <c:pt idx="5995">
                  <c:v>44289.13958333333</c:v>
                </c:pt>
                <c:pt idx="5996">
                  <c:v>44290.125</c:v>
                </c:pt>
                <c:pt idx="5997">
                  <c:v>44231.857638888891</c:v>
                </c:pt>
                <c:pt idx="5998">
                  <c:v>44278.602777777778</c:v>
                </c:pt>
                <c:pt idx="5999">
                  <c:v>44137.004166666666</c:v>
                </c:pt>
                <c:pt idx="6000">
                  <c:v>44211.29583333333</c:v>
                </c:pt>
                <c:pt idx="6001">
                  <c:v>44352.170138888891</c:v>
                </c:pt>
                <c:pt idx="6002">
                  <c:v>44218.409722222219</c:v>
                </c:pt>
                <c:pt idx="6003">
                  <c:v>44254.080555555556</c:v>
                </c:pt>
                <c:pt idx="6004">
                  <c:v>44011.17291666667</c:v>
                </c:pt>
                <c:pt idx="6005">
                  <c:v>44191.904166666667</c:v>
                </c:pt>
                <c:pt idx="6006">
                  <c:v>44104.113888888889</c:v>
                </c:pt>
                <c:pt idx="6007">
                  <c:v>44161.35833333333</c:v>
                </c:pt>
                <c:pt idx="6008">
                  <c:v>44282.833333333336</c:v>
                </c:pt>
                <c:pt idx="6009">
                  <c:v>44098.79791666667</c:v>
                </c:pt>
                <c:pt idx="6010">
                  <c:v>44016.618750000001</c:v>
                </c:pt>
                <c:pt idx="6011">
                  <c:v>44101.696527777778</c:v>
                </c:pt>
                <c:pt idx="6012">
                  <c:v>44035.048611111109</c:v>
                </c:pt>
                <c:pt idx="6013">
                  <c:v>44057.07916666667</c:v>
                </c:pt>
                <c:pt idx="6014">
                  <c:v>44211.974999999999</c:v>
                </c:pt>
                <c:pt idx="6015">
                  <c:v>44332.104861111111</c:v>
                </c:pt>
                <c:pt idx="6016">
                  <c:v>44144.730555555558</c:v>
                </c:pt>
                <c:pt idx="6017">
                  <c:v>44266.300694444442</c:v>
                </c:pt>
                <c:pt idx="6018">
                  <c:v>44128.727777777778</c:v>
                </c:pt>
                <c:pt idx="6019">
                  <c:v>44335.273611111108</c:v>
                </c:pt>
                <c:pt idx="6020">
                  <c:v>44123.647916666669</c:v>
                </c:pt>
                <c:pt idx="6021">
                  <c:v>44235.666666666664</c:v>
                </c:pt>
                <c:pt idx="6022">
                  <c:v>44205.75</c:v>
                </c:pt>
                <c:pt idx="6023">
                  <c:v>44321.612500000003</c:v>
                </c:pt>
                <c:pt idx="6024">
                  <c:v>44274.369444444441</c:v>
                </c:pt>
                <c:pt idx="6025">
                  <c:v>44247.206944444442</c:v>
                </c:pt>
                <c:pt idx="6026">
                  <c:v>44111.318055555559</c:v>
                </c:pt>
                <c:pt idx="6027">
                  <c:v>44099.694444444445</c:v>
                </c:pt>
                <c:pt idx="6028">
                  <c:v>44153.23333333333</c:v>
                </c:pt>
                <c:pt idx="6029">
                  <c:v>44007.39166666667</c:v>
                </c:pt>
                <c:pt idx="6030">
                  <c:v>44227.15347222222</c:v>
                </c:pt>
                <c:pt idx="6031">
                  <c:v>44244.550694444442</c:v>
                </c:pt>
                <c:pt idx="6032">
                  <c:v>44216.624305555553</c:v>
                </c:pt>
                <c:pt idx="6033">
                  <c:v>44096.376388888886</c:v>
                </c:pt>
                <c:pt idx="6034">
                  <c:v>44340.257638888892</c:v>
                </c:pt>
                <c:pt idx="6035">
                  <c:v>44181.243750000001</c:v>
                </c:pt>
                <c:pt idx="6036">
                  <c:v>44244.890972222223</c:v>
                </c:pt>
                <c:pt idx="6037">
                  <c:v>44125.111805555556</c:v>
                </c:pt>
                <c:pt idx="6038">
                  <c:v>44326.046527777777</c:v>
                </c:pt>
                <c:pt idx="6039">
                  <c:v>44281.05972222222</c:v>
                </c:pt>
                <c:pt idx="6040">
                  <c:v>44182.21597222222</c:v>
                </c:pt>
                <c:pt idx="6041">
                  <c:v>44294.990277777775</c:v>
                </c:pt>
                <c:pt idx="6042">
                  <c:v>44223.884027777778</c:v>
                </c:pt>
                <c:pt idx="6043">
                  <c:v>44296.746527777781</c:v>
                </c:pt>
                <c:pt idx="6044">
                  <c:v>44304.227777777778</c:v>
                </c:pt>
                <c:pt idx="6045">
                  <c:v>44276.222222222219</c:v>
                </c:pt>
                <c:pt idx="6046">
                  <c:v>44219.152777777781</c:v>
                </c:pt>
                <c:pt idx="6047">
                  <c:v>44232.704861111109</c:v>
                </c:pt>
                <c:pt idx="6048">
                  <c:v>44165.640277777777</c:v>
                </c:pt>
                <c:pt idx="6049">
                  <c:v>44221.63958333333</c:v>
                </c:pt>
                <c:pt idx="6050">
                  <c:v>44108.651388888888</c:v>
                </c:pt>
                <c:pt idx="6051">
                  <c:v>44163.390972222223</c:v>
                </c:pt>
                <c:pt idx="6052">
                  <c:v>44231.881249999999</c:v>
                </c:pt>
                <c:pt idx="6053">
                  <c:v>44363.977083333331</c:v>
                </c:pt>
                <c:pt idx="6054">
                  <c:v>44198.291666666664</c:v>
                </c:pt>
                <c:pt idx="6055">
                  <c:v>44227.900694444441</c:v>
                </c:pt>
                <c:pt idx="6056">
                  <c:v>44171.649305555555</c:v>
                </c:pt>
                <c:pt idx="6057">
                  <c:v>44337.505555555559</c:v>
                </c:pt>
                <c:pt idx="6058">
                  <c:v>44091.938194444447</c:v>
                </c:pt>
                <c:pt idx="6059">
                  <c:v>44285.393055555556</c:v>
                </c:pt>
                <c:pt idx="6060">
                  <c:v>44292.604861111111</c:v>
                </c:pt>
                <c:pt idx="6061">
                  <c:v>44085.411805555559</c:v>
                </c:pt>
                <c:pt idx="6062">
                  <c:v>44308.165972222225</c:v>
                </c:pt>
                <c:pt idx="6063">
                  <c:v>44078.265277777777</c:v>
                </c:pt>
                <c:pt idx="6064">
                  <c:v>44241.605555555558</c:v>
                </c:pt>
                <c:pt idx="6065">
                  <c:v>44320.667361111111</c:v>
                </c:pt>
                <c:pt idx="6066">
                  <c:v>44141.230555555558</c:v>
                </c:pt>
                <c:pt idx="6067">
                  <c:v>44274.838888888888</c:v>
                </c:pt>
                <c:pt idx="6068">
                  <c:v>44343.288888888892</c:v>
                </c:pt>
                <c:pt idx="6069">
                  <c:v>44166.762499999997</c:v>
                </c:pt>
                <c:pt idx="6070">
                  <c:v>44341.748611111114</c:v>
                </c:pt>
                <c:pt idx="6071">
                  <c:v>44202.511805555558</c:v>
                </c:pt>
                <c:pt idx="6072">
                  <c:v>44355.158333333333</c:v>
                </c:pt>
                <c:pt idx="6073">
                  <c:v>44077.967361111114</c:v>
                </c:pt>
                <c:pt idx="6074">
                  <c:v>44223.948611111111</c:v>
                </c:pt>
                <c:pt idx="6075">
                  <c:v>44071.615972222222</c:v>
                </c:pt>
                <c:pt idx="6076">
                  <c:v>44134.731249999997</c:v>
                </c:pt>
                <c:pt idx="6077">
                  <c:v>44306.164583333331</c:v>
                </c:pt>
                <c:pt idx="6078">
                  <c:v>44325.301388888889</c:v>
                </c:pt>
                <c:pt idx="6079">
                  <c:v>44064.734722222223</c:v>
                </c:pt>
                <c:pt idx="6080">
                  <c:v>44342.930555555555</c:v>
                </c:pt>
                <c:pt idx="6081">
                  <c:v>44231.313888888886</c:v>
                </c:pt>
                <c:pt idx="6082">
                  <c:v>44242.90625</c:v>
                </c:pt>
                <c:pt idx="6083">
                  <c:v>44307.870138888888</c:v>
                </c:pt>
                <c:pt idx="6084">
                  <c:v>44077.430555555555</c:v>
                </c:pt>
                <c:pt idx="6085">
                  <c:v>44294.314583333333</c:v>
                </c:pt>
                <c:pt idx="6086">
                  <c:v>44346.179166666669</c:v>
                </c:pt>
                <c:pt idx="6087">
                  <c:v>44293.32708333333</c:v>
                </c:pt>
                <c:pt idx="6088">
                  <c:v>44090.066666666666</c:v>
                </c:pt>
                <c:pt idx="6089">
                  <c:v>44304.147916666669</c:v>
                </c:pt>
                <c:pt idx="6090">
                  <c:v>44133.112500000003</c:v>
                </c:pt>
                <c:pt idx="6091">
                  <c:v>44040.868055555555</c:v>
                </c:pt>
                <c:pt idx="6092">
                  <c:v>44180.279166666667</c:v>
                </c:pt>
                <c:pt idx="6093">
                  <c:v>44231.213194444441</c:v>
                </c:pt>
                <c:pt idx="6094">
                  <c:v>44085.00277777778</c:v>
                </c:pt>
                <c:pt idx="6095">
                  <c:v>44336.511805555558</c:v>
                </c:pt>
                <c:pt idx="6096">
                  <c:v>44270.92083333333</c:v>
                </c:pt>
                <c:pt idx="6097">
                  <c:v>44026.565972222219</c:v>
                </c:pt>
                <c:pt idx="6098">
                  <c:v>44207.81527777778</c:v>
                </c:pt>
                <c:pt idx="6099">
                  <c:v>44126.350694444445</c:v>
                </c:pt>
                <c:pt idx="6100">
                  <c:v>44258.697916666664</c:v>
                </c:pt>
                <c:pt idx="6101">
                  <c:v>44033.538194444445</c:v>
                </c:pt>
                <c:pt idx="6102">
                  <c:v>44175.197222222225</c:v>
                </c:pt>
                <c:pt idx="6103">
                  <c:v>44009.027777777781</c:v>
                </c:pt>
                <c:pt idx="6104">
                  <c:v>44206.43472222222</c:v>
                </c:pt>
                <c:pt idx="6105">
                  <c:v>44097.137499999997</c:v>
                </c:pt>
                <c:pt idx="6106">
                  <c:v>44281.864583333336</c:v>
                </c:pt>
                <c:pt idx="6107">
                  <c:v>44118.477777777778</c:v>
                </c:pt>
                <c:pt idx="6108">
                  <c:v>44029.559027777781</c:v>
                </c:pt>
                <c:pt idx="6109">
                  <c:v>44215.661111111112</c:v>
                </c:pt>
                <c:pt idx="6110">
                  <c:v>44260.72152777778</c:v>
                </c:pt>
                <c:pt idx="6111">
                  <c:v>44117.236111111109</c:v>
                </c:pt>
                <c:pt idx="6112">
                  <c:v>44341.331250000003</c:v>
                </c:pt>
                <c:pt idx="6113">
                  <c:v>44010.993055555555</c:v>
                </c:pt>
                <c:pt idx="6114">
                  <c:v>44089.731249999997</c:v>
                </c:pt>
                <c:pt idx="6115">
                  <c:v>44109.962500000001</c:v>
                </c:pt>
                <c:pt idx="6116">
                  <c:v>44041.519444444442</c:v>
                </c:pt>
                <c:pt idx="6117">
                  <c:v>44138.138194444444</c:v>
                </c:pt>
                <c:pt idx="6118">
                  <c:v>44195.480555555558</c:v>
                </c:pt>
                <c:pt idx="6119">
                  <c:v>44031.132638888892</c:v>
                </c:pt>
                <c:pt idx="6120">
                  <c:v>44180.356944444444</c:v>
                </c:pt>
                <c:pt idx="6121">
                  <c:v>44312.219444444447</c:v>
                </c:pt>
                <c:pt idx="6122">
                  <c:v>44140.905555555553</c:v>
                </c:pt>
                <c:pt idx="6123">
                  <c:v>44126.417361111111</c:v>
                </c:pt>
                <c:pt idx="6124">
                  <c:v>44005.386805555558</c:v>
                </c:pt>
                <c:pt idx="6125">
                  <c:v>44302.942361111112</c:v>
                </c:pt>
                <c:pt idx="6126">
                  <c:v>44070.840277777781</c:v>
                </c:pt>
                <c:pt idx="6127">
                  <c:v>44357.941666666666</c:v>
                </c:pt>
                <c:pt idx="6128">
                  <c:v>44348.627083333333</c:v>
                </c:pt>
                <c:pt idx="6129">
                  <c:v>44200.248611111114</c:v>
                </c:pt>
                <c:pt idx="6130">
                  <c:v>44079.499305555553</c:v>
                </c:pt>
                <c:pt idx="6131">
                  <c:v>44126.713888888888</c:v>
                </c:pt>
                <c:pt idx="6132">
                  <c:v>44123.488888888889</c:v>
                </c:pt>
                <c:pt idx="6133">
                  <c:v>44010.956944444442</c:v>
                </c:pt>
                <c:pt idx="6134">
                  <c:v>44134.125694444447</c:v>
                </c:pt>
                <c:pt idx="6135">
                  <c:v>44115.177777777775</c:v>
                </c:pt>
                <c:pt idx="6136">
                  <c:v>44329.604166666664</c:v>
                </c:pt>
                <c:pt idx="6137">
                  <c:v>44046.936805555553</c:v>
                </c:pt>
                <c:pt idx="6138">
                  <c:v>44152.470138888886</c:v>
                </c:pt>
                <c:pt idx="6139">
                  <c:v>44313</c:v>
                </c:pt>
                <c:pt idx="6140">
                  <c:v>44061.179861111108</c:v>
                </c:pt>
                <c:pt idx="6141">
                  <c:v>44283.80972222222</c:v>
                </c:pt>
                <c:pt idx="6142">
                  <c:v>44008.79791666667</c:v>
                </c:pt>
                <c:pt idx="6143">
                  <c:v>44235.171527777777</c:v>
                </c:pt>
                <c:pt idx="6144">
                  <c:v>44334.745138888888</c:v>
                </c:pt>
                <c:pt idx="6145">
                  <c:v>44293.499305555553</c:v>
                </c:pt>
                <c:pt idx="6146">
                  <c:v>44232.473611111112</c:v>
                </c:pt>
                <c:pt idx="6147">
                  <c:v>44181.818749999999</c:v>
                </c:pt>
                <c:pt idx="6148">
                  <c:v>44178.756249999999</c:v>
                </c:pt>
                <c:pt idx="6149">
                  <c:v>44274.556250000001</c:v>
                </c:pt>
                <c:pt idx="6150">
                  <c:v>44148.699305555558</c:v>
                </c:pt>
                <c:pt idx="6151">
                  <c:v>44314.09375</c:v>
                </c:pt>
                <c:pt idx="6152">
                  <c:v>44298.897222222222</c:v>
                </c:pt>
                <c:pt idx="6153">
                  <c:v>44263.584027777775</c:v>
                </c:pt>
                <c:pt idx="6154">
                  <c:v>44087.222916666666</c:v>
                </c:pt>
                <c:pt idx="6155">
                  <c:v>44098.380555555559</c:v>
                </c:pt>
                <c:pt idx="6156">
                  <c:v>44226.400000000001</c:v>
                </c:pt>
                <c:pt idx="6157">
                  <c:v>44228.731249999997</c:v>
                </c:pt>
                <c:pt idx="6158">
                  <c:v>44024.304861111108</c:v>
                </c:pt>
                <c:pt idx="6159">
                  <c:v>44080.5625</c:v>
                </c:pt>
                <c:pt idx="6160">
                  <c:v>44207.293055555558</c:v>
                </c:pt>
                <c:pt idx="6161">
                  <c:v>44096.90625</c:v>
                </c:pt>
                <c:pt idx="6162">
                  <c:v>44353.288888888892</c:v>
                </c:pt>
                <c:pt idx="6163">
                  <c:v>44360.404166666667</c:v>
                </c:pt>
                <c:pt idx="6164">
                  <c:v>44021.643750000003</c:v>
                </c:pt>
                <c:pt idx="6165">
                  <c:v>44290.738888888889</c:v>
                </c:pt>
                <c:pt idx="6166">
                  <c:v>44199.42291666667</c:v>
                </c:pt>
                <c:pt idx="6167">
                  <c:v>44063.4375</c:v>
                </c:pt>
                <c:pt idx="6168">
                  <c:v>44317.953472222223</c:v>
                </c:pt>
                <c:pt idx="6169">
                  <c:v>44332.365972222222</c:v>
                </c:pt>
                <c:pt idx="6170">
                  <c:v>44358.942361111112</c:v>
                </c:pt>
                <c:pt idx="6171">
                  <c:v>44298.059027777781</c:v>
                </c:pt>
                <c:pt idx="6172">
                  <c:v>44317.973611111112</c:v>
                </c:pt>
                <c:pt idx="6173">
                  <c:v>44229.371527777781</c:v>
                </c:pt>
                <c:pt idx="6174">
                  <c:v>44069.681944444441</c:v>
                </c:pt>
                <c:pt idx="6175">
                  <c:v>44052.093055555553</c:v>
                </c:pt>
                <c:pt idx="6176">
                  <c:v>44002.134027777778</c:v>
                </c:pt>
                <c:pt idx="6177">
                  <c:v>44072.415277777778</c:v>
                </c:pt>
                <c:pt idx="6178">
                  <c:v>44010.924305555556</c:v>
                </c:pt>
                <c:pt idx="6179">
                  <c:v>44226.082638888889</c:v>
                </c:pt>
                <c:pt idx="6180">
                  <c:v>44303.752083333333</c:v>
                </c:pt>
                <c:pt idx="6181">
                  <c:v>44041.726388888892</c:v>
                </c:pt>
                <c:pt idx="6182">
                  <c:v>44232.949305555558</c:v>
                </c:pt>
                <c:pt idx="6183">
                  <c:v>44071.371527777781</c:v>
                </c:pt>
                <c:pt idx="6184">
                  <c:v>44012.825694444444</c:v>
                </c:pt>
                <c:pt idx="6185">
                  <c:v>44216.053472222222</c:v>
                </c:pt>
                <c:pt idx="6186">
                  <c:v>44214.834027777775</c:v>
                </c:pt>
                <c:pt idx="6187">
                  <c:v>44279.37777777778</c:v>
                </c:pt>
                <c:pt idx="6188">
                  <c:v>44053.257638888892</c:v>
                </c:pt>
                <c:pt idx="6189">
                  <c:v>44096.758333333331</c:v>
                </c:pt>
                <c:pt idx="6190">
                  <c:v>44054.477083333331</c:v>
                </c:pt>
                <c:pt idx="6191">
                  <c:v>44014.815972222219</c:v>
                </c:pt>
                <c:pt idx="6192">
                  <c:v>44055.933333333334</c:v>
                </c:pt>
                <c:pt idx="6193">
                  <c:v>44053.447222222225</c:v>
                </c:pt>
                <c:pt idx="6194">
                  <c:v>44096.626388888886</c:v>
                </c:pt>
                <c:pt idx="6195">
                  <c:v>44230.367361111108</c:v>
                </c:pt>
                <c:pt idx="6196">
                  <c:v>44241.171527777777</c:v>
                </c:pt>
                <c:pt idx="6197">
                  <c:v>44201.863194444442</c:v>
                </c:pt>
                <c:pt idx="6198">
                  <c:v>44062.449305555558</c:v>
                </c:pt>
                <c:pt idx="6199">
                  <c:v>44245.356249999997</c:v>
                </c:pt>
                <c:pt idx="6200">
                  <c:v>44071.825694444444</c:v>
                </c:pt>
                <c:pt idx="6201">
                  <c:v>44040.581250000003</c:v>
                </c:pt>
                <c:pt idx="6202">
                  <c:v>44075.234722222223</c:v>
                </c:pt>
                <c:pt idx="6203">
                  <c:v>44047.976388888892</c:v>
                </c:pt>
                <c:pt idx="6204">
                  <c:v>44358.861111111109</c:v>
                </c:pt>
                <c:pt idx="6205">
                  <c:v>44074.693055555559</c:v>
                </c:pt>
                <c:pt idx="6206">
                  <c:v>44362.386805555558</c:v>
                </c:pt>
                <c:pt idx="6207">
                  <c:v>44191.374305555553</c:v>
                </c:pt>
                <c:pt idx="6208">
                  <c:v>44239.276388888888</c:v>
                </c:pt>
                <c:pt idx="6209">
                  <c:v>44032.123611111114</c:v>
                </c:pt>
                <c:pt idx="6210">
                  <c:v>44151.298611111109</c:v>
                </c:pt>
                <c:pt idx="6211">
                  <c:v>44028.962500000001</c:v>
                </c:pt>
                <c:pt idx="6212">
                  <c:v>44165.301388888889</c:v>
                </c:pt>
                <c:pt idx="6213">
                  <c:v>44022.064583333333</c:v>
                </c:pt>
                <c:pt idx="6214">
                  <c:v>44148.686805555553</c:v>
                </c:pt>
                <c:pt idx="6215">
                  <c:v>44275.894444444442</c:v>
                </c:pt>
                <c:pt idx="6216">
                  <c:v>44162.580555555556</c:v>
                </c:pt>
                <c:pt idx="6217">
                  <c:v>44038.425694444442</c:v>
                </c:pt>
                <c:pt idx="6218">
                  <c:v>44337.322222222225</c:v>
                </c:pt>
                <c:pt idx="6219">
                  <c:v>44153.720833333333</c:v>
                </c:pt>
                <c:pt idx="6220">
                  <c:v>44341.626388888886</c:v>
                </c:pt>
                <c:pt idx="6221">
                  <c:v>44279.512499999997</c:v>
                </c:pt>
                <c:pt idx="6222">
                  <c:v>44305.783333333333</c:v>
                </c:pt>
                <c:pt idx="6223">
                  <c:v>44235.481944444444</c:v>
                </c:pt>
                <c:pt idx="6224">
                  <c:v>44008.633333333331</c:v>
                </c:pt>
                <c:pt idx="6225">
                  <c:v>44292.078472222223</c:v>
                </c:pt>
                <c:pt idx="6226">
                  <c:v>44089.023611111108</c:v>
                </c:pt>
                <c:pt idx="6227">
                  <c:v>44025.353472222225</c:v>
                </c:pt>
                <c:pt idx="6228">
                  <c:v>44196.222916666666</c:v>
                </c:pt>
                <c:pt idx="6229">
                  <c:v>44162.035416666666</c:v>
                </c:pt>
                <c:pt idx="6230">
                  <c:v>44301.06527777778</c:v>
                </c:pt>
                <c:pt idx="6231">
                  <c:v>44021.343055555553</c:v>
                </c:pt>
                <c:pt idx="6232">
                  <c:v>44168.884027777778</c:v>
                </c:pt>
                <c:pt idx="6233">
                  <c:v>44319.269444444442</c:v>
                </c:pt>
                <c:pt idx="6234">
                  <c:v>44289.305555555555</c:v>
                </c:pt>
                <c:pt idx="6235">
                  <c:v>44083.520833333336</c:v>
                </c:pt>
                <c:pt idx="6236">
                  <c:v>44235.434027777781</c:v>
                </c:pt>
                <c:pt idx="6237">
                  <c:v>44165.709722222222</c:v>
                </c:pt>
                <c:pt idx="6238">
                  <c:v>44222.227083333331</c:v>
                </c:pt>
                <c:pt idx="6239">
                  <c:v>44294.972916666666</c:v>
                </c:pt>
                <c:pt idx="6240">
                  <c:v>44036.239583333336</c:v>
                </c:pt>
                <c:pt idx="6241">
                  <c:v>44108.069444444445</c:v>
                </c:pt>
                <c:pt idx="6242">
                  <c:v>44159.996527777781</c:v>
                </c:pt>
                <c:pt idx="6243">
                  <c:v>44207.544444444444</c:v>
                </c:pt>
                <c:pt idx="6244">
                  <c:v>44084.073611111111</c:v>
                </c:pt>
                <c:pt idx="6245">
                  <c:v>44237.246527777781</c:v>
                </c:pt>
                <c:pt idx="6246">
                  <c:v>44097.963194444441</c:v>
                </c:pt>
                <c:pt idx="6247">
                  <c:v>44303.247916666667</c:v>
                </c:pt>
                <c:pt idx="6248">
                  <c:v>44106.0625</c:v>
                </c:pt>
                <c:pt idx="6249">
                  <c:v>44009.618750000001</c:v>
                </c:pt>
                <c:pt idx="6250">
                  <c:v>44281.272222222222</c:v>
                </c:pt>
                <c:pt idx="6251">
                  <c:v>44120.234027777777</c:v>
                </c:pt>
                <c:pt idx="6252">
                  <c:v>44199.856944444444</c:v>
                </c:pt>
                <c:pt idx="6253">
                  <c:v>44099.479166666664</c:v>
                </c:pt>
                <c:pt idx="6254">
                  <c:v>44124.904166666667</c:v>
                </c:pt>
                <c:pt idx="6255">
                  <c:v>44218.088888888888</c:v>
                </c:pt>
                <c:pt idx="6256">
                  <c:v>44258.348611111112</c:v>
                </c:pt>
                <c:pt idx="6257">
                  <c:v>44271.031944444447</c:v>
                </c:pt>
                <c:pt idx="6258">
                  <c:v>44259.695833333331</c:v>
                </c:pt>
                <c:pt idx="6259">
                  <c:v>44280.029861111114</c:v>
                </c:pt>
                <c:pt idx="6260">
                  <c:v>44148.343055555553</c:v>
                </c:pt>
                <c:pt idx="6261">
                  <c:v>44300.384722222225</c:v>
                </c:pt>
                <c:pt idx="6262">
                  <c:v>44177.503472222219</c:v>
                </c:pt>
                <c:pt idx="6263">
                  <c:v>44231.190972222219</c:v>
                </c:pt>
                <c:pt idx="6264">
                  <c:v>44022.786805555559</c:v>
                </c:pt>
                <c:pt idx="6265">
                  <c:v>44212.879166666666</c:v>
                </c:pt>
                <c:pt idx="6266">
                  <c:v>44151.380555555559</c:v>
                </c:pt>
                <c:pt idx="6267">
                  <c:v>44124.563888888886</c:v>
                </c:pt>
                <c:pt idx="6268">
                  <c:v>44251.368750000001</c:v>
                </c:pt>
                <c:pt idx="6269">
                  <c:v>44071.886111111111</c:v>
                </c:pt>
                <c:pt idx="6270">
                  <c:v>44090.056250000001</c:v>
                </c:pt>
                <c:pt idx="6271">
                  <c:v>44219.665972222225</c:v>
                </c:pt>
                <c:pt idx="6272">
                  <c:v>44264.209027777775</c:v>
                </c:pt>
                <c:pt idx="6273">
                  <c:v>44308.929166666669</c:v>
                </c:pt>
                <c:pt idx="6274">
                  <c:v>44242.212500000001</c:v>
                </c:pt>
                <c:pt idx="6275">
                  <c:v>44347.972222222219</c:v>
                </c:pt>
                <c:pt idx="6276">
                  <c:v>44111.954861111109</c:v>
                </c:pt>
                <c:pt idx="6277">
                  <c:v>44211.132638888892</c:v>
                </c:pt>
                <c:pt idx="6278">
                  <c:v>44006.18472222222</c:v>
                </c:pt>
                <c:pt idx="6279">
                  <c:v>44269.711111111108</c:v>
                </c:pt>
                <c:pt idx="6280">
                  <c:v>44188.681250000001</c:v>
                </c:pt>
                <c:pt idx="6281">
                  <c:v>44041.431250000001</c:v>
                </c:pt>
                <c:pt idx="6282">
                  <c:v>44017.210416666669</c:v>
                </c:pt>
                <c:pt idx="6283">
                  <c:v>44117.480555555558</c:v>
                </c:pt>
                <c:pt idx="6284">
                  <c:v>44124.805555555555</c:v>
                </c:pt>
                <c:pt idx="6285">
                  <c:v>44295.831250000003</c:v>
                </c:pt>
                <c:pt idx="6286">
                  <c:v>44229.643055555556</c:v>
                </c:pt>
                <c:pt idx="6287">
                  <c:v>44223.219444444447</c:v>
                </c:pt>
                <c:pt idx="6288">
                  <c:v>44082.315972222219</c:v>
                </c:pt>
                <c:pt idx="6289">
                  <c:v>44174.206250000003</c:v>
                </c:pt>
                <c:pt idx="6290">
                  <c:v>44034.006944444445</c:v>
                </c:pt>
                <c:pt idx="6291">
                  <c:v>44155.418749999997</c:v>
                </c:pt>
                <c:pt idx="6292">
                  <c:v>44007.234027777777</c:v>
                </c:pt>
                <c:pt idx="6293">
                  <c:v>44161.571527777778</c:v>
                </c:pt>
                <c:pt idx="6294">
                  <c:v>44151.448611111111</c:v>
                </c:pt>
                <c:pt idx="6295">
                  <c:v>44246.45208333333</c:v>
                </c:pt>
                <c:pt idx="6296">
                  <c:v>44063.220833333333</c:v>
                </c:pt>
                <c:pt idx="6297">
                  <c:v>44118.570833333331</c:v>
                </c:pt>
                <c:pt idx="6298">
                  <c:v>44169.660416666666</c:v>
                </c:pt>
                <c:pt idx="6299">
                  <c:v>44153.1875</c:v>
                </c:pt>
                <c:pt idx="6300">
                  <c:v>44333.310416666667</c:v>
                </c:pt>
                <c:pt idx="6301">
                  <c:v>44233.67291666667</c:v>
                </c:pt>
                <c:pt idx="6302">
                  <c:v>44184.904166666667</c:v>
                </c:pt>
                <c:pt idx="6303">
                  <c:v>44269.080555555556</c:v>
                </c:pt>
                <c:pt idx="6304">
                  <c:v>44020.591666666667</c:v>
                </c:pt>
                <c:pt idx="6305">
                  <c:v>44176.082638888889</c:v>
                </c:pt>
                <c:pt idx="6306">
                  <c:v>44165.69027777778</c:v>
                </c:pt>
                <c:pt idx="6307">
                  <c:v>44005.930555555555</c:v>
                </c:pt>
                <c:pt idx="6308">
                  <c:v>44339.154861111114</c:v>
                </c:pt>
                <c:pt idx="6309">
                  <c:v>44047.365277777775</c:v>
                </c:pt>
                <c:pt idx="6310">
                  <c:v>44295.701388888891</c:v>
                </c:pt>
                <c:pt idx="6311">
                  <c:v>44301.484027777777</c:v>
                </c:pt>
                <c:pt idx="6312">
                  <c:v>44246.173611111109</c:v>
                </c:pt>
                <c:pt idx="6313">
                  <c:v>44034.168055555558</c:v>
                </c:pt>
                <c:pt idx="6314">
                  <c:v>44208.340277777781</c:v>
                </c:pt>
                <c:pt idx="6315">
                  <c:v>44006.30972222222</c:v>
                </c:pt>
                <c:pt idx="6316">
                  <c:v>44328.179861111108</c:v>
                </c:pt>
                <c:pt idx="6317">
                  <c:v>44305.254166666666</c:v>
                </c:pt>
                <c:pt idx="6318">
                  <c:v>44237.599305555559</c:v>
                </c:pt>
                <c:pt idx="6319">
                  <c:v>44338.236111111109</c:v>
                </c:pt>
                <c:pt idx="6320">
                  <c:v>44060.640972222223</c:v>
                </c:pt>
                <c:pt idx="6321">
                  <c:v>44174.15902777778</c:v>
                </c:pt>
                <c:pt idx="6322">
                  <c:v>44070.966666666667</c:v>
                </c:pt>
                <c:pt idx="6323">
                  <c:v>44212.459722222222</c:v>
                </c:pt>
                <c:pt idx="6324">
                  <c:v>44299.481944444444</c:v>
                </c:pt>
                <c:pt idx="6325">
                  <c:v>44257.295138888891</c:v>
                </c:pt>
                <c:pt idx="6326">
                  <c:v>44062.923611111109</c:v>
                </c:pt>
                <c:pt idx="6327">
                  <c:v>44083.619444444441</c:v>
                </c:pt>
                <c:pt idx="6328">
                  <c:v>44230.963888888888</c:v>
                </c:pt>
                <c:pt idx="6329">
                  <c:v>44084.367361111108</c:v>
                </c:pt>
                <c:pt idx="6330">
                  <c:v>44298.181250000001</c:v>
                </c:pt>
                <c:pt idx="6331">
                  <c:v>44155.225694444445</c:v>
                </c:pt>
                <c:pt idx="6332">
                  <c:v>44257.708333333336</c:v>
                </c:pt>
                <c:pt idx="6333">
                  <c:v>44289.656944444447</c:v>
                </c:pt>
                <c:pt idx="6334">
                  <c:v>44223.324999999997</c:v>
                </c:pt>
                <c:pt idx="6335">
                  <c:v>44230.097916666666</c:v>
                </c:pt>
                <c:pt idx="6336">
                  <c:v>44077.379861111112</c:v>
                </c:pt>
                <c:pt idx="6337">
                  <c:v>44014.667361111111</c:v>
                </c:pt>
                <c:pt idx="6338">
                  <c:v>44219.625694444447</c:v>
                </c:pt>
                <c:pt idx="6339">
                  <c:v>44143.445138888892</c:v>
                </c:pt>
                <c:pt idx="6340">
                  <c:v>44039.237500000003</c:v>
                </c:pt>
                <c:pt idx="6341">
                  <c:v>44349.931250000001</c:v>
                </c:pt>
                <c:pt idx="6342">
                  <c:v>44243.086805555555</c:v>
                </c:pt>
                <c:pt idx="6343">
                  <c:v>44218.826388888891</c:v>
                </c:pt>
                <c:pt idx="6344">
                  <c:v>44333.871527777781</c:v>
                </c:pt>
                <c:pt idx="6345">
                  <c:v>44217.036111111112</c:v>
                </c:pt>
                <c:pt idx="6346">
                  <c:v>44011.334027777775</c:v>
                </c:pt>
                <c:pt idx="6347">
                  <c:v>44252.134722222225</c:v>
                </c:pt>
                <c:pt idx="6348">
                  <c:v>44344.368750000001</c:v>
                </c:pt>
                <c:pt idx="6349">
                  <c:v>44253.134722222225</c:v>
                </c:pt>
                <c:pt idx="6350">
                  <c:v>44116.196527777778</c:v>
                </c:pt>
                <c:pt idx="6351">
                  <c:v>44245.0625</c:v>
                </c:pt>
                <c:pt idx="6352">
                  <c:v>44283.961111111108</c:v>
                </c:pt>
                <c:pt idx="6353">
                  <c:v>44281.51458333333</c:v>
                </c:pt>
                <c:pt idx="6354">
                  <c:v>44085.224999999999</c:v>
                </c:pt>
                <c:pt idx="6355">
                  <c:v>44254.873611111114</c:v>
                </c:pt>
                <c:pt idx="6356">
                  <c:v>44285.711805555555</c:v>
                </c:pt>
                <c:pt idx="6357">
                  <c:v>44224.632638888892</c:v>
                </c:pt>
                <c:pt idx="6358">
                  <c:v>44314.329861111109</c:v>
                </c:pt>
                <c:pt idx="6359">
                  <c:v>44270.872916666667</c:v>
                </c:pt>
                <c:pt idx="6360">
                  <c:v>44002.65902777778</c:v>
                </c:pt>
                <c:pt idx="6361">
                  <c:v>44233.191666666666</c:v>
                </c:pt>
                <c:pt idx="6362">
                  <c:v>44086.445833333331</c:v>
                </c:pt>
                <c:pt idx="6363">
                  <c:v>44327.935416666667</c:v>
                </c:pt>
                <c:pt idx="6364">
                  <c:v>44176.127083333333</c:v>
                </c:pt>
                <c:pt idx="6365">
                  <c:v>44211.308333333334</c:v>
                </c:pt>
                <c:pt idx="6366">
                  <c:v>44113.071527777778</c:v>
                </c:pt>
                <c:pt idx="6367">
                  <c:v>44270.186805555553</c:v>
                </c:pt>
                <c:pt idx="6368">
                  <c:v>44182.683333333334</c:v>
                </c:pt>
                <c:pt idx="6369">
                  <c:v>44138.11041666667</c:v>
                </c:pt>
                <c:pt idx="6370">
                  <c:v>44126.15625</c:v>
                </c:pt>
                <c:pt idx="6371">
                  <c:v>44272.344444444447</c:v>
                </c:pt>
                <c:pt idx="6372">
                  <c:v>44318.068055555559</c:v>
                </c:pt>
                <c:pt idx="6373">
                  <c:v>44118.223611111112</c:v>
                </c:pt>
                <c:pt idx="6374">
                  <c:v>44189.658333333333</c:v>
                </c:pt>
                <c:pt idx="6375">
                  <c:v>44007.722916666666</c:v>
                </c:pt>
                <c:pt idx="6376">
                  <c:v>44347.484722222223</c:v>
                </c:pt>
                <c:pt idx="6377">
                  <c:v>44075.754166666666</c:v>
                </c:pt>
                <c:pt idx="6378">
                  <c:v>44034.378472222219</c:v>
                </c:pt>
                <c:pt idx="6379">
                  <c:v>44012.898611111108</c:v>
                </c:pt>
                <c:pt idx="6380">
                  <c:v>44180.936805555553</c:v>
                </c:pt>
                <c:pt idx="6381">
                  <c:v>44244.481944444444</c:v>
                </c:pt>
                <c:pt idx="6382">
                  <c:v>44299.280555555553</c:v>
                </c:pt>
                <c:pt idx="6383">
                  <c:v>44207.63958333333</c:v>
                </c:pt>
                <c:pt idx="6384">
                  <c:v>44109.601388888892</c:v>
                </c:pt>
                <c:pt idx="6385">
                  <c:v>44105.816666666666</c:v>
                </c:pt>
                <c:pt idx="6386">
                  <c:v>44327.168055555558</c:v>
                </c:pt>
                <c:pt idx="6387">
                  <c:v>44252</c:v>
                </c:pt>
                <c:pt idx="6388">
                  <c:v>44070.413888888892</c:v>
                </c:pt>
                <c:pt idx="6389">
                  <c:v>44004.701388888891</c:v>
                </c:pt>
                <c:pt idx="6390">
                  <c:v>44009.249305555553</c:v>
                </c:pt>
                <c:pt idx="6391">
                  <c:v>44197.147222222222</c:v>
                </c:pt>
                <c:pt idx="6392">
                  <c:v>44062.056250000001</c:v>
                </c:pt>
                <c:pt idx="6393">
                  <c:v>44095.359722222223</c:v>
                </c:pt>
                <c:pt idx="6394">
                  <c:v>44310.843055555553</c:v>
                </c:pt>
                <c:pt idx="6395">
                  <c:v>44026.443055555559</c:v>
                </c:pt>
                <c:pt idx="6396">
                  <c:v>44092.474305555559</c:v>
                </c:pt>
                <c:pt idx="6397">
                  <c:v>44128.115972222222</c:v>
                </c:pt>
                <c:pt idx="6398">
                  <c:v>44084.636805555558</c:v>
                </c:pt>
                <c:pt idx="6399">
                  <c:v>44259.910416666666</c:v>
                </c:pt>
                <c:pt idx="6400">
                  <c:v>44190.706944444442</c:v>
                </c:pt>
                <c:pt idx="6401">
                  <c:v>44137.251388888886</c:v>
                </c:pt>
                <c:pt idx="6402">
                  <c:v>44235.223611111112</c:v>
                </c:pt>
                <c:pt idx="6403">
                  <c:v>44213.745138888888</c:v>
                </c:pt>
                <c:pt idx="6404">
                  <c:v>44237.775694444441</c:v>
                </c:pt>
                <c:pt idx="6405">
                  <c:v>44278.183333333334</c:v>
                </c:pt>
                <c:pt idx="6406">
                  <c:v>44052.793055555558</c:v>
                </c:pt>
                <c:pt idx="6407">
                  <c:v>44178.413888888892</c:v>
                </c:pt>
                <c:pt idx="6408">
                  <c:v>44338.355555555558</c:v>
                </c:pt>
                <c:pt idx="6409">
                  <c:v>44256.952777777777</c:v>
                </c:pt>
                <c:pt idx="6410">
                  <c:v>44017.54583333333</c:v>
                </c:pt>
                <c:pt idx="6411">
                  <c:v>44319.834027777775</c:v>
                </c:pt>
                <c:pt idx="6412">
                  <c:v>44333.155555555553</c:v>
                </c:pt>
                <c:pt idx="6413">
                  <c:v>44032.574999999997</c:v>
                </c:pt>
                <c:pt idx="6414">
                  <c:v>44032.947222222225</c:v>
                </c:pt>
                <c:pt idx="6415">
                  <c:v>44092.917361111111</c:v>
                </c:pt>
                <c:pt idx="6416">
                  <c:v>44067.238194444442</c:v>
                </c:pt>
                <c:pt idx="6417">
                  <c:v>44199.443749999999</c:v>
                </c:pt>
                <c:pt idx="6418">
                  <c:v>44056.966666666667</c:v>
                </c:pt>
                <c:pt idx="6419">
                  <c:v>44134.038888888892</c:v>
                </c:pt>
                <c:pt idx="6420">
                  <c:v>44149.923611111109</c:v>
                </c:pt>
                <c:pt idx="6421">
                  <c:v>44313.246527777781</c:v>
                </c:pt>
                <c:pt idx="6422">
                  <c:v>44158.140277777777</c:v>
                </c:pt>
                <c:pt idx="6423">
                  <c:v>44237.095138888886</c:v>
                </c:pt>
                <c:pt idx="6424">
                  <c:v>44277.145833333336</c:v>
                </c:pt>
                <c:pt idx="6425">
                  <c:v>44136.49722222222</c:v>
                </c:pt>
                <c:pt idx="6426">
                  <c:v>44356.491666666669</c:v>
                </c:pt>
                <c:pt idx="6427">
                  <c:v>44144.724999999999</c:v>
                </c:pt>
                <c:pt idx="6428">
                  <c:v>44096.911805555559</c:v>
                </c:pt>
                <c:pt idx="6429">
                  <c:v>44005.307638888888</c:v>
                </c:pt>
                <c:pt idx="6430">
                  <c:v>44220.904861111114</c:v>
                </c:pt>
                <c:pt idx="6431">
                  <c:v>44247.178472222222</c:v>
                </c:pt>
                <c:pt idx="6432">
                  <c:v>44282.411805555559</c:v>
                </c:pt>
                <c:pt idx="6433">
                  <c:v>44254.588194444441</c:v>
                </c:pt>
                <c:pt idx="6434">
                  <c:v>44022.413194444445</c:v>
                </c:pt>
                <c:pt idx="6435">
                  <c:v>44165.077777777777</c:v>
                </c:pt>
                <c:pt idx="6436">
                  <c:v>44159.911805555559</c:v>
                </c:pt>
                <c:pt idx="6437">
                  <c:v>44119.54583333333</c:v>
                </c:pt>
                <c:pt idx="6438">
                  <c:v>44303.261111111111</c:v>
                </c:pt>
                <c:pt idx="6439">
                  <c:v>44007.049305555556</c:v>
                </c:pt>
                <c:pt idx="6440">
                  <c:v>44170.606249999997</c:v>
                </c:pt>
                <c:pt idx="6441">
                  <c:v>44103.94027777778</c:v>
                </c:pt>
                <c:pt idx="6442">
                  <c:v>44077.856249999997</c:v>
                </c:pt>
                <c:pt idx="6443">
                  <c:v>44324.290972222225</c:v>
                </c:pt>
                <c:pt idx="6444">
                  <c:v>44136.343055555553</c:v>
                </c:pt>
                <c:pt idx="6445">
                  <c:v>44008.636111111111</c:v>
                </c:pt>
                <c:pt idx="6446">
                  <c:v>44249.313888888886</c:v>
                </c:pt>
                <c:pt idx="6447">
                  <c:v>44068.140277777777</c:v>
                </c:pt>
                <c:pt idx="6448">
                  <c:v>44067.4375</c:v>
                </c:pt>
                <c:pt idx="6449">
                  <c:v>44188.691666666666</c:v>
                </c:pt>
                <c:pt idx="6450">
                  <c:v>44230.916666666664</c:v>
                </c:pt>
                <c:pt idx="6451">
                  <c:v>44130.968055555553</c:v>
                </c:pt>
                <c:pt idx="6452">
                  <c:v>44025.118750000001</c:v>
                </c:pt>
                <c:pt idx="6453">
                  <c:v>44143.647916666669</c:v>
                </c:pt>
                <c:pt idx="6454">
                  <c:v>44260.513888888891</c:v>
                </c:pt>
                <c:pt idx="6455">
                  <c:v>44348.575694444444</c:v>
                </c:pt>
                <c:pt idx="6456">
                  <c:v>44190.820833333331</c:v>
                </c:pt>
                <c:pt idx="6457">
                  <c:v>44365.125694444447</c:v>
                </c:pt>
                <c:pt idx="6458">
                  <c:v>44088.21597222222</c:v>
                </c:pt>
                <c:pt idx="6459">
                  <c:v>44046.804166666669</c:v>
                </c:pt>
                <c:pt idx="6460">
                  <c:v>44007.398611111108</c:v>
                </c:pt>
                <c:pt idx="6461">
                  <c:v>44239.801388888889</c:v>
                </c:pt>
                <c:pt idx="6462">
                  <c:v>44058.383333333331</c:v>
                </c:pt>
                <c:pt idx="6463">
                  <c:v>44295.636111111111</c:v>
                </c:pt>
                <c:pt idx="6464">
                  <c:v>44224.729861111111</c:v>
                </c:pt>
                <c:pt idx="6465">
                  <c:v>44233.545138888891</c:v>
                </c:pt>
                <c:pt idx="6466">
                  <c:v>44300.011111111111</c:v>
                </c:pt>
                <c:pt idx="6467">
                  <c:v>44030.125</c:v>
                </c:pt>
                <c:pt idx="6468">
                  <c:v>44257.910416666666</c:v>
                </c:pt>
                <c:pt idx="6469">
                  <c:v>44166.737500000003</c:v>
                </c:pt>
                <c:pt idx="6470">
                  <c:v>44275.654166666667</c:v>
                </c:pt>
                <c:pt idx="6471">
                  <c:v>44300.463888888888</c:v>
                </c:pt>
                <c:pt idx="6472">
                  <c:v>44129.305555555555</c:v>
                </c:pt>
                <c:pt idx="6473">
                  <c:v>44240.862500000003</c:v>
                </c:pt>
                <c:pt idx="6474">
                  <c:v>44153.670138888891</c:v>
                </c:pt>
                <c:pt idx="6475">
                  <c:v>44105.118055555555</c:v>
                </c:pt>
                <c:pt idx="6476">
                  <c:v>44241.26666666667</c:v>
                </c:pt>
                <c:pt idx="6477">
                  <c:v>44253.34375</c:v>
                </c:pt>
                <c:pt idx="6478">
                  <c:v>44273.09652777778</c:v>
                </c:pt>
                <c:pt idx="6479">
                  <c:v>44202.678472222222</c:v>
                </c:pt>
                <c:pt idx="6480">
                  <c:v>44352.25277777778</c:v>
                </c:pt>
                <c:pt idx="6481">
                  <c:v>44015.824305555558</c:v>
                </c:pt>
                <c:pt idx="6482">
                  <c:v>44201.181250000001</c:v>
                </c:pt>
                <c:pt idx="6483">
                  <c:v>44174.834027777775</c:v>
                </c:pt>
                <c:pt idx="6484">
                  <c:v>44279.240277777775</c:v>
                </c:pt>
                <c:pt idx="6485">
                  <c:v>44099.371527777781</c:v>
                </c:pt>
                <c:pt idx="6486">
                  <c:v>44279.679861111108</c:v>
                </c:pt>
                <c:pt idx="6487">
                  <c:v>44361.216666666667</c:v>
                </c:pt>
                <c:pt idx="6488">
                  <c:v>44333.071527777778</c:v>
                </c:pt>
                <c:pt idx="6489">
                  <c:v>44039.732638888891</c:v>
                </c:pt>
                <c:pt idx="6490">
                  <c:v>44006.275000000001</c:v>
                </c:pt>
                <c:pt idx="6491">
                  <c:v>44192.417361111111</c:v>
                </c:pt>
                <c:pt idx="6492">
                  <c:v>44000.646527777775</c:v>
                </c:pt>
                <c:pt idx="6493">
                  <c:v>44345.600694444445</c:v>
                </c:pt>
                <c:pt idx="6494">
                  <c:v>44177.834027777775</c:v>
                </c:pt>
                <c:pt idx="6495">
                  <c:v>44055.879166666666</c:v>
                </c:pt>
                <c:pt idx="6496">
                  <c:v>44086.749305555553</c:v>
                </c:pt>
                <c:pt idx="6497">
                  <c:v>44007.063194444447</c:v>
                </c:pt>
                <c:pt idx="6498">
                  <c:v>44185.36041666667</c:v>
                </c:pt>
                <c:pt idx="6499">
                  <c:v>44304.168749999997</c:v>
                </c:pt>
                <c:pt idx="6500">
                  <c:v>44239.331250000003</c:v>
                </c:pt>
                <c:pt idx="6501">
                  <c:v>44104.445138888892</c:v>
                </c:pt>
                <c:pt idx="6502">
                  <c:v>44179.956250000003</c:v>
                </c:pt>
                <c:pt idx="6503">
                  <c:v>44063.473611111112</c:v>
                </c:pt>
                <c:pt idx="6504">
                  <c:v>44002.540277777778</c:v>
                </c:pt>
                <c:pt idx="6505">
                  <c:v>44312.367361111108</c:v>
                </c:pt>
                <c:pt idx="6506">
                  <c:v>44040.479166666664</c:v>
                </c:pt>
                <c:pt idx="6507">
                  <c:v>44161.836805555555</c:v>
                </c:pt>
                <c:pt idx="6508">
                  <c:v>44355.43472222222</c:v>
                </c:pt>
                <c:pt idx="6509">
                  <c:v>44353.852083333331</c:v>
                </c:pt>
                <c:pt idx="6510">
                  <c:v>44211.837500000001</c:v>
                </c:pt>
                <c:pt idx="6511">
                  <c:v>44261.899305555555</c:v>
                </c:pt>
                <c:pt idx="6512">
                  <c:v>44140.373611111114</c:v>
                </c:pt>
                <c:pt idx="6513">
                  <c:v>44173.080555555556</c:v>
                </c:pt>
                <c:pt idx="6514">
                  <c:v>44136.797222222223</c:v>
                </c:pt>
                <c:pt idx="6515">
                  <c:v>44353.534722222219</c:v>
                </c:pt>
                <c:pt idx="6516">
                  <c:v>44137.151388888888</c:v>
                </c:pt>
                <c:pt idx="6517">
                  <c:v>44070.325694444444</c:v>
                </c:pt>
                <c:pt idx="6518">
                  <c:v>44063.302083333336</c:v>
                </c:pt>
                <c:pt idx="6519">
                  <c:v>44222.417361111111</c:v>
                </c:pt>
                <c:pt idx="6520">
                  <c:v>44260.956250000003</c:v>
                </c:pt>
                <c:pt idx="6521">
                  <c:v>44103.611805555556</c:v>
                </c:pt>
                <c:pt idx="6522">
                  <c:v>44098.065972222219</c:v>
                </c:pt>
                <c:pt idx="6523">
                  <c:v>44216.566666666666</c:v>
                </c:pt>
                <c:pt idx="6524">
                  <c:v>44156.681250000001</c:v>
                </c:pt>
                <c:pt idx="6525">
                  <c:v>44297.974999999999</c:v>
                </c:pt>
                <c:pt idx="6526">
                  <c:v>44301.761805555558</c:v>
                </c:pt>
                <c:pt idx="6527">
                  <c:v>44255.677777777775</c:v>
                </c:pt>
                <c:pt idx="6528">
                  <c:v>44123.163194444445</c:v>
                </c:pt>
                <c:pt idx="6529">
                  <c:v>44140.978472222225</c:v>
                </c:pt>
                <c:pt idx="6530">
                  <c:v>44294.761111111111</c:v>
                </c:pt>
                <c:pt idx="6531">
                  <c:v>44339.692361111112</c:v>
                </c:pt>
                <c:pt idx="6532">
                  <c:v>44281.318055555559</c:v>
                </c:pt>
                <c:pt idx="6533">
                  <c:v>44296.6</c:v>
                </c:pt>
                <c:pt idx="6534">
                  <c:v>44167.396527777775</c:v>
                </c:pt>
                <c:pt idx="6535">
                  <c:v>44195.78125</c:v>
                </c:pt>
                <c:pt idx="6536">
                  <c:v>44363.643055555556</c:v>
                </c:pt>
                <c:pt idx="6537">
                  <c:v>44134.390972222223</c:v>
                </c:pt>
                <c:pt idx="6538">
                  <c:v>44143.327777777777</c:v>
                </c:pt>
                <c:pt idx="6539">
                  <c:v>44252.05</c:v>
                </c:pt>
                <c:pt idx="6540">
                  <c:v>44031.386111111111</c:v>
                </c:pt>
                <c:pt idx="6541">
                  <c:v>44213.111111111109</c:v>
                </c:pt>
                <c:pt idx="6542">
                  <c:v>44249.59097222222</c:v>
                </c:pt>
                <c:pt idx="6543">
                  <c:v>44085.658333333333</c:v>
                </c:pt>
                <c:pt idx="6544">
                  <c:v>44003.313194444447</c:v>
                </c:pt>
                <c:pt idx="6545">
                  <c:v>44019.336805555555</c:v>
                </c:pt>
                <c:pt idx="6546">
                  <c:v>44181.414583333331</c:v>
                </c:pt>
                <c:pt idx="6547">
                  <c:v>44318.518055555556</c:v>
                </c:pt>
                <c:pt idx="6548">
                  <c:v>44041.759027777778</c:v>
                </c:pt>
                <c:pt idx="6549">
                  <c:v>44355.288888888892</c:v>
                </c:pt>
                <c:pt idx="6550">
                  <c:v>44295.979166666664</c:v>
                </c:pt>
                <c:pt idx="6551">
                  <c:v>44342.013888888891</c:v>
                </c:pt>
                <c:pt idx="6552">
                  <c:v>44011.688194444447</c:v>
                </c:pt>
                <c:pt idx="6553">
                  <c:v>44231.536111111112</c:v>
                </c:pt>
                <c:pt idx="6554">
                  <c:v>44328.03125</c:v>
                </c:pt>
                <c:pt idx="6555">
                  <c:v>44032.503472222219</c:v>
                </c:pt>
                <c:pt idx="6556">
                  <c:v>44038.450694444444</c:v>
                </c:pt>
                <c:pt idx="6557">
                  <c:v>44193.106944444444</c:v>
                </c:pt>
                <c:pt idx="6558">
                  <c:v>44235.09652777778</c:v>
                </c:pt>
                <c:pt idx="6559">
                  <c:v>44283.448611111111</c:v>
                </c:pt>
                <c:pt idx="6560">
                  <c:v>44019.161111111112</c:v>
                </c:pt>
                <c:pt idx="6561">
                  <c:v>44018.256249999999</c:v>
                </c:pt>
                <c:pt idx="6562">
                  <c:v>44078.098611111112</c:v>
                </c:pt>
                <c:pt idx="6563">
                  <c:v>44308.299305555556</c:v>
                </c:pt>
                <c:pt idx="6564">
                  <c:v>44066.931250000001</c:v>
                </c:pt>
                <c:pt idx="6565">
                  <c:v>44171.447222222225</c:v>
                </c:pt>
                <c:pt idx="6566">
                  <c:v>44214.379861111112</c:v>
                </c:pt>
                <c:pt idx="6567">
                  <c:v>44259.618055555555</c:v>
                </c:pt>
                <c:pt idx="6568">
                  <c:v>44048.388194444444</c:v>
                </c:pt>
                <c:pt idx="6569">
                  <c:v>44192.243055555555</c:v>
                </c:pt>
                <c:pt idx="6570">
                  <c:v>44233.288194444445</c:v>
                </c:pt>
                <c:pt idx="6571">
                  <c:v>44318.174305555556</c:v>
                </c:pt>
                <c:pt idx="6572">
                  <c:v>44219.90902777778</c:v>
                </c:pt>
                <c:pt idx="6573">
                  <c:v>44297.588888888888</c:v>
                </c:pt>
                <c:pt idx="6574">
                  <c:v>44293.484027777777</c:v>
                </c:pt>
                <c:pt idx="6575">
                  <c:v>44154.333333333336</c:v>
                </c:pt>
                <c:pt idx="6576">
                  <c:v>44293.331250000003</c:v>
                </c:pt>
                <c:pt idx="6577">
                  <c:v>44269.152083333334</c:v>
                </c:pt>
                <c:pt idx="6578">
                  <c:v>44051.071527777778</c:v>
                </c:pt>
                <c:pt idx="6579">
                  <c:v>44318.898611111108</c:v>
                </c:pt>
                <c:pt idx="6580">
                  <c:v>44057.461805555555</c:v>
                </c:pt>
                <c:pt idx="6581">
                  <c:v>44155.782638888886</c:v>
                </c:pt>
                <c:pt idx="6582">
                  <c:v>44240.354861111111</c:v>
                </c:pt>
                <c:pt idx="6583">
                  <c:v>44061.373611111114</c:v>
                </c:pt>
                <c:pt idx="6584">
                  <c:v>44132.680555555555</c:v>
                </c:pt>
                <c:pt idx="6585">
                  <c:v>44338.727777777778</c:v>
                </c:pt>
                <c:pt idx="6586">
                  <c:v>44323.538888888892</c:v>
                </c:pt>
                <c:pt idx="6587">
                  <c:v>44295.679861111108</c:v>
                </c:pt>
                <c:pt idx="6588">
                  <c:v>44361.09097222222</c:v>
                </c:pt>
                <c:pt idx="6589">
                  <c:v>44218.569444444445</c:v>
                </c:pt>
                <c:pt idx="6590">
                  <c:v>44245.104861111111</c:v>
                </c:pt>
                <c:pt idx="6591">
                  <c:v>44036.26666666667</c:v>
                </c:pt>
                <c:pt idx="6592">
                  <c:v>44091.56527777778</c:v>
                </c:pt>
                <c:pt idx="6593">
                  <c:v>44181.263194444444</c:v>
                </c:pt>
                <c:pt idx="6594">
                  <c:v>44110.218055555553</c:v>
                </c:pt>
                <c:pt idx="6595">
                  <c:v>44215.105555555558</c:v>
                </c:pt>
                <c:pt idx="6596">
                  <c:v>44297.180555555555</c:v>
                </c:pt>
                <c:pt idx="6597">
                  <c:v>44300.115277777775</c:v>
                </c:pt>
                <c:pt idx="6598">
                  <c:v>44332.79791666667</c:v>
                </c:pt>
                <c:pt idx="6599">
                  <c:v>44120.695138888892</c:v>
                </c:pt>
                <c:pt idx="6600">
                  <c:v>44029.729166666664</c:v>
                </c:pt>
                <c:pt idx="6601">
                  <c:v>44316.17083333333</c:v>
                </c:pt>
                <c:pt idx="6602">
                  <c:v>44355.474305555559</c:v>
                </c:pt>
                <c:pt idx="6603">
                  <c:v>44160.946527777778</c:v>
                </c:pt>
                <c:pt idx="6604">
                  <c:v>44062.04583333333</c:v>
                </c:pt>
                <c:pt idx="6605">
                  <c:v>44346.897916666669</c:v>
                </c:pt>
                <c:pt idx="6606">
                  <c:v>44248.737500000003</c:v>
                </c:pt>
                <c:pt idx="6607">
                  <c:v>44263.635416666664</c:v>
                </c:pt>
                <c:pt idx="6608">
                  <c:v>44307.01666666667</c:v>
                </c:pt>
                <c:pt idx="6609">
                  <c:v>44012.345833333333</c:v>
                </c:pt>
                <c:pt idx="6610">
                  <c:v>44353.658333333333</c:v>
                </c:pt>
                <c:pt idx="6611">
                  <c:v>44308.261111111111</c:v>
                </c:pt>
                <c:pt idx="6612">
                  <c:v>44151.589583333334</c:v>
                </c:pt>
                <c:pt idx="6613">
                  <c:v>44349.884722222225</c:v>
                </c:pt>
                <c:pt idx="6614">
                  <c:v>44333.106249999997</c:v>
                </c:pt>
                <c:pt idx="6615">
                  <c:v>44064.129861111112</c:v>
                </c:pt>
                <c:pt idx="6616">
                  <c:v>44187.863194444442</c:v>
                </c:pt>
                <c:pt idx="6617">
                  <c:v>44140.792361111111</c:v>
                </c:pt>
                <c:pt idx="6618">
                  <c:v>44261.638194444444</c:v>
                </c:pt>
                <c:pt idx="6619">
                  <c:v>44093.5</c:v>
                </c:pt>
                <c:pt idx="6620">
                  <c:v>44340.25277777778</c:v>
                </c:pt>
                <c:pt idx="6621">
                  <c:v>44152.477777777778</c:v>
                </c:pt>
                <c:pt idx="6622">
                  <c:v>44363.393055555556</c:v>
                </c:pt>
                <c:pt idx="6623">
                  <c:v>44274.032638888886</c:v>
                </c:pt>
                <c:pt idx="6624">
                  <c:v>44247.351388888892</c:v>
                </c:pt>
                <c:pt idx="6625">
                  <c:v>44110.022222222222</c:v>
                </c:pt>
                <c:pt idx="6626">
                  <c:v>44307.039583333331</c:v>
                </c:pt>
                <c:pt idx="6627">
                  <c:v>44277.929861111108</c:v>
                </c:pt>
                <c:pt idx="6628">
                  <c:v>44204.407638888886</c:v>
                </c:pt>
                <c:pt idx="6629">
                  <c:v>44361.484027777777</c:v>
                </c:pt>
                <c:pt idx="6630">
                  <c:v>44099.324999999997</c:v>
                </c:pt>
                <c:pt idx="6631">
                  <c:v>44180.168749999997</c:v>
                </c:pt>
                <c:pt idx="6632">
                  <c:v>44353.002083333333</c:v>
                </c:pt>
                <c:pt idx="6633">
                  <c:v>44180.34375</c:v>
                </c:pt>
                <c:pt idx="6634">
                  <c:v>44055.893055555556</c:v>
                </c:pt>
                <c:pt idx="6635">
                  <c:v>44000.348611111112</c:v>
                </c:pt>
                <c:pt idx="6636">
                  <c:v>44083.209722222222</c:v>
                </c:pt>
                <c:pt idx="6637">
                  <c:v>44032.025000000001</c:v>
                </c:pt>
                <c:pt idx="6638">
                  <c:v>44075.193055555559</c:v>
                </c:pt>
                <c:pt idx="6639">
                  <c:v>44128.298611111109</c:v>
                </c:pt>
                <c:pt idx="6640">
                  <c:v>44353.741666666669</c:v>
                </c:pt>
                <c:pt idx="6641">
                  <c:v>44193.367361111108</c:v>
                </c:pt>
                <c:pt idx="6642">
                  <c:v>44286.690972222219</c:v>
                </c:pt>
                <c:pt idx="6643">
                  <c:v>44242.6875</c:v>
                </c:pt>
                <c:pt idx="6644">
                  <c:v>44346.161805555559</c:v>
                </c:pt>
                <c:pt idx="6645">
                  <c:v>44034.628472222219</c:v>
                </c:pt>
                <c:pt idx="6646">
                  <c:v>44365.322222222225</c:v>
                </c:pt>
                <c:pt idx="6647">
                  <c:v>44027.481944444444</c:v>
                </c:pt>
                <c:pt idx="6648">
                  <c:v>44116.970833333333</c:v>
                </c:pt>
                <c:pt idx="6649">
                  <c:v>44284.548611111109</c:v>
                </c:pt>
                <c:pt idx="6650">
                  <c:v>44122.375694444447</c:v>
                </c:pt>
                <c:pt idx="6651">
                  <c:v>44257.12777777778</c:v>
                </c:pt>
                <c:pt idx="6652">
                  <c:v>44113.931944444441</c:v>
                </c:pt>
                <c:pt idx="6653">
                  <c:v>44046.319444444445</c:v>
                </c:pt>
                <c:pt idx="6654">
                  <c:v>44203.243055555555</c:v>
                </c:pt>
                <c:pt idx="6655">
                  <c:v>44288.761805555558</c:v>
                </c:pt>
                <c:pt idx="6656">
                  <c:v>44036.447222222225</c:v>
                </c:pt>
                <c:pt idx="6657">
                  <c:v>44259.413888888892</c:v>
                </c:pt>
                <c:pt idx="6658">
                  <c:v>44109.42083333333</c:v>
                </c:pt>
                <c:pt idx="6659">
                  <c:v>44148.551388888889</c:v>
                </c:pt>
                <c:pt idx="6660">
                  <c:v>44328.323611111111</c:v>
                </c:pt>
                <c:pt idx="6661">
                  <c:v>44294.785416666666</c:v>
                </c:pt>
                <c:pt idx="6662">
                  <c:v>44109.59097222222</c:v>
                </c:pt>
                <c:pt idx="6663">
                  <c:v>44270.561805555553</c:v>
                </c:pt>
                <c:pt idx="6664">
                  <c:v>44300.334722222222</c:v>
                </c:pt>
                <c:pt idx="6665">
                  <c:v>44303.898611111108</c:v>
                </c:pt>
                <c:pt idx="6666">
                  <c:v>44351.316666666666</c:v>
                </c:pt>
                <c:pt idx="6667">
                  <c:v>44059.736805555556</c:v>
                </c:pt>
                <c:pt idx="6668">
                  <c:v>44220.543055555558</c:v>
                </c:pt>
                <c:pt idx="6669">
                  <c:v>44110.481249999997</c:v>
                </c:pt>
                <c:pt idx="6670">
                  <c:v>44063.354166666664</c:v>
                </c:pt>
                <c:pt idx="6671">
                  <c:v>44266.194444444445</c:v>
                </c:pt>
                <c:pt idx="6672">
                  <c:v>44078.048611111109</c:v>
                </c:pt>
                <c:pt idx="6673">
                  <c:v>44063.10833333333</c:v>
                </c:pt>
                <c:pt idx="6674">
                  <c:v>44007.334027777775</c:v>
                </c:pt>
                <c:pt idx="6675">
                  <c:v>44333.01666666667</c:v>
                </c:pt>
                <c:pt idx="6676">
                  <c:v>44208.977083333331</c:v>
                </c:pt>
                <c:pt idx="6677">
                  <c:v>44134.811111111114</c:v>
                </c:pt>
                <c:pt idx="6678">
                  <c:v>44030.015277777777</c:v>
                </c:pt>
                <c:pt idx="6679">
                  <c:v>44189.305555555555</c:v>
                </c:pt>
                <c:pt idx="6680">
                  <c:v>44335.96875</c:v>
                </c:pt>
                <c:pt idx="6681">
                  <c:v>44306.069444444445</c:v>
                </c:pt>
                <c:pt idx="6682">
                  <c:v>44210.988194444442</c:v>
                </c:pt>
                <c:pt idx="6683">
                  <c:v>44104.482638888891</c:v>
                </c:pt>
                <c:pt idx="6684">
                  <c:v>44024.790277777778</c:v>
                </c:pt>
                <c:pt idx="6685">
                  <c:v>44252.197222222225</c:v>
                </c:pt>
                <c:pt idx="6686">
                  <c:v>44329.9375</c:v>
                </c:pt>
                <c:pt idx="6687">
                  <c:v>44290.731249999997</c:v>
                </c:pt>
                <c:pt idx="6688">
                  <c:v>44127.192361111112</c:v>
                </c:pt>
                <c:pt idx="6689">
                  <c:v>44215.068749999999</c:v>
                </c:pt>
                <c:pt idx="6690">
                  <c:v>44051.284722222219</c:v>
                </c:pt>
                <c:pt idx="6691">
                  <c:v>44034.445138888892</c:v>
                </c:pt>
                <c:pt idx="6692">
                  <c:v>44238.977083333331</c:v>
                </c:pt>
                <c:pt idx="6693">
                  <c:v>44272.545138888891</c:v>
                </c:pt>
                <c:pt idx="6694">
                  <c:v>44017.456944444442</c:v>
                </c:pt>
                <c:pt idx="6695">
                  <c:v>44107.261111111111</c:v>
                </c:pt>
                <c:pt idx="6696">
                  <c:v>44310.999305555553</c:v>
                </c:pt>
                <c:pt idx="6697">
                  <c:v>44014.292361111111</c:v>
                </c:pt>
                <c:pt idx="6698">
                  <c:v>44080.474305555559</c:v>
                </c:pt>
                <c:pt idx="6699">
                  <c:v>44281.890972222223</c:v>
                </c:pt>
                <c:pt idx="6700">
                  <c:v>44109.62777777778</c:v>
                </c:pt>
                <c:pt idx="6701">
                  <c:v>44091.366666666669</c:v>
                </c:pt>
                <c:pt idx="6702">
                  <c:v>44023.76458333333</c:v>
                </c:pt>
                <c:pt idx="6703">
                  <c:v>44250.411111111112</c:v>
                </c:pt>
                <c:pt idx="6704">
                  <c:v>44023.847916666666</c:v>
                </c:pt>
                <c:pt idx="6705">
                  <c:v>44204.076388888891</c:v>
                </c:pt>
                <c:pt idx="6706">
                  <c:v>44327.034722222219</c:v>
                </c:pt>
                <c:pt idx="6707">
                  <c:v>44033.46597222222</c:v>
                </c:pt>
                <c:pt idx="6708">
                  <c:v>44273.912499999999</c:v>
                </c:pt>
                <c:pt idx="6709">
                  <c:v>44113.025694444441</c:v>
                </c:pt>
                <c:pt idx="6710">
                  <c:v>44224.645138888889</c:v>
                </c:pt>
                <c:pt idx="6711">
                  <c:v>44214.62222222222</c:v>
                </c:pt>
                <c:pt idx="6712">
                  <c:v>44073.901388888888</c:v>
                </c:pt>
                <c:pt idx="6713">
                  <c:v>44329.854861111111</c:v>
                </c:pt>
                <c:pt idx="6714">
                  <c:v>44030.984722222223</c:v>
                </c:pt>
                <c:pt idx="6715">
                  <c:v>44234.3125</c:v>
                </c:pt>
                <c:pt idx="6716">
                  <c:v>44064.604861111111</c:v>
                </c:pt>
                <c:pt idx="6717">
                  <c:v>44172.586111111108</c:v>
                </c:pt>
                <c:pt idx="6718">
                  <c:v>44361.919444444444</c:v>
                </c:pt>
                <c:pt idx="6719">
                  <c:v>44205.584027777775</c:v>
                </c:pt>
                <c:pt idx="6720">
                  <c:v>44057.098611111112</c:v>
                </c:pt>
                <c:pt idx="6721">
                  <c:v>44159.820833333331</c:v>
                </c:pt>
                <c:pt idx="6722">
                  <c:v>44310.294444444444</c:v>
                </c:pt>
                <c:pt idx="6723">
                  <c:v>44156.340277777781</c:v>
                </c:pt>
                <c:pt idx="6724">
                  <c:v>44268.309027777781</c:v>
                </c:pt>
                <c:pt idx="6725">
                  <c:v>44103.309027777781</c:v>
                </c:pt>
                <c:pt idx="6726">
                  <c:v>44217.887499999997</c:v>
                </c:pt>
                <c:pt idx="6727">
                  <c:v>44175.913888888892</c:v>
                </c:pt>
                <c:pt idx="6728">
                  <c:v>44276.65625</c:v>
                </c:pt>
                <c:pt idx="6729">
                  <c:v>44109.711805555555</c:v>
                </c:pt>
                <c:pt idx="6730">
                  <c:v>44197.060416666667</c:v>
                </c:pt>
                <c:pt idx="6731">
                  <c:v>44360.256249999999</c:v>
                </c:pt>
                <c:pt idx="6732">
                  <c:v>44357.59097222222</c:v>
                </c:pt>
                <c:pt idx="6733">
                  <c:v>44285.973611111112</c:v>
                </c:pt>
                <c:pt idx="6734">
                  <c:v>44170.380555555559</c:v>
                </c:pt>
                <c:pt idx="6735">
                  <c:v>44038.916666666664</c:v>
                </c:pt>
                <c:pt idx="6736">
                  <c:v>44078.980555555558</c:v>
                </c:pt>
                <c:pt idx="6737">
                  <c:v>44137.038888888892</c:v>
                </c:pt>
                <c:pt idx="6738">
                  <c:v>44240.363194444442</c:v>
                </c:pt>
                <c:pt idx="6739">
                  <c:v>44038.186805555553</c:v>
                </c:pt>
                <c:pt idx="6740">
                  <c:v>44117.625</c:v>
                </c:pt>
                <c:pt idx="6741">
                  <c:v>44035.52847222222</c:v>
                </c:pt>
                <c:pt idx="6742">
                  <c:v>44210.811111111114</c:v>
                </c:pt>
                <c:pt idx="6743">
                  <c:v>44126.854861111111</c:v>
                </c:pt>
                <c:pt idx="6744">
                  <c:v>44203.912499999999</c:v>
                </c:pt>
                <c:pt idx="6745">
                  <c:v>44349.790277777778</c:v>
                </c:pt>
                <c:pt idx="6746">
                  <c:v>44306.533333333333</c:v>
                </c:pt>
                <c:pt idx="6747">
                  <c:v>44272.811111111114</c:v>
                </c:pt>
                <c:pt idx="6748">
                  <c:v>44089.443055555559</c:v>
                </c:pt>
                <c:pt idx="6749">
                  <c:v>44246.772222222222</c:v>
                </c:pt>
                <c:pt idx="6750">
                  <c:v>44183.302083333336</c:v>
                </c:pt>
                <c:pt idx="6751">
                  <c:v>44129.418055555558</c:v>
                </c:pt>
                <c:pt idx="6752">
                  <c:v>44344.75277777778</c:v>
                </c:pt>
                <c:pt idx="6753">
                  <c:v>44305.99722222222</c:v>
                </c:pt>
                <c:pt idx="6754">
                  <c:v>44334.624305555553</c:v>
                </c:pt>
                <c:pt idx="6755">
                  <c:v>44009.281944444447</c:v>
                </c:pt>
                <c:pt idx="6756">
                  <c:v>44248.922222222223</c:v>
                </c:pt>
                <c:pt idx="6757">
                  <c:v>44180.460416666669</c:v>
                </c:pt>
                <c:pt idx="6758">
                  <c:v>44331.632638888892</c:v>
                </c:pt>
                <c:pt idx="6759">
                  <c:v>44007.625</c:v>
                </c:pt>
                <c:pt idx="6760">
                  <c:v>44149.836111111108</c:v>
                </c:pt>
                <c:pt idx="6761">
                  <c:v>44003.906944444447</c:v>
                </c:pt>
                <c:pt idx="6762">
                  <c:v>44144.967361111114</c:v>
                </c:pt>
                <c:pt idx="6763">
                  <c:v>44279.737500000003</c:v>
                </c:pt>
                <c:pt idx="6764">
                  <c:v>44274.29791666667</c:v>
                </c:pt>
                <c:pt idx="6765">
                  <c:v>44282.136111111111</c:v>
                </c:pt>
                <c:pt idx="6766">
                  <c:v>44308.041666666664</c:v>
                </c:pt>
                <c:pt idx="6767">
                  <c:v>44066.311111111114</c:v>
                </c:pt>
                <c:pt idx="6768">
                  <c:v>44217.084027777775</c:v>
                </c:pt>
                <c:pt idx="6769">
                  <c:v>44100.849305555559</c:v>
                </c:pt>
                <c:pt idx="6770">
                  <c:v>44358.966666666667</c:v>
                </c:pt>
                <c:pt idx="6771">
                  <c:v>44273.086805555555</c:v>
                </c:pt>
                <c:pt idx="6772">
                  <c:v>44253.28125</c:v>
                </c:pt>
                <c:pt idx="6773">
                  <c:v>44196.765972222223</c:v>
                </c:pt>
                <c:pt idx="6774">
                  <c:v>44242.597916666666</c:v>
                </c:pt>
                <c:pt idx="6775">
                  <c:v>44317.26458333333</c:v>
                </c:pt>
                <c:pt idx="6776">
                  <c:v>44349.327777777777</c:v>
                </c:pt>
                <c:pt idx="6777">
                  <c:v>44352.969444444447</c:v>
                </c:pt>
                <c:pt idx="6778">
                  <c:v>44041.74722222222</c:v>
                </c:pt>
                <c:pt idx="6779">
                  <c:v>44324.259027777778</c:v>
                </c:pt>
                <c:pt idx="6780">
                  <c:v>44073.80972222222</c:v>
                </c:pt>
                <c:pt idx="6781">
                  <c:v>44156.070138888892</c:v>
                </c:pt>
                <c:pt idx="6782">
                  <c:v>44267.329861111109</c:v>
                </c:pt>
                <c:pt idx="6783">
                  <c:v>44043.004166666666</c:v>
                </c:pt>
                <c:pt idx="6784">
                  <c:v>44139.6875</c:v>
                </c:pt>
                <c:pt idx="6785">
                  <c:v>44261.409722222219</c:v>
                </c:pt>
                <c:pt idx="6786">
                  <c:v>44058.643750000003</c:v>
                </c:pt>
                <c:pt idx="6787">
                  <c:v>44350.779861111114</c:v>
                </c:pt>
                <c:pt idx="6788">
                  <c:v>44307.048611111109</c:v>
                </c:pt>
                <c:pt idx="6789">
                  <c:v>44359.982638888891</c:v>
                </c:pt>
                <c:pt idx="6790">
                  <c:v>44340.724999999999</c:v>
                </c:pt>
                <c:pt idx="6791">
                  <c:v>44306.184027777781</c:v>
                </c:pt>
                <c:pt idx="6792">
                  <c:v>44117.512499999997</c:v>
                </c:pt>
                <c:pt idx="6793">
                  <c:v>44296.390972222223</c:v>
                </c:pt>
                <c:pt idx="6794">
                  <c:v>44063.4375</c:v>
                </c:pt>
                <c:pt idx="6795">
                  <c:v>44296.134722222225</c:v>
                </c:pt>
                <c:pt idx="6796">
                  <c:v>44006.267361111109</c:v>
                </c:pt>
                <c:pt idx="6797">
                  <c:v>44049.438194444447</c:v>
                </c:pt>
                <c:pt idx="6798">
                  <c:v>44050.167361111111</c:v>
                </c:pt>
                <c:pt idx="6799">
                  <c:v>44097.20208333333</c:v>
                </c:pt>
                <c:pt idx="6800">
                  <c:v>44234.530555555553</c:v>
                </c:pt>
                <c:pt idx="6801">
                  <c:v>44271.834027777775</c:v>
                </c:pt>
                <c:pt idx="6802">
                  <c:v>44250.137499999997</c:v>
                </c:pt>
                <c:pt idx="6803">
                  <c:v>44070.734722222223</c:v>
                </c:pt>
                <c:pt idx="6804">
                  <c:v>44092.232638888891</c:v>
                </c:pt>
                <c:pt idx="6805">
                  <c:v>44014.120833333334</c:v>
                </c:pt>
                <c:pt idx="6806">
                  <c:v>44236.620138888888</c:v>
                </c:pt>
                <c:pt idx="6807">
                  <c:v>44316.444444444445</c:v>
                </c:pt>
                <c:pt idx="6808">
                  <c:v>44331.085416666669</c:v>
                </c:pt>
                <c:pt idx="6809">
                  <c:v>44271.655555555553</c:v>
                </c:pt>
                <c:pt idx="6810">
                  <c:v>44277.390277777777</c:v>
                </c:pt>
                <c:pt idx="6811">
                  <c:v>44132.118055555555</c:v>
                </c:pt>
                <c:pt idx="6812">
                  <c:v>44239.112500000003</c:v>
                </c:pt>
                <c:pt idx="6813">
                  <c:v>44182.501388888886</c:v>
                </c:pt>
                <c:pt idx="6814">
                  <c:v>44095.620138888888</c:v>
                </c:pt>
                <c:pt idx="6815">
                  <c:v>44213.069444444445</c:v>
                </c:pt>
                <c:pt idx="6816">
                  <c:v>44059.267361111109</c:v>
                </c:pt>
                <c:pt idx="6817">
                  <c:v>44357.8</c:v>
                </c:pt>
                <c:pt idx="6818">
                  <c:v>44180.227083333331</c:v>
                </c:pt>
                <c:pt idx="6819">
                  <c:v>44204.520138888889</c:v>
                </c:pt>
                <c:pt idx="6820">
                  <c:v>44017.181250000001</c:v>
                </c:pt>
                <c:pt idx="6821">
                  <c:v>44207.148611111108</c:v>
                </c:pt>
                <c:pt idx="6822">
                  <c:v>44237.106249999997</c:v>
                </c:pt>
                <c:pt idx="6823">
                  <c:v>44139.797222222223</c:v>
                </c:pt>
                <c:pt idx="6824">
                  <c:v>44067.623611111114</c:v>
                </c:pt>
                <c:pt idx="6825">
                  <c:v>44031.691666666666</c:v>
                </c:pt>
                <c:pt idx="6826">
                  <c:v>44332.448611111111</c:v>
                </c:pt>
                <c:pt idx="6827">
                  <c:v>44201.251388888886</c:v>
                </c:pt>
                <c:pt idx="6828">
                  <c:v>44202.926388888889</c:v>
                </c:pt>
                <c:pt idx="6829">
                  <c:v>44151.365972222222</c:v>
                </c:pt>
                <c:pt idx="6830">
                  <c:v>44108.836805555555</c:v>
                </c:pt>
                <c:pt idx="6831">
                  <c:v>44210.022222222222</c:v>
                </c:pt>
                <c:pt idx="6832">
                  <c:v>44258.149305555555</c:v>
                </c:pt>
                <c:pt idx="6833">
                  <c:v>44322.965277777781</c:v>
                </c:pt>
                <c:pt idx="6834">
                  <c:v>44027.149305555555</c:v>
                </c:pt>
                <c:pt idx="6835">
                  <c:v>44272.057638888888</c:v>
                </c:pt>
                <c:pt idx="6836">
                  <c:v>44269.748611111114</c:v>
                </c:pt>
                <c:pt idx="6837">
                  <c:v>44026.054166666669</c:v>
                </c:pt>
                <c:pt idx="6838">
                  <c:v>44018.254166666666</c:v>
                </c:pt>
                <c:pt idx="6839">
                  <c:v>44200.540277777778</c:v>
                </c:pt>
                <c:pt idx="6840">
                  <c:v>44216.371527777781</c:v>
                </c:pt>
                <c:pt idx="6841">
                  <c:v>44061.226388888892</c:v>
                </c:pt>
                <c:pt idx="6842">
                  <c:v>44365.228472222225</c:v>
                </c:pt>
                <c:pt idx="6843">
                  <c:v>44187.919444444444</c:v>
                </c:pt>
                <c:pt idx="6844">
                  <c:v>44193.305555555555</c:v>
                </c:pt>
                <c:pt idx="6845">
                  <c:v>44028.15902777778</c:v>
                </c:pt>
                <c:pt idx="6846">
                  <c:v>44152.186111111114</c:v>
                </c:pt>
                <c:pt idx="6847">
                  <c:v>44157.494444444441</c:v>
                </c:pt>
                <c:pt idx="6848">
                  <c:v>44244.865972222222</c:v>
                </c:pt>
                <c:pt idx="6849">
                  <c:v>44082.386805555558</c:v>
                </c:pt>
                <c:pt idx="6850">
                  <c:v>44244.582638888889</c:v>
                </c:pt>
                <c:pt idx="6851">
                  <c:v>44077.286111111112</c:v>
                </c:pt>
                <c:pt idx="6852">
                  <c:v>44053.45208333333</c:v>
                </c:pt>
                <c:pt idx="6853">
                  <c:v>44139.65</c:v>
                </c:pt>
                <c:pt idx="6854">
                  <c:v>44332.276388888888</c:v>
                </c:pt>
                <c:pt idx="6855">
                  <c:v>44010.402777777781</c:v>
                </c:pt>
                <c:pt idx="6856">
                  <c:v>44117.763888888891</c:v>
                </c:pt>
                <c:pt idx="6857">
                  <c:v>44265.450694444444</c:v>
                </c:pt>
                <c:pt idx="6858">
                  <c:v>44337.136805555558</c:v>
                </c:pt>
                <c:pt idx="6859">
                  <c:v>44156.987500000003</c:v>
                </c:pt>
                <c:pt idx="6860">
                  <c:v>44341.599305555559</c:v>
                </c:pt>
                <c:pt idx="6861">
                  <c:v>44104.355555555558</c:v>
                </c:pt>
                <c:pt idx="6862">
                  <c:v>44286.044444444444</c:v>
                </c:pt>
                <c:pt idx="6863">
                  <c:v>44007.678472222222</c:v>
                </c:pt>
                <c:pt idx="6864">
                  <c:v>44129.935416666667</c:v>
                </c:pt>
                <c:pt idx="6865">
                  <c:v>44350.568055555559</c:v>
                </c:pt>
                <c:pt idx="6866">
                  <c:v>44203.214583333334</c:v>
                </c:pt>
                <c:pt idx="6867">
                  <c:v>44256.25277777778</c:v>
                </c:pt>
                <c:pt idx="6868">
                  <c:v>44289.677777777775</c:v>
                </c:pt>
                <c:pt idx="6869">
                  <c:v>44329.29583333333</c:v>
                </c:pt>
                <c:pt idx="6870">
                  <c:v>44326.23333333333</c:v>
                </c:pt>
                <c:pt idx="6871">
                  <c:v>44156.084027777775</c:v>
                </c:pt>
                <c:pt idx="6872">
                  <c:v>44341.413194444445</c:v>
                </c:pt>
                <c:pt idx="6873">
                  <c:v>44029.57708333333</c:v>
                </c:pt>
                <c:pt idx="6874">
                  <c:v>44040.254166666666</c:v>
                </c:pt>
                <c:pt idx="6875">
                  <c:v>44235.900694444441</c:v>
                </c:pt>
                <c:pt idx="6876">
                  <c:v>44215.775694444441</c:v>
                </c:pt>
                <c:pt idx="6877">
                  <c:v>44036.580555555556</c:v>
                </c:pt>
                <c:pt idx="6878">
                  <c:v>44318.203472222223</c:v>
                </c:pt>
                <c:pt idx="6879">
                  <c:v>44089.986111111109</c:v>
                </c:pt>
                <c:pt idx="6880">
                  <c:v>44029.60833333333</c:v>
                </c:pt>
                <c:pt idx="6881">
                  <c:v>44029.986111111109</c:v>
                </c:pt>
                <c:pt idx="6882">
                  <c:v>44246.749305555553</c:v>
                </c:pt>
                <c:pt idx="6883">
                  <c:v>44227.311111111114</c:v>
                </c:pt>
                <c:pt idx="6884">
                  <c:v>44294.341666666667</c:v>
                </c:pt>
                <c:pt idx="6885">
                  <c:v>44209.545138888891</c:v>
                </c:pt>
                <c:pt idx="6886">
                  <c:v>44049.203472222223</c:v>
                </c:pt>
                <c:pt idx="6887">
                  <c:v>44184.795138888891</c:v>
                </c:pt>
                <c:pt idx="6888">
                  <c:v>44076.711111111108</c:v>
                </c:pt>
                <c:pt idx="6889">
                  <c:v>44089.178472222222</c:v>
                </c:pt>
                <c:pt idx="6890">
                  <c:v>44152.369444444441</c:v>
                </c:pt>
                <c:pt idx="6891">
                  <c:v>44029.469444444447</c:v>
                </c:pt>
                <c:pt idx="6892">
                  <c:v>44330.76458333333</c:v>
                </c:pt>
                <c:pt idx="6893">
                  <c:v>44321.961111111108</c:v>
                </c:pt>
                <c:pt idx="6894">
                  <c:v>44127.956944444442</c:v>
                </c:pt>
                <c:pt idx="6895">
                  <c:v>44024.709722222222</c:v>
                </c:pt>
                <c:pt idx="6896">
                  <c:v>44109.474305555559</c:v>
                </c:pt>
                <c:pt idx="6897">
                  <c:v>44042.693055555559</c:v>
                </c:pt>
                <c:pt idx="6898">
                  <c:v>44020.100694444445</c:v>
                </c:pt>
                <c:pt idx="6899">
                  <c:v>44348.75</c:v>
                </c:pt>
                <c:pt idx="6900">
                  <c:v>44318.815972222219</c:v>
                </c:pt>
                <c:pt idx="6901">
                  <c:v>44280.84375</c:v>
                </c:pt>
                <c:pt idx="6902">
                  <c:v>44090.038888888892</c:v>
                </c:pt>
                <c:pt idx="6903">
                  <c:v>44055.295138888891</c:v>
                </c:pt>
                <c:pt idx="6904">
                  <c:v>44196.89166666667</c:v>
                </c:pt>
                <c:pt idx="6905">
                  <c:v>44210.15347222222</c:v>
                </c:pt>
                <c:pt idx="6906">
                  <c:v>44028.169444444444</c:v>
                </c:pt>
                <c:pt idx="6907">
                  <c:v>44117.161111111112</c:v>
                </c:pt>
                <c:pt idx="6908">
                  <c:v>44338.959027777775</c:v>
                </c:pt>
                <c:pt idx="6909">
                  <c:v>44190.180555555555</c:v>
                </c:pt>
                <c:pt idx="6910">
                  <c:v>44113.79583333333</c:v>
                </c:pt>
                <c:pt idx="6911">
                  <c:v>44109.078472222223</c:v>
                </c:pt>
                <c:pt idx="6912">
                  <c:v>44003.489583333336</c:v>
                </c:pt>
                <c:pt idx="6913">
                  <c:v>44058.661111111112</c:v>
                </c:pt>
                <c:pt idx="6914">
                  <c:v>44074.813888888886</c:v>
                </c:pt>
                <c:pt idx="6915">
                  <c:v>44223.368055555555</c:v>
                </c:pt>
                <c:pt idx="6916">
                  <c:v>44226.61041666667</c:v>
                </c:pt>
                <c:pt idx="6917">
                  <c:v>44145.036111111112</c:v>
                </c:pt>
                <c:pt idx="6918">
                  <c:v>44285.740972222222</c:v>
                </c:pt>
                <c:pt idx="6919">
                  <c:v>44048.676388888889</c:v>
                </c:pt>
                <c:pt idx="6920">
                  <c:v>44237.487500000003</c:v>
                </c:pt>
                <c:pt idx="6921">
                  <c:v>44004.883333333331</c:v>
                </c:pt>
                <c:pt idx="6922">
                  <c:v>44070.958333333336</c:v>
                </c:pt>
                <c:pt idx="6923">
                  <c:v>44240.311805555553</c:v>
                </c:pt>
                <c:pt idx="6924">
                  <c:v>44334.025694444441</c:v>
                </c:pt>
                <c:pt idx="6925">
                  <c:v>44356.162499999999</c:v>
                </c:pt>
                <c:pt idx="6926">
                  <c:v>44186.71597222222</c:v>
                </c:pt>
                <c:pt idx="6927">
                  <c:v>44191.537499999999</c:v>
                </c:pt>
                <c:pt idx="6928">
                  <c:v>44347.722222222219</c:v>
                </c:pt>
                <c:pt idx="6929">
                  <c:v>44065.447222222225</c:v>
                </c:pt>
                <c:pt idx="6930">
                  <c:v>44177.57708333333</c:v>
                </c:pt>
                <c:pt idx="6931">
                  <c:v>44074.092361111114</c:v>
                </c:pt>
                <c:pt idx="6932">
                  <c:v>44085.68472222222</c:v>
                </c:pt>
                <c:pt idx="6933">
                  <c:v>44217.324999999997</c:v>
                </c:pt>
                <c:pt idx="6934">
                  <c:v>44250.240277777775</c:v>
                </c:pt>
                <c:pt idx="6935">
                  <c:v>44040.706944444442</c:v>
                </c:pt>
                <c:pt idx="6936">
                  <c:v>44288.723611111112</c:v>
                </c:pt>
                <c:pt idx="6937">
                  <c:v>44133.547222222223</c:v>
                </c:pt>
                <c:pt idx="6938">
                  <c:v>44220.177083333336</c:v>
                </c:pt>
                <c:pt idx="6939">
                  <c:v>44332.386805555558</c:v>
                </c:pt>
                <c:pt idx="6940">
                  <c:v>44160.113888888889</c:v>
                </c:pt>
                <c:pt idx="6941">
                  <c:v>44127.18472222222</c:v>
                </c:pt>
                <c:pt idx="6942">
                  <c:v>44244.410416666666</c:v>
                </c:pt>
                <c:pt idx="6943">
                  <c:v>44035.504861111112</c:v>
                </c:pt>
                <c:pt idx="6944">
                  <c:v>44100.037499999999</c:v>
                </c:pt>
                <c:pt idx="6945">
                  <c:v>44339.649305555555</c:v>
                </c:pt>
                <c:pt idx="6946">
                  <c:v>44332.157638888886</c:v>
                </c:pt>
                <c:pt idx="6947">
                  <c:v>44237.20208333333</c:v>
                </c:pt>
                <c:pt idx="6948">
                  <c:v>44120.758333333331</c:v>
                </c:pt>
                <c:pt idx="6949">
                  <c:v>44215.106944444444</c:v>
                </c:pt>
                <c:pt idx="6950">
                  <c:v>44275.92083333333</c:v>
                </c:pt>
                <c:pt idx="6951">
                  <c:v>44110.696527777778</c:v>
                </c:pt>
                <c:pt idx="6952">
                  <c:v>44071.80972222222</c:v>
                </c:pt>
                <c:pt idx="6953">
                  <c:v>44323.51666666667</c:v>
                </c:pt>
                <c:pt idx="6954">
                  <c:v>44321.031944444447</c:v>
                </c:pt>
                <c:pt idx="6955">
                  <c:v>44318.020138888889</c:v>
                </c:pt>
                <c:pt idx="6956">
                  <c:v>44071.335416666669</c:v>
                </c:pt>
                <c:pt idx="6957">
                  <c:v>44017.263194444444</c:v>
                </c:pt>
                <c:pt idx="6958">
                  <c:v>44269.384722222225</c:v>
                </c:pt>
                <c:pt idx="6959">
                  <c:v>44361.697222222225</c:v>
                </c:pt>
                <c:pt idx="6960">
                  <c:v>44229.666666666664</c:v>
                </c:pt>
                <c:pt idx="6961">
                  <c:v>44218.078472222223</c:v>
                </c:pt>
                <c:pt idx="6962">
                  <c:v>44231.265277777777</c:v>
                </c:pt>
                <c:pt idx="6963">
                  <c:v>44052.633333333331</c:v>
                </c:pt>
                <c:pt idx="6964">
                  <c:v>44331.365972222222</c:v>
                </c:pt>
                <c:pt idx="6965">
                  <c:v>44348.859027777777</c:v>
                </c:pt>
                <c:pt idx="6966">
                  <c:v>44037.432638888888</c:v>
                </c:pt>
                <c:pt idx="6967">
                  <c:v>44290.974305555559</c:v>
                </c:pt>
                <c:pt idx="6968">
                  <c:v>44323.631944444445</c:v>
                </c:pt>
                <c:pt idx="6969">
                  <c:v>44055.980555555558</c:v>
                </c:pt>
                <c:pt idx="6970">
                  <c:v>44271.845138888886</c:v>
                </c:pt>
                <c:pt idx="6971">
                  <c:v>44326.581250000003</c:v>
                </c:pt>
                <c:pt idx="6972">
                  <c:v>44018.538194444445</c:v>
                </c:pt>
                <c:pt idx="6973">
                  <c:v>44314.499305555553</c:v>
                </c:pt>
                <c:pt idx="6974">
                  <c:v>44113.231944444444</c:v>
                </c:pt>
                <c:pt idx="6975">
                  <c:v>44285.10833333333</c:v>
                </c:pt>
                <c:pt idx="6976">
                  <c:v>44186.275000000001</c:v>
                </c:pt>
                <c:pt idx="6977">
                  <c:v>44207.73333333333</c:v>
                </c:pt>
                <c:pt idx="6978">
                  <c:v>44279.975694444445</c:v>
                </c:pt>
                <c:pt idx="6979">
                  <c:v>44257.025694444441</c:v>
                </c:pt>
                <c:pt idx="6980">
                  <c:v>44196.841666666667</c:v>
                </c:pt>
                <c:pt idx="6981">
                  <c:v>44083.509722222225</c:v>
                </c:pt>
                <c:pt idx="6982">
                  <c:v>44296.063888888886</c:v>
                </c:pt>
                <c:pt idx="6983">
                  <c:v>44129.490277777775</c:v>
                </c:pt>
                <c:pt idx="6984">
                  <c:v>44064.498611111114</c:v>
                </c:pt>
                <c:pt idx="6985">
                  <c:v>44245.152777777781</c:v>
                </c:pt>
                <c:pt idx="6986">
                  <c:v>44078.711111111108</c:v>
                </c:pt>
                <c:pt idx="6987">
                  <c:v>44002.39166666667</c:v>
                </c:pt>
                <c:pt idx="6988">
                  <c:v>44203.540972222225</c:v>
                </c:pt>
                <c:pt idx="6989">
                  <c:v>44035.027777777781</c:v>
                </c:pt>
                <c:pt idx="6990">
                  <c:v>44009.050694444442</c:v>
                </c:pt>
                <c:pt idx="6991">
                  <c:v>44184.317361111112</c:v>
                </c:pt>
                <c:pt idx="6992">
                  <c:v>44303.529166666667</c:v>
                </c:pt>
                <c:pt idx="6993">
                  <c:v>44216.791666666664</c:v>
                </c:pt>
                <c:pt idx="6994">
                  <c:v>44050.370833333334</c:v>
                </c:pt>
                <c:pt idx="6995">
                  <c:v>44204.711805555555</c:v>
                </c:pt>
                <c:pt idx="6996">
                  <c:v>44020.272916666669</c:v>
                </c:pt>
                <c:pt idx="6997">
                  <c:v>44033.574999999997</c:v>
                </c:pt>
                <c:pt idx="6998">
                  <c:v>44012.820833333331</c:v>
                </c:pt>
                <c:pt idx="6999">
                  <c:v>44298.981249999997</c:v>
                </c:pt>
                <c:pt idx="7000">
                  <c:v>44137.831944444442</c:v>
                </c:pt>
                <c:pt idx="7001">
                  <c:v>44129.902777777781</c:v>
                </c:pt>
                <c:pt idx="7002">
                  <c:v>44134.847222222219</c:v>
                </c:pt>
                <c:pt idx="7003">
                  <c:v>44317.078472222223</c:v>
                </c:pt>
                <c:pt idx="7004">
                  <c:v>44104.693749999999</c:v>
                </c:pt>
                <c:pt idx="7005">
                  <c:v>44094.637499999997</c:v>
                </c:pt>
                <c:pt idx="7006">
                  <c:v>44302.459722222222</c:v>
                </c:pt>
                <c:pt idx="7007">
                  <c:v>44210.63958333333</c:v>
                </c:pt>
                <c:pt idx="7008">
                  <c:v>44064.097222222219</c:v>
                </c:pt>
                <c:pt idx="7009">
                  <c:v>44204.901388888888</c:v>
                </c:pt>
                <c:pt idx="7010">
                  <c:v>44037.645833333336</c:v>
                </c:pt>
                <c:pt idx="7011">
                  <c:v>44229.423611111109</c:v>
                </c:pt>
                <c:pt idx="7012">
                  <c:v>44175.418055555558</c:v>
                </c:pt>
                <c:pt idx="7013">
                  <c:v>44276.908333333333</c:v>
                </c:pt>
                <c:pt idx="7014">
                  <c:v>44107.688194444447</c:v>
                </c:pt>
                <c:pt idx="7015">
                  <c:v>44195.755555555559</c:v>
                </c:pt>
                <c:pt idx="7016">
                  <c:v>44271.509027777778</c:v>
                </c:pt>
                <c:pt idx="7017">
                  <c:v>44085.51666666667</c:v>
                </c:pt>
                <c:pt idx="7018">
                  <c:v>44229.032638888886</c:v>
                </c:pt>
                <c:pt idx="7019">
                  <c:v>44117.599305555559</c:v>
                </c:pt>
                <c:pt idx="7020">
                  <c:v>44249.936111111114</c:v>
                </c:pt>
                <c:pt idx="7021">
                  <c:v>44081.894444444442</c:v>
                </c:pt>
                <c:pt idx="7022">
                  <c:v>44277.692361111112</c:v>
                </c:pt>
                <c:pt idx="7023">
                  <c:v>44272.956944444442</c:v>
                </c:pt>
                <c:pt idx="7024">
                  <c:v>44323.947222222225</c:v>
                </c:pt>
                <c:pt idx="7025">
                  <c:v>44065.088194444441</c:v>
                </c:pt>
                <c:pt idx="7026">
                  <c:v>44073.84375</c:v>
                </c:pt>
                <c:pt idx="7027">
                  <c:v>44203.655555555553</c:v>
                </c:pt>
                <c:pt idx="7028">
                  <c:v>44350.268750000003</c:v>
                </c:pt>
                <c:pt idx="7029">
                  <c:v>44037.197222222225</c:v>
                </c:pt>
                <c:pt idx="7030">
                  <c:v>44184.199305555558</c:v>
                </c:pt>
                <c:pt idx="7031">
                  <c:v>44315.009722222225</c:v>
                </c:pt>
                <c:pt idx="7032">
                  <c:v>44150.288194444445</c:v>
                </c:pt>
                <c:pt idx="7033">
                  <c:v>44358.67291666667</c:v>
                </c:pt>
                <c:pt idx="7034">
                  <c:v>44312.654861111114</c:v>
                </c:pt>
                <c:pt idx="7035">
                  <c:v>44013.247916666667</c:v>
                </c:pt>
                <c:pt idx="7036">
                  <c:v>44074.832638888889</c:v>
                </c:pt>
                <c:pt idx="7037">
                  <c:v>44098.825694444444</c:v>
                </c:pt>
                <c:pt idx="7038">
                  <c:v>44064.927083333336</c:v>
                </c:pt>
                <c:pt idx="7039">
                  <c:v>44333.163194444445</c:v>
                </c:pt>
                <c:pt idx="7040">
                  <c:v>44181.798611111109</c:v>
                </c:pt>
                <c:pt idx="7041">
                  <c:v>44072.977083333331</c:v>
                </c:pt>
                <c:pt idx="7042">
                  <c:v>44161.817361111112</c:v>
                </c:pt>
                <c:pt idx="7043">
                  <c:v>44088.066666666666</c:v>
                </c:pt>
                <c:pt idx="7044">
                  <c:v>44193.222222222219</c:v>
                </c:pt>
                <c:pt idx="7045">
                  <c:v>44084.525694444441</c:v>
                </c:pt>
                <c:pt idx="7046">
                  <c:v>44072.520138888889</c:v>
                </c:pt>
                <c:pt idx="7047">
                  <c:v>44189.035416666666</c:v>
                </c:pt>
                <c:pt idx="7048">
                  <c:v>44200.90347222222</c:v>
                </c:pt>
                <c:pt idx="7049">
                  <c:v>44201.64166666667</c:v>
                </c:pt>
                <c:pt idx="7050">
                  <c:v>44046.925694444442</c:v>
                </c:pt>
                <c:pt idx="7051">
                  <c:v>44170.179166666669</c:v>
                </c:pt>
                <c:pt idx="7052">
                  <c:v>44175.182638888888</c:v>
                </c:pt>
                <c:pt idx="7053">
                  <c:v>44351.652083333334</c:v>
                </c:pt>
                <c:pt idx="7054">
                  <c:v>44138.146527777775</c:v>
                </c:pt>
                <c:pt idx="7055">
                  <c:v>44049.293055555558</c:v>
                </c:pt>
                <c:pt idx="7056">
                  <c:v>44009.027777777781</c:v>
                </c:pt>
                <c:pt idx="7057">
                  <c:v>44085.03402777778</c:v>
                </c:pt>
                <c:pt idx="7058">
                  <c:v>44262.357638888891</c:v>
                </c:pt>
                <c:pt idx="7059">
                  <c:v>44326.880555555559</c:v>
                </c:pt>
                <c:pt idx="7060">
                  <c:v>44215.524305555555</c:v>
                </c:pt>
                <c:pt idx="7061">
                  <c:v>44333.299305555556</c:v>
                </c:pt>
                <c:pt idx="7062">
                  <c:v>44249.043055555558</c:v>
                </c:pt>
                <c:pt idx="7063">
                  <c:v>44351.777777777781</c:v>
                </c:pt>
                <c:pt idx="7064">
                  <c:v>44031.361111111109</c:v>
                </c:pt>
                <c:pt idx="7065">
                  <c:v>44151.127083333333</c:v>
                </c:pt>
                <c:pt idx="7066">
                  <c:v>44183.743055555555</c:v>
                </c:pt>
                <c:pt idx="7067">
                  <c:v>44074.625</c:v>
                </c:pt>
                <c:pt idx="7068">
                  <c:v>44165.459027777775</c:v>
                </c:pt>
                <c:pt idx="7069">
                  <c:v>44156.310416666667</c:v>
                </c:pt>
                <c:pt idx="7070">
                  <c:v>44166.993750000001</c:v>
                </c:pt>
                <c:pt idx="7071">
                  <c:v>44195.279861111114</c:v>
                </c:pt>
                <c:pt idx="7072">
                  <c:v>44002.379166666666</c:v>
                </c:pt>
                <c:pt idx="7073">
                  <c:v>44034.392361111109</c:v>
                </c:pt>
                <c:pt idx="7074">
                  <c:v>44292.220833333333</c:v>
                </c:pt>
                <c:pt idx="7075">
                  <c:v>44038.589583333334</c:v>
                </c:pt>
                <c:pt idx="7076">
                  <c:v>44217.38958333333</c:v>
                </c:pt>
                <c:pt idx="7077">
                  <c:v>44281.342361111114</c:v>
                </c:pt>
                <c:pt idx="7078">
                  <c:v>44208.751388888886</c:v>
                </c:pt>
                <c:pt idx="7079">
                  <c:v>44200.890972222223</c:v>
                </c:pt>
                <c:pt idx="7080">
                  <c:v>44043.345833333333</c:v>
                </c:pt>
                <c:pt idx="7081">
                  <c:v>44071.203472222223</c:v>
                </c:pt>
                <c:pt idx="7082">
                  <c:v>44128.832638888889</c:v>
                </c:pt>
                <c:pt idx="7083">
                  <c:v>44360.118055555555</c:v>
                </c:pt>
                <c:pt idx="7084">
                  <c:v>44048.510416666664</c:v>
                </c:pt>
                <c:pt idx="7085">
                  <c:v>44043.829861111109</c:v>
                </c:pt>
                <c:pt idx="7086">
                  <c:v>44041.848611111112</c:v>
                </c:pt>
                <c:pt idx="7087">
                  <c:v>44281.223611111112</c:v>
                </c:pt>
                <c:pt idx="7088">
                  <c:v>44194.901388888888</c:v>
                </c:pt>
                <c:pt idx="7089">
                  <c:v>44134.06527777778</c:v>
                </c:pt>
                <c:pt idx="7090">
                  <c:v>44310.136805555558</c:v>
                </c:pt>
                <c:pt idx="7091">
                  <c:v>44256.779861111114</c:v>
                </c:pt>
                <c:pt idx="7092">
                  <c:v>44274.927777777775</c:v>
                </c:pt>
                <c:pt idx="7093">
                  <c:v>44053.487500000003</c:v>
                </c:pt>
                <c:pt idx="7094">
                  <c:v>44044.27847222222</c:v>
                </c:pt>
                <c:pt idx="7095">
                  <c:v>44184.038194444445</c:v>
                </c:pt>
                <c:pt idx="7096">
                  <c:v>44045.375694444447</c:v>
                </c:pt>
                <c:pt idx="7097">
                  <c:v>44059.839583333334</c:v>
                </c:pt>
                <c:pt idx="7098">
                  <c:v>44326.025694444441</c:v>
                </c:pt>
                <c:pt idx="7099">
                  <c:v>44143.75277777778</c:v>
                </c:pt>
                <c:pt idx="7100">
                  <c:v>44297.859722222223</c:v>
                </c:pt>
                <c:pt idx="7101">
                  <c:v>44173.325694444444</c:v>
                </c:pt>
                <c:pt idx="7102">
                  <c:v>44225.717361111114</c:v>
                </c:pt>
                <c:pt idx="7103">
                  <c:v>44242.125694444447</c:v>
                </c:pt>
                <c:pt idx="7104">
                  <c:v>44240.216666666667</c:v>
                </c:pt>
                <c:pt idx="7105">
                  <c:v>44015.115972222222</c:v>
                </c:pt>
                <c:pt idx="7106">
                  <c:v>44198.436111111114</c:v>
                </c:pt>
                <c:pt idx="7107">
                  <c:v>44043.330555555556</c:v>
                </c:pt>
                <c:pt idx="7108">
                  <c:v>44026.938194444447</c:v>
                </c:pt>
                <c:pt idx="7109">
                  <c:v>44080.813888888886</c:v>
                </c:pt>
                <c:pt idx="7110">
                  <c:v>44227.26666666667</c:v>
                </c:pt>
                <c:pt idx="7111">
                  <c:v>44203.697916666664</c:v>
                </c:pt>
                <c:pt idx="7112">
                  <c:v>44208.385416666664</c:v>
                </c:pt>
                <c:pt idx="7113">
                  <c:v>44183.039583333331</c:v>
                </c:pt>
                <c:pt idx="7114">
                  <c:v>44340.009027777778</c:v>
                </c:pt>
                <c:pt idx="7115">
                  <c:v>44008.709722222222</c:v>
                </c:pt>
                <c:pt idx="7116">
                  <c:v>44337.506944444445</c:v>
                </c:pt>
                <c:pt idx="7117">
                  <c:v>44319.193749999999</c:v>
                </c:pt>
                <c:pt idx="7118">
                  <c:v>44057.921527777777</c:v>
                </c:pt>
                <c:pt idx="7119">
                  <c:v>44052.313888888886</c:v>
                </c:pt>
                <c:pt idx="7120">
                  <c:v>44007.02847222222</c:v>
                </c:pt>
                <c:pt idx="7121">
                  <c:v>44159.375694444447</c:v>
                </c:pt>
                <c:pt idx="7122">
                  <c:v>44007.272222222222</c:v>
                </c:pt>
                <c:pt idx="7123">
                  <c:v>44263.927777777775</c:v>
                </c:pt>
                <c:pt idx="7124">
                  <c:v>44186.640277777777</c:v>
                </c:pt>
                <c:pt idx="7125">
                  <c:v>44303.737500000003</c:v>
                </c:pt>
                <c:pt idx="7126">
                  <c:v>44297.255555555559</c:v>
                </c:pt>
                <c:pt idx="7127">
                  <c:v>44269.93472222222</c:v>
                </c:pt>
                <c:pt idx="7128">
                  <c:v>44154.269444444442</c:v>
                </c:pt>
                <c:pt idx="7129">
                  <c:v>44210.836111111108</c:v>
                </c:pt>
                <c:pt idx="7130">
                  <c:v>44021.878472222219</c:v>
                </c:pt>
                <c:pt idx="7131">
                  <c:v>44080.65</c:v>
                </c:pt>
                <c:pt idx="7132">
                  <c:v>44023.262499999997</c:v>
                </c:pt>
                <c:pt idx="7133">
                  <c:v>44207.604861111111</c:v>
                </c:pt>
                <c:pt idx="7134">
                  <c:v>44208.27847222222</c:v>
                </c:pt>
                <c:pt idx="7135">
                  <c:v>44325.681944444441</c:v>
                </c:pt>
                <c:pt idx="7136">
                  <c:v>44284.790277777778</c:v>
                </c:pt>
                <c:pt idx="7137">
                  <c:v>44192.981944444444</c:v>
                </c:pt>
                <c:pt idx="7138">
                  <c:v>44331.374305555553</c:v>
                </c:pt>
                <c:pt idx="7139">
                  <c:v>44231.904166666667</c:v>
                </c:pt>
                <c:pt idx="7140">
                  <c:v>44165.433333333334</c:v>
                </c:pt>
                <c:pt idx="7141">
                  <c:v>44364.546527777777</c:v>
                </c:pt>
                <c:pt idx="7142">
                  <c:v>44131.447222222225</c:v>
                </c:pt>
                <c:pt idx="7143">
                  <c:v>44243.495138888888</c:v>
                </c:pt>
                <c:pt idx="7144">
                  <c:v>44257.556250000001</c:v>
                </c:pt>
                <c:pt idx="7145">
                  <c:v>44107.431944444441</c:v>
                </c:pt>
                <c:pt idx="7146">
                  <c:v>44006.259027777778</c:v>
                </c:pt>
                <c:pt idx="7147">
                  <c:v>44084.039583333331</c:v>
                </c:pt>
                <c:pt idx="7148">
                  <c:v>44305.004861111112</c:v>
                </c:pt>
                <c:pt idx="7149">
                  <c:v>44049.251388888886</c:v>
                </c:pt>
                <c:pt idx="7150">
                  <c:v>44064.064583333333</c:v>
                </c:pt>
                <c:pt idx="7151">
                  <c:v>44161.879166666666</c:v>
                </c:pt>
                <c:pt idx="7152">
                  <c:v>44144.46875</c:v>
                </c:pt>
                <c:pt idx="7153">
                  <c:v>44067.64166666667</c:v>
                </c:pt>
                <c:pt idx="7154">
                  <c:v>44358.87777777778</c:v>
                </c:pt>
                <c:pt idx="7155">
                  <c:v>44293.147222222222</c:v>
                </c:pt>
                <c:pt idx="7156">
                  <c:v>44158.886111111111</c:v>
                </c:pt>
                <c:pt idx="7157">
                  <c:v>44337.470833333333</c:v>
                </c:pt>
                <c:pt idx="7158">
                  <c:v>44349.78125</c:v>
                </c:pt>
                <c:pt idx="7159">
                  <c:v>44001.473611111112</c:v>
                </c:pt>
                <c:pt idx="7160">
                  <c:v>44132.154166666667</c:v>
                </c:pt>
                <c:pt idx="7161">
                  <c:v>44185.429861111108</c:v>
                </c:pt>
                <c:pt idx="7162">
                  <c:v>44101.727083333331</c:v>
                </c:pt>
                <c:pt idx="7163">
                  <c:v>44107.209722222222</c:v>
                </c:pt>
                <c:pt idx="7164">
                  <c:v>44187.305555555555</c:v>
                </c:pt>
                <c:pt idx="7165">
                  <c:v>44136.3</c:v>
                </c:pt>
                <c:pt idx="7166">
                  <c:v>44186.509722222225</c:v>
                </c:pt>
                <c:pt idx="7167">
                  <c:v>44016.772222222222</c:v>
                </c:pt>
                <c:pt idx="7168">
                  <c:v>44165.080555555556</c:v>
                </c:pt>
                <c:pt idx="7169">
                  <c:v>44244.974305555559</c:v>
                </c:pt>
                <c:pt idx="7170">
                  <c:v>44354.556250000001</c:v>
                </c:pt>
                <c:pt idx="7171">
                  <c:v>44250.727083333331</c:v>
                </c:pt>
                <c:pt idx="7172">
                  <c:v>44062.796527777777</c:v>
                </c:pt>
                <c:pt idx="7173">
                  <c:v>44204.670138888891</c:v>
                </c:pt>
                <c:pt idx="7174">
                  <c:v>44354.320833333331</c:v>
                </c:pt>
                <c:pt idx="7175">
                  <c:v>44247.588194444441</c:v>
                </c:pt>
                <c:pt idx="7176">
                  <c:v>44306.758333333331</c:v>
                </c:pt>
                <c:pt idx="7177">
                  <c:v>44221.363888888889</c:v>
                </c:pt>
                <c:pt idx="7178">
                  <c:v>44285.606944444444</c:v>
                </c:pt>
                <c:pt idx="7179">
                  <c:v>44363.540972222225</c:v>
                </c:pt>
                <c:pt idx="7180">
                  <c:v>44299.147222222222</c:v>
                </c:pt>
                <c:pt idx="7181">
                  <c:v>44264.399305555555</c:v>
                </c:pt>
                <c:pt idx="7182">
                  <c:v>44341.897916666669</c:v>
                </c:pt>
                <c:pt idx="7183">
                  <c:v>44198.282638888886</c:v>
                </c:pt>
                <c:pt idx="7184">
                  <c:v>44253.107638888891</c:v>
                </c:pt>
                <c:pt idx="7185">
                  <c:v>44046.655555555553</c:v>
                </c:pt>
                <c:pt idx="7186">
                  <c:v>44304.715277777781</c:v>
                </c:pt>
                <c:pt idx="7187">
                  <c:v>44043.20208333333</c:v>
                </c:pt>
                <c:pt idx="7188">
                  <c:v>44065.236805555556</c:v>
                </c:pt>
                <c:pt idx="7189">
                  <c:v>44332.44027777778</c:v>
                </c:pt>
                <c:pt idx="7190">
                  <c:v>44329.830555555556</c:v>
                </c:pt>
                <c:pt idx="7191">
                  <c:v>44281.918749999997</c:v>
                </c:pt>
                <c:pt idx="7192">
                  <c:v>44263.025000000001</c:v>
                </c:pt>
                <c:pt idx="7193">
                  <c:v>44061.20208333333</c:v>
                </c:pt>
                <c:pt idx="7194">
                  <c:v>44311.227083333331</c:v>
                </c:pt>
                <c:pt idx="7195">
                  <c:v>44246.338888888888</c:v>
                </c:pt>
                <c:pt idx="7196">
                  <c:v>44326.574305555558</c:v>
                </c:pt>
                <c:pt idx="7197">
                  <c:v>44113.59375</c:v>
                </c:pt>
                <c:pt idx="7198">
                  <c:v>44010.155555555553</c:v>
                </c:pt>
                <c:pt idx="7199">
                  <c:v>44046.496527777781</c:v>
                </c:pt>
                <c:pt idx="7200">
                  <c:v>44362.675694444442</c:v>
                </c:pt>
                <c:pt idx="7201">
                  <c:v>44199.62222222222</c:v>
                </c:pt>
                <c:pt idx="7202">
                  <c:v>44354.300694444442</c:v>
                </c:pt>
                <c:pt idx="7203">
                  <c:v>44309.068749999999</c:v>
                </c:pt>
                <c:pt idx="7204">
                  <c:v>44156.504166666666</c:v>
                </c:pt>
                <c:pt idx="7205">
                  <c:v>44340.349305555559</c:v>
                </c:pt>
                <c:pt idx="7206">
                  <c:v>44085.620833333334</c:v>
                </c:pt>
                <c:pt idx="7207">
                  <c:v>44321.027083333334</c:v>
                </c:pt>
                <c:pt idx="7208">
                  <c:v>44020.665277777778</c:v>
                </c:pt>
                <c:pt idx="7209">
                  <c:v>44272.106944444444</c:v>
                </c:pt>
                <c:pt idx="7210">
                  <c:v>44225.411111111112</c:v>
                </c:pt>
                <c:pt idx="7211">
                  <c:v>44285.999305555553</c:v>
                </c:pt>
                <c:pt idx="7212">
                  <c:v>44275.021527777775</c:v>
                </c:pt>
                <c:pt idx="7213">
                  <c:v>44273.396527777775</c:v>
                </c:pt>
                <c:pt idx="7214">
                  <c:v>44309.980555555558</c:v>
                </c:pt>
                <c:pt idx="7215">
                  <c:v>44277.438888888886</c:v>
                </c:pt>
                <c:pt idx="7216">
                  <c:v>44095.760416666664</c:v>
                </c:pt>
                <c:pt idx="7217">
                  <c:v>44175.01666666667</c:v>
                </c:pt>
                <c:pt idx="7218">
                  <c:v>44303.219444444447</c:v>
                </c:pt>
                <c:pt idx="7219">
                  <c:v>44169.413888888892</c:v>
                </c:pt>
                <c:pt idx="7220">
                  <c:v>44143.029166666667</c:v>
                </c:pt>
                <c:pt idx="7221">
                  <c:v>44326.472222222219</c:v>
                </c:pt>
                <c:pt idx="7222">
                  <c:v>44223.618750000001</c:v>
                </c:pt>
                <c:pt idx="7223">
                  <c:v>44032.048611111109</c:v>
                </c:pt>
                <c:pt idx="7224">
                  <c:v>44220.553472222222</c:v>
                </c:pt>
                <c:pt idx="7225">
                  <c:v>44152.118750000001</c:v>
                </c:pt>
                <c:pt idx="7226">
                  <c:v>44210.324999999997</c:v>
                </c:pt>
                <c:pt idx="7227">
                  <c:v>44125.236111111109</c:v>
                </c:pt>
                <c:pt idx="7228">
                  <c:v>44220.134722222225</c:v>
                </c:pt>
                <c:pt idx="7229">
                  <c:v>44017.265972222223</c:v>
                </c:pt>
                <c:pt idx="7230">
                  <c:v>44074.706944444442</c:v>
                </c:pt>
                <c:pt idx="7231">
                  <c:v>44012.524305555555</c:v>
                </c:pt>
                <c:pt idx="7232">
                  <c:v>44021.861111111109</c:v>
                </c:pt>
                <c:pt idx="7233">
                  <c:v>44340.628472222219</c:v>
                </c:pt>
                <c:pt idx="7234">
                  <c:v>44043.609722222223</c:v>
                </c:pt>
                <c:pt idx="7235">
                  <c:v>44197.433333333334</c:v>
                </c:pt>
                <c:pt idx="7236">
                  <c:v>44112.650694444441</c:v>
                </c:pt>
                <c:pt idx="7237">
                  <c:v>44280.18472222222</c:v>
                </c:pt>
                <c:pt idx="7238">
                  <c:v>44168.789583333331</c:v>
                </c:pt>
                <c:pt idx="7239">
                  <c:v>44076.55</c:v>
                </c:pt>
                <c:pt idx="7240">
                  <c:v>44194.422222222223</c:v>
                </c:pt>
                <c:pt idx="7241">
                  <c:v>44115.946527777778</c:v>
                </c:pt>
                <c:pt idx="7242">
                  <c:v>44220.366666666669</c:v>
                </c:pt>
                <c:pt idx="7243">
                  <c:v>44060.524305555555</c:v>
                </c:pt>
                <c:pt idx="7244">
                  <c:v>44106.934027777781</c:v>
                </c:pt>
                <c:pt idx="7245">
                  <c:v>44287.479861111111</c:v>
                </c:pt>
                <c:pt idx="7246">
                  <c:v>44072.118750000001</c:v>
                </c:pt>
                <c:pt idx="7247">
                  <c:v>44241.554861111108</c:v>
                </c:pt>
                <c:pt idx="7248">
                  <c:v>44187.629166666666</c:v>
                </c:pt>
                <c:pt idx="7249">
                  <c:v>44149.575694444444</c:v>
                </c:pt>
                <c:pt idx="7250">
                  <c:v>44263.226388888892</c:v>
                </c:pt>
                <c:pt idx="7251">
                  <c:v>44304.77847222222</c:v>
                </c:pt>
                <c:pt idx="7252">
                  <c:v>44139.540277777778</c:v>
                </c:pt>
                <c:pt idx="7253">
                  <c:v>44071.79583333333</c:v>
                </c:pt>
                <c:pt idx="7254">
                  <c:v>44288.193749999999</c:v>
                </c:pt>
                <c:pt idx="7255">
                  <c:v>44149.694444444445</c:v>
                </c:pt>
                <c:pt idx="7256">
                  <c:v>44284.723611111112</c:v>
                </c:pt>
                <c:pt idx="7257">
                  <c:v>44265.714583333334</c:v>
                </c:pt>
                <c:pt idx="7258">
                  <c:v>44033.690972222219</c:v>
                </c:pt>
                <c:pt idx="7259">
                  <c:v>44364.640972222223</c:v>
                </c:pt>
                <c:pt idx="7260">
                  <c:v>44256.408333333333</c:v>
                </c:pt>
                <c:pt idx="7261">
                  <c:v>44131.286805555559</c:v>
                </c:pt>
                <c:pt idx="7262">
                  <c:v>44218.39166666667</c:v>
                </c:pt>
                <c:pt idx="7263">
                  <c:v>44241.831944444442</c:v>
                </c:pt>
                <c:pt idx="7264">
                  <c:v>44327.043055555558</c:v>
                </c:pt>
                <c:pt idx="7265">
                  <c:v>44352.251388888886</c:v>
                </c:pt>
                <c:pt idx="7266">
                  <c:v>44267.659722222219</c:v>
                </c:pt>
                <c:pt idx="7267">
                  <c:v>44087.342361111114</c:v>
                </c:pt>
                <c:pt idx="7268">
                  <c:v>44056.615972222222</c:v>
                </c:pt>
                <c:pt idx="7269">
                  <c:v>44308.340277777781</c:v>
                </c:pt>
                <c:pt idx="7270">
                  <c:v>44018.136805555558</c:v>
                </c:pt>
                <c:pt idx="7271">
                  <c:v>44336.723611111112</c:v>
                </c:pt>
                <c:pt idx="7272">
                  <c:v>44067.804166666669</c:v>
                </c:pt>
                <c:pt idx="7273">
                  <c:v>44001.661805555559</c:v>
                </c:pt>
                <c:pt idx="7274">
                  <c:v>44340.083333333336</c:v>
                </c:pt>
                <c:pt idx="7275">
                  <c:v>44225.075694444444</c:v>
                </c:pt>
                <c:pt idx="7276">
                  <c:v>44231.298611111109</c:v>
                </c:pt>
                <c:pt idx="7277">
                  <c:v>44356.003472222219</c:v>
                </c:pt>
                <c:pt idx="7278">
                  <c:v>44076.126388888886</c:v>
                </c:pt>
                <c:pt idx="7279">
                  <c:v>44125.011805555558</c:v>
                </c:pt>
                <c:pt idx="7280">
                  <c:v>44037.5625</c:v>
                </c:pt>
                <c:pt idx="7281">
                  <c:v>44314.275694444441</c:v>
                </c:pt>
                <c:pt idx="7282">
                  <c:v>44218.613194444442</c:v>
                </c:pt>
                <c:pt idx="7283">
                  <c:v>44258.087500000001</c:v>
                </c:pt>
                <c:pt idx="7284">
                  <c:v>44068.904166666667</c:v>
                </c:pt>
                <c:pt idx="7285">
                  <c:v>44050.61041666667</c:v>
                </c:pt>
                <c:pt idx="7286">
                  <c:v>44102.988888888889</c:v>
                </c:pt>
                <c:pt idx="7287">
                  <c:v>44037.892361111109</c:v>
                </c:pt>
                <c:pt idx="7288">
                  <c:v>44006.597222222219</c:v>
                </c:pt>
                <c:pt idx="7289">
                  <c:v>44337.936805555553</c:v>
                </c:pt>
                <c:pt idx="7290">
                  <c:v>44048.06527777778</c:v>
                </c:pt>
                <c:pt idx="7291">
                  <c:v>44271.281944444447</c:v>
                </c:pt>
                <c:pt idx="7292">
                  <c:v>44325.521527777775</c:v>
                </c:pt>
                <c:pt idx="7293">
                  <c:v>44277.821527777778</c:v>
                </c:pt>
                <c:pt idx="7294">
                  <c:v>44160.518055555556</c:v>
                </c:pt>
                <c:pt idx="7295">
                  <c:v>44343.708333333336</c:v>
                </c:pt>
                <c:pt idx="7296">
                  <c:v>44291.505555555559</c:v>
                </c:pt>
                <c:pt idx="7297">
                  <c:v>44147.709027777775</c:v>
                </c:pt>
                <c:pt idx="7298">
                  <c:v>44238.379861111112</c:v>
                </c:pt>
                <c:pt idx="7299">
                  <c:v>44236.472916666666</c:v>
                </c:pt>
                <c:pt idx="7300">
                  <c:v>44258.881944444445</c:v>
                </c:pt>
                <c:pt idx="7301">
                  <c:v>44229.330555555556</c:v>
                </c:pt>
                <c:pt idx="7302">
                  <c:v>44147.526388888888</c:v>
                </c:pt>
                <c:pt idx="7303">
                  <c:v>44288.463194444441</c:v>
                </c:pt>
                <c:pt idx="7304">
                  <c:v>44305.772222222222</c:v>
                </c:pt>
                <c:pt idx="7305">
                  <c:v>44002.696527777778</c:v>
                </c:pt>
                <c:pt idx="7306">
                  <c:v>44209.808333333334</c:v>
                </c:pt>
                <c:pt idx="7307">
                  <c:v>44228.238194444442</c:v>
                </c:pt>
                <c:pt idx="7308">
                  <c:v>44009.060416666667</c:v>
                </c:pt>
                <c:pt idx="7309">
                  <c:v>44080.765972222223</c:v>
                </c:pt>
                <c:pt idx="7310">
                  <c:v>44119.381944444445</c:v>
                </c:pt>
                <c:pt idx="7311">
                  <c:v>44136.067361111112</c:v>
                </c:pt>
                <c:pt idx="7312">
                  <c:v>44200.090277777781</c:v>
                </c:pt>
                <c:pt idx="7313">
                  <c:v>44225.111111111109</c:v>
                </c:pt>
                <c:pt idx="7314">
                  <c:v>44133.027083333334</c:v>
                </c:pt>
                <c:pt idx="7315">
                  <c:v>44093.220138888886</c:v>
                </c:pt>
                <c:pt idx="7316">
                  <c:v>44092.549305555556</c:v>
                </c:pt>
                <c:pt idx="7317">
                  <c:v>44220.195833333331</c:v>
                </c:pt>
                <c:pt idx="7318">
                  <c:v>44254.290277777778</c:v>
                </c:pt>
                <c:pt idx="7319">
                  <c:v>44132.623611111114</c:v>
                </c:pt>
                <c:pt idx="7320">
                  <c:v>44030.772916666669</c:v>
                </c:pt>
                <c:pt idx="7321">
                  <c:v>44164.151388888888</c:v>
                </c:pt>
                <c:pt idx="7322">
                  <c:v>44173.418749999997</c:v>
                </c:pt>
                <c:pt idx="7323">
                  <c:v>44282.126388888886</c:v>
                </c:pt>
                <c:pt idx="7324">
                  <c:v>44215.163888888892</c:v>
                </c:pt>
                <c:pt idx="7325">
                  <c:v>44146.109722222223</c:v>
                </c:pt>
                <c:pt idx="7326">
                  <c:v>44004.143750000003</c:v>
                </c:pt>
                <c:pt idx="7327">
                  <c:v>44022.504166666666</c:v>
                </c:pt>
                <c:pt idx="7328">
                  <c:v>44134.285416666666</c:v>
                </c:pt>
                <c:pt idx="7329">
                  <c:v>44217.68472222222</c:v>
                </c:pt>
                <c:pt idx="7330">
                  <c:v>44152.564583333333</c:v>
                </c:pt>
                <c:pt idx="7331">
                  <c:v>44162.487500000003</c:v>
                </c:pt>
                <c:pt idx="7332">
                  <c:v>44057.229166666664</c:v>
                </c:pt>
                <c:pt idx="7333">
                  <c:v>44259.614583333336</c:v>
                </c:pt>
                <c:pt idx="7334">
                  <c:v>44104.304861111108</c:v>
                </c:pt>
                <c:pt idx="7335">
                  <c:v>44035.896527777775</c:v>
                </c:pt>
                <c:pt idx="7336">
                  <c:v>44136.591666666667</c:v>
                </c:pt>
                <c:pt idx="7337">
                  <c:v>44331.402083333334</c:v>
                </c:pt>
                <c:pt idx="7338">
                  <c:v>44135.040972222225</c:v>
                </c:pt>
                <c:pt idx="7339">
                  <c:v>44333.32916666667</c:v>
                </c:pt>
                <c:pt idx="7340">
                  <c:v>44319.191666666666</c:v>
                </c:pt>
                <c:pt idx="7341">
                  <c:v>44232.273611111108</c:v>
                </c:pt>
                <c:pt idx="7342">
                  <c:v>44276.352083333331</c:v>
                </c:pt>
                <c:pt idx="7343">
                  <c:v>44194.520833333336</c:v>
                </c:pt>
                <c:pt idx="7344">
                  <c:v>44053.701388888891</c:v>
                </c:pt>
                <c:pt idx="7345">
                  <c:v>44118.70208333333</c:v>
                </c:pt>
                <c:pt idx="7346">
                  <c:v>44133.353472222225</c:v>
                </c:pt>
                <c:pt idx="7347">
                  <c:v>44136.150694444441</c:v>
                </c:pt>
                <c:pt idx="7348">
                  <c:v>44120.932638888888</c:v>
                </c:pt>
                <c:pt idx="7349">
                  <c:v>44225.927777777775</c:v>
                </c:pt>
                <c:pt idx="7350">
                  <c:v>44325.848611111112</c:v>
                </c:pt>
                <c:pt idx="7351">
                  <c:v>44056.613888888889</c:v>
                </c:pt>
                <c:pt idx="7352">
                  <c:v>44333.967361111114</c:v>
                </c:pt>
                <c:pt idx="7353">
                  <c:v>44124.111111111109</c:v>
                </c:pt>
                <c:pt idx="7354">
                  <c:v>44333.381249999999</c:v>
                </c:pt>
                <c:pt idx="7355">
                  <c:v>44053.042361111111</c:v>
                </c:pt>
                <c:pt idx="7356">
                  <c:v>44055.870833333334</c:v>
                </c:pt>
                <c:pt idx="7357">
                  <c:v>44081.599305555559</c:v>
                </c:pt>
                <c:pt idx="7358">
                  <c:v>44270.010416666664</c:v>
                </c:pt>
                <c:pt idx="7359">
                  <c:v>44073.333333333336</c:v>
                </c:pt>
                <c:pt idx="7360">
                  <c:v>44138.865277777775</c:v>
                </c:pt>
                <c:pt idx="7361">
                  <c:v>44179.982638888891</c:v>
                </c:pt>
                <c:pt idx="7362">
                  <c:v>44140.421527777777</c:v>
                </c:pt>
                <c:pt idx="7363">
                  <c:v>44207.938194444447</c:v>
                </c:pt>
                <c:pt idx="7364">
                  <c:v>44338.041666666664</c:v>
                </c:pt>
                <c:pt idx="7365">
                  <c:v>44182.681944444441</c:v>
                </c:pt>
                <c:pt idx="7366">
                  <c:v>44024.976388888892</c:v>
                </c:pt>
                <c:pt idx="7367">
                  <c:v>44083.870833333334</c:v>
                </c:pt>
                <c:pt idx="7368">
                  <c:v>44093.745138888888</c:v>
                </c:pt>
                <c:pt idx="7369">
                  <c:v>44276.919444444444</c:v>
                </c:pt>
                <c:pt idx="7370">
                  <c:v>44315.696527777778</c:v>
                </c:pt>
                <c:pt idx="7371">
                  <c:v>44104.249305555553</c:v>
                </c:pt>
                <c:pt idx="7372">
                  <c:v>44295.411111111112</c:v>
                </c:pt>
                <c:pt idx="7373">
                  <c:v>44156.352777777778</c:v>
                </c:pt>
                <c:pt idx="7374">
                  <c:v>44183.716666666667</c:v>
                </c:pt>
                <c:pt idx="7375">
                  <c:v>44265.855555555558</c:v>
                </c:pt>
                <c:pt idx="7376">
                  <c:v>44171.277777777781</c:v>
                </c:pt>
                <c:pt idx="7377">
                  <c:v>44048.275000000001</c:v>
                </c:pt>
                <c:pt idx="7378">
                  <c:v>44013.231249999997</c:v>
                </c:pt>
                <c:pt idx="7379">
                  <c:v>44357.790277777778</c:v>
                </c:pt>
                <c:pt idx="7380">
                  <c:v>44167.188888888886</c:v>
                </c:pt>
                <c:pt idx="7381">
                  <c:v>44361.65</c:v>
                </c:pt>
                <c:pt idx="7382">
                  <c:v>44250.78125</c:v>
                </c:pt>
                <c:pt idx="7383">
                  <c:v>44121.69027777778</c:v>
                </c:pt>
                <c:pt idx="7384">
                  <c:v>44151.405555555553</c:v>
                </c:pt>
                <c:pt idx="7385">
                  <c:v>44229.811805555553</c:v>
                </c:pt>
                <c:pt idx="7386">
                  <c:v>44331.020833333336</c:v>
                </c:pt>
                <c:pt idx="7387">
                  <c:v>44173.908333333333</c:v>
                </c:pt>
                <c:pt idx="7388">
                  <c:v>44146.275694444441</c:v>
                </c:pt>
                <c:pt idx="7389">
                  <c:v>44242.144444444442</c:v>
                </c:pt>
                <c:pt idx="7390">
                  <c:v>44214.293055555558</c:v>
                </c:pt>
                <c:pt idx="7391">
                  <c:v>44105.805555555555</c:v>
                </c:pt>
                <c:pt idx="7392">
                  <c:v>44114.943749999999</c:v>
                </c:pt>
                <c:pt idx="7393">
                  <c:v>44180.992361111108</c:v>
                </c:pt>
                <c:pt idx="7394">
                  <c:v>44203.987500000003</c:v>
                </c:pt>
                <c:pt idx="7395">
                  <c:v>44242.867361111108</c:v>
                </c:pt>
                <c:pt idx="7396">
                  <c:v>44109.243750000001</c:v>
                </c:pt>
                <c:pt idx="7397">
                  <c:v>44189.668749999997</c:v>
                </c:pt>
                <c:pt idx="7398">
                  <c:v>44145.866666666669</c:v>
                </c:pt>
                <c:pt idx="7399">
                  <c:v>44226.23333333333</c:v>
                </c:pt>
                <c:pt idx="7400">
                  <c:v>44080.870833333334</c:v>
                </c:pt>
                <c:pt idx="7401">
                  <c:v>44313.002083333333</c:v>
                </c:pt>
                <c:pt idx="7402">
                  <c:v>44265.313888888886</c:v>
                </c:pt>
                <c:pt idx="7403">
                  <c:v>44204.953472222223</c:v>
                </c:pt>
                <c:pt idx="7404">
                  <c:v>44028.784722222219</c:v>
                </c:pt>
                <c:pt idx="7405">
                  <c:v>44226.650694444441</c:v>
                </c:pt>
                <c:pt idx="7406">
                  <c:v>44020.545138888891</c:v>
                </c:pt>
                <c:pt idx="7407">
                  <c:v>44239.021527777775</c:v>
                </c:pt>
                <c:pt idx="7408">
                  <c:v>44223.751388888886</c:v>
                </c:pt>
                <c:pt idx="7409">
                  <c:v>44007.184027777781</c:v>
                </c:pt>
                <c:pt idx="7410">
                  <c:v>44317.443749999999</c:v>
                </c:pt>
                <c:pt idx="7411">
                  <c:v>44143.217361111114</c:v>
                </c:pt>
                <c:pt idx="7412">
                  <c:v>44332.956944444442</c:v>
                </c:pt>
                <c:pt idx="7413">
                  <c:v>44224.871527777781</c:v>
                </c:pt>
                <c:pt idx="7414">
                  <c:v>44198.512499999997</c:v>
                </c:pt>
                <c:pt idx="7415">
                  <c:v>44185.480555555558</c:v>
                </c:pt>
                <c:pt idx="7416">
                  <c:v>44137.663194444445</c:v>
                </c:pt>
                <c:pt idx="7417">
                  <c:v>44270.886805555558</c:v>
                </c:pt>
                <c:pt idx="7418">
                  <c:v>44021.29583333333</c:v>
                </c:pt>
                <c:pt idx="7419">
                  <c:v>44036.183333333334</c:v>
                </c:pt>
                <c:pt idx="7420">
                  <c:v>44116.042361111111</c:v>
                </c:pt>
                <c:pt idx="7421">
                  <c:v>44161.220138888886</c:v>
                </c:pt>
                <c:pt idx="7422">
                  <c:v>44037.665972222225</c:v>
                </c:pt>
                <c:pt idx="7423">
                  <c:v>44061.586805555555</c:v>
                </c:pt>
                <c:pt idx="7424">
                  <c:v>44048.959722222222</c:v>
                </c:pt>
                <c:pt idx="7425">
                  <c:v>44227.181250000001</c:v>
                </c:pt>
                <c:pt idx="7426">
                  <c:v>44020.694444444445</c:v>
                </c:pt>
                <c:pt idx="7427">
                  <c:v>44225.185416666667</c:v>
                </c:pt>
                <c:pt idx="7428">
                  <c:v>44044.443749999999</c:v>
                </c:pt>
                <c:pt idx="7429">
                  <c:v>44027.196527777778</c:v>
                </c:pt>
                <c:pt idx="7430">
                  <c:v>44145.752083333333</c:v>
                </c:pt>
                <c:pt idx="7431">
                  <c:v>44250.895138888889</c:v>
                </c:pt>
                <c:pt idx="7432">
                  <c:v>44053.352777777778</c:v>
                </c:pt>
                <c:pt idx="7433">
                  <c:v>44064.015277777777</c:v>
                </c:pt>
                <c:pt idx="7434">
                  <c:v>44312.384027777778</c:v>
                </c:pt>
                <c:pt idx="7435">
                  <c:v>44152.209722222222</c:v>
                </c:pt>
                <c:pt idx="7436">
                  <c:v>44301.265972222223</c:v>
                </c:pt>
                <c:pt idx="7437">
                  <c:v>44070.259722222225</c:v>
                </c:pt>
                <c:pt idx="7438">
                  <c:v>44061.853472222225</c:v>
                </c:pt>
                <c:pt idx="7439">
                  <c:v>44245.51458333333</c:v>
                </c:pt>
                <c:pt idx="7440">
                  <c:v>44079.720833333333</c:v>
                </c:pt>
                <c:pt idx="7441">
                  <c:v>44205.231944444444</c:v>
                </c:pt>
                <c:pt idx="7442">
                  <c:v>44269.077777777777</c:v>
                </c:pt>
                <c:pt idx="7443">
                  <c:v>44131.54791666667</c:v>
                </c:pt>
                <c:pt idx="7444">
                  <c:v>44113.78402777778</c:v>
                </c:pt>
                <c:pt idx="7445">
                  <c:v>44302.732638888891</c:v>
                </c:pt>
                <c:pt idx="7446">
                  <c:v>44086.484722222223</c:v>
                </c:pt>
                <c:pt idx="7447">
                  <c:v>44284.038888888892</c:v>
                </c:pt>
                <c:pt idx="7448">
                  <c:v>44148.225694444445</c:v>
                </c:pt>
                <c:pt idx="7449">
                  <c:v>44069.202777777777</c:v>
                </c:pt>
                <c:pt idx="7450">
                  <c:v>44055.03125</c:v>
                </c:pt>
                <c:pt idx="7451">
                  <c:v>44255.03125</c:v>
                </c:pt>
                <c:pt idx="7452">
                  <c:v>44211.321527777778</c:v>
                </c:pt>
                <c:pt idx="7453">
                  <c:v>44162.039583333331</c:v>
                </c:pt>
                <c:pt idx="7454">
                  <c:v>44227.741666666669</c:v>
                </c:pt>
                <c:pt idx="7455">
                  <c:v>44163.929166666669</c:v>
                </c:pt>
                <c:pt idx="7456">
                  <c:v>44276.234722222223</c:v>
                </c:pt>
                <c:pt idx="7457">
                  <c:v>44224.743750000001</c:v>
                </c:pt>
                <c:pt idx="7458">
                  <c:v>44123.041666666664</c:v>
                </c:pt>
                <c:pt idx="7459">
                  <c:v>44244.340277777781</c:v>
                </c:pt>
                <c:pt idx="7460">
                  <c:v>44199.630555555559</c:v>
                </c:pt>
                <c:pt idx="7461">
                  <c:v>44103.997916666667</c:v>
                </c:pt>
                <c:pt idx="7462">
                  <c:v>44356.038888888892</c:v>
                </c:pt>
                <c:pt idx="7463">
                  <c:v>44036.760416666664</c:v>
                </c:pt>
                <c:pt idx="7464">
                  <c:v>44069.011111111111</c:v>
                </c:pt>
                <c:pt idx="7465">
                  <c:v>44051.538194444445</c:v>
                </c:pt>
                <c:pt idx="7466">
                  <c:v>44272.673611111109</c:v>
                </c:pt>
                <c:pt idx="7467">
                  <c:v>44355.461111111108</c:v>
                </c:pt>
                <c:pt idx="7468">
                  <c:v>44193.589583333334</c:v>
                </c:pt>
                <c:pt idx="7469">
                  <c:v>44017.703472222223</c:v>
                </c:pt>
                <c:pt idx="7470">
                  <c:v>44206.819444444445</c:v>
                </c:pt>
                <c:pt idx="7471">
                  <c:v>44271.065972222219</c:v>
                </c:pt>
                <c:pt idx="7472">
                  <c:v>44163.644444444442</c:v>
                </c:pt>
                <c:pt idx="7473">
                  <c:v>44142.093055555553</c:v>
                </c:pt>
                <c:pt idx="7474">
                  <c:v>44070.759722222225</c:v>
                </c:pt>
                <c:pt idx="7475">
                  <c:v>44015.936805555553</c:v>
                </c:pt>
                <c:pt idx="7476">
                  <c:v>44220.09097222222</c:v>
                </c:pt>
                <c:pt idx="7477">
                  <c:v>44106.837500000001</c:v>
                </c:pt>
                <c:pt idx="7478">
                  <c:v>44327.413194444445</c:v>
                </c:pt>
                <c:pt idx="7479">
                  <c:v>44365.231249999997</c:v>
                </c:pt>
                <c:pt idx="7480">
                  <c:v>44278.99722222222</c:v>
                </c:pt>
                <c:pt idx="7481">
                  <c:v>44251.395833333336</c:v>
                </c:pt>
                <c:pt idx="7482">
                  <c:v>44081.990972222222</c:v>
                </c:pt>
                <c:pt idx="7483">
                  <c:v>44193.586111111108</c:v>
                </c:pt>
                <c:pt idx="7484">
                  <c:v>44044.227083333331</c:v>
                </c:pt>
                <c:pt idx="7485">
                  <c:v>44044.614583333336</c:v>
                </c:pt>
                <c:pt idx="7486">
                  <c:v>44112.954861111109</c:v>
                </c:pt>
                <c:pt idx="7487">
                  <c:v>44098.279166666667</c:v>
                </c:pt>
                <c:pt idx="7488">
                  <c:v>44331.700694444444</c:v>
                </c:pt>
                <c:pt idx="7489">
                  <c:v>44018.353472222225</c:v>
                </c:pt>
                <c:pt idx="7490">
                  <c:v>44288.939583333333</c:v>
                </c:pt>
                <c:pt idx="7491">
                  <c:v>44233.339583333334</c:v>
                </c:pt>
                <c:pt idx="7492">
                  <c:v>44359.804166666669</c:v>
                </c:pt>
                <c:pt idx="7493">
                  <c:v>44300.98333333333</c:v>
                </c:pt>
                <c:pt idx="7494">
                  <c:v>44220.680555555555</c:v>
                </c:pt>
                <c:pt idx="7495">
                  <c:v>44138.875694444447</c:v>
                </c:pt>
                <c:pt idx="7496">
                  <c:v>44071.227777777778</c:v>
                </c:pt>
                <c:pt idx="7497">
                  <c:v>44006.084722222222</c:v>
                </c:pt>
                <c:pt idx="7498">
                  <c:v>44155.378472222219</c:v>
                </c:pt>
                <c:pt idx="7499">
                  <c:v>44099.428472222222</c:v>
                </c:pt>
                <c:pt idx="7500">
                  <c:v>44152.206944444442</c:v>
                </c:pt>
                <c:pt idx="7501">
                  <c:v>44339.949305555558</c:v>
                </c:pt>
                <c:pt idx="7502">
                  <c:v>44136.284722222219</c:v>
                </c:pt>
                <c:pt idx="7503">
                  <c:v>44208.577777777777</c:v>
                </c:pt>
                <c:pt idx="7504">
                  <c:v>44280.640277777777</c:v>
                </c:pt>
                <c:pt idx="7505">
                  <c:v>44004.035416666666</c:v>
                </c:pt>
                <c:pt idx="7506">
                  <c:v>44246.004861111112</c:v>
                </c:pt>
                <c:pt idx="7507">
                  <c:v>44022.342361111114</c:v>
                </c:pt>
                <c:pt idx="7508">
                  <c:v>44105.580555555556</c:v>
                </c:pt>
                <c:pt idx="7509">
                  <c:v>44206.381944444445</c:v>
                </c:pt>
                <c:pt idx="7510">
                  <c:v>44291.830555555556</c:v>
                </c:pt>
                <c:pt idx="7511">
                  <c:v>44150.163194444445</c:v>
                </c:pt>
                <c:pt idx="7512">
                  <c:v>44215.693055555559</c:v>
                </c:pt>
                <c:pt idx="7513">
                  <c:v>44127.822222222225</c:v>
                </c:pt>
                <c:pt idx="7514">
                  <c:v>44339.588888888888</c:v>
                </c:pt>
                <c:pt idx="7515">
                  <c:v>44350.652083333334</c:v>
                </c:pt>
                <c:pt idx="7516">
                  <c:v>44178.118055555555</c:v>
                </c:pt>
                <c:pt idx="7517">
                  <c:v>44353.678472222222</c:v>
                </c:pt>
                <c:pt idx="7518">
                  <c:v>44244.57708333333</c:v>
                </c:pt>
                <c:pt idx="7519">
                  <c:v>44133.22152777778</c:v>
                </c:pt>
                <c:pt idx="7520">
                  <c:v>44185.963888888888</c:v>
                </c:pt>
                <c:pt idx="7521">
                  <c:v>44203.044444444444</c:v>
                </c:pt>
                <c:pt idx="7522">
                  <c:v>44006.70208333333</c:v>
                </c:pt>
                <c:pt idx="7523">
                  <c:v>44048.297222222223</c:v>
                </c:pt>
                <c:pt idx="7524">
                  <c:v>44337.020138888889</c:v>
                </c:pt>
                <c:pt idx="7525">
                  <c:v>44291.688194444447</c:v>
                </c:pt>
                <c:pt idx="7526">
                  <c:v>44150.487500000003</c:v>
                </c:pt>
                <c:pt idx="7527">
                  <c:v>44304.388194444444</c:v>
                </c:pt>
                <c:pt idx="7528">
                  <c:v>44307.25277777778</c:v>
                </c:pt>
                <c:pt idx="7529">
                  <c:v>44105.210416666669</c:v>
                </c:pt>
                <c:pt idx="7530">
                  <c:v>44207.717361111114</c:v>
                </c:pt>
                <c:pt idx="7531">
                  <c:v>44158.181250000001</c:v>
                </c:pt>
                <c:pt idx="7532">
                  <c:v>44291.327777777777</c:v>
                </c:pt>
                <c:pt idx="7533">
                  <c:v>44269.053472222222</c:v>
                </c:pt>
                <c:pt idx="7534">
                  <c:v>44190.015972222223</c:v>
                </c:pt>
                <c:pt idx="7535">
                  <c:v>44089.947222222225</c:v>
                </c:pt>
                <c:pt idx="7536">
                  <c:v>44348.730555555558</c:v>
                </c:pt>
                <c:pt idx="7537">
                  <c:v>44077.810416666667</c:v>
                </c:pt>
                <c:pt idx="7538">
                  <c:v>44296.224305555559</c:v>
                </c:pt>
                <c:pt idx="7539">
                  <c:v>44203.253472222219</c:v>
                </c:pt>
                <c:pt idx="7540">
                  <c:v>44195.05</c:v>
                </c:pt>
                <c:pt idx="7541">
                  <c:v>44183.879861111112</c:v>
                </c:pt>
                <c:pt idx="7542">
                  <c:v>44266.671527777777</c:v>
                </c:pt>
                <c:pt idx="7543">
                  <c:v>44312.04583333333</c:v>
                </c:pt>
                <c:pt idx="7544">
                  <c:v>44354.04791666667</c:v>
                </c:pt>
                <c:pt idx="7545">
                  <c:v>44146.356944444444</c:v>
                </c:pt>
                <c:pt idx="7546">
                  <c:v>44137.875694444447</c:v>
                </c:pt>
                <c:pt idx="7547">
                  <c:v>44032.487500000003</c:v>
                </c:pt>
                <c:pt idx="7548">
                  <c:v>44223.834722222222</c:v>
                </c:pt>
                <c:pt idx="7549">
                  <c:v>44344.402777777781</c:v>
                </c:pt>
                <c:pt idx="7550">
                  <c:v>44301.306250000001</c:v>
                </c:pt>
                <c:pt idx="7551">
                  <c:v>44314.584722222222</c:v>
                </c:pt>
                <c:pt idx="7552">
                  <c:v>44005.60833333333</c:v>
                </c:pt>
                <c:pt idx="7553">
                  <c:v>44170.226388888892</c:v>
                </c:pt>
                <c:pt idx="7554">
                  <c:v>44017.72152777778</c:v>
                </c:pt>
                <c:pt idx="7555">
                  <c:v>44072.824305555558</c:v>
                </c:pt>
                <c:pt idx="7556">
                  <c:v>44083.713888888888</c:v>
                </c:pt>
                <c:pt idx="7557">
                  <c:v>44181.397222222222</c:v>
                </c:pt>
                <c:pt idx="7558">
                  <c:v>44324.491666666669</c:v>
                </c:pt>
                <c:pt idx="7559">
                  <c:v>44343.436805555553</c:v>
                </c:pt>
                <c:pt idx="7560">
                  <c:v>44262.02847222222</c:v>
                </c:pt>
                <c:pt idx="7561">
                  <c:v>44274.8</c:v>
                </c:pt>
                <c:pt idx="7562">
                  <c:v>44073.01458333333</c:v>
                </c:pt>
                <c:pt idx="7563">
                  <c:v>44046.283333333333</c:v>
                </c:pt>
                <c:pt idx="7564">
                  <c:v>44200.18472222222</c:v>
                </c:pt>
                <c:pt idx="7565">
                  <c:v>44103.773611111108</c:v>
                </c:pt>
                <c:pt idx="7566">
                  <c:v>44160.737500000003</c:v>
                </c:pt>
                <c:pt idx="7567">
                  <c:v>44034.655555555553</c:v>
                </c:pt>
                <c:pt idx="7568">
                  <c:v>44155.819444444445</c:v>
                </c:pt>
                <c:pt idx="7569">
                  <c:v>44294.670138888891</c:v>
                </c:pt>
                <c:pt idx="7570">
                  <c:v>44226.71875</c:v>
                </c:pt>
                <c:pt idx="7571">
                  <c:v>44048.386111111111</c:v>
                </c:pt>
                <c:pt idx="7572">
                  <c:v>44322.361111111109</c:v>
                </c:pt>
                <c:pt idx="7573">
                  <c:v>44024.495833333334</c:v>
                </c:pt>
                <c:pt idx="7574">
                  <c:v>44092.591666666667</c:v>
                </c:pt>
                <c:pt idx="7575">
                  <c:v>44264.377083333333</c:v>
                </c:pt>
                <c:pt idx="7576">
                  <c:v>44340.5625</c:v>
                </c:pt>
                <c:pt idx="7577">
                  <c:v>44135.127083333333</c:v>
                </c:pt>
                <c:pt idx="7578">
                  <c:v>44042.415972222225</c:v>
                </c:pt>
                <c:pt idx="7579">
                  <c:v>44313.478472222225</c:v>
                </c:pt>
                <c:pt idx="7580">
                  <c:v>44089.695138888892</c:v>
                </c:pt>
                <c:pt idx="7581">
                  <c:v>44228.600694444445</c:v>
                </c:pt>
                <c:pt idx="7582">
                  <c:v>44188.152083333334</c:v>
                </c:pt>
                <c:pt idx="7583">
                  <c:v>44081</c:v>
                </c:pt>
                <c:pt idx="7584">
                  <c:v>44083.832638888889</c:v>
                </c:pt>
                <c:pt idx="7585">
                  <c:v>44272.220833333333</c:v>
                </c:pt>
                <c:pt idx="7586">
                  <c:v>44129.025694444441</c:v>
                </c:pt>
                <c:pt idx="7587">
                  <c:v>44218.071527777778</c:v>
                </c:pt>
                <c:pt idx="7588">
                  <c:v>44162.543055555558</c:v>
                </c:pt>
                <c:pt idx="7589">
                  <c:v>44084.888888888891</c:v>
                </c:pt>
                <c:pt idx="7590">
                  <c:v>44332.181944444441</c:v>
                </c:pt>
                <c:pt idx="7591">
                  <c:v>44199.942361111112</c:v>
                </c:pt>
                <c:pt idx="7592">
                  <c:v>44112.406944444447</c:v>
                </c:pt>
                <c:pt idx="7593">
                  <c:v>44065.479861111111</c:v>
                </c:pt>
                <c:pt idx="7594">
                  <c:v>44338.004166666666</c:v>
                </c:pt>
                <c:pt idx="7595">
                  <c:v>44085.450694444444</c:v>
                </c:pt>
                <c:pt idx="7596">
                  <c:v>44191.10833333333</c:v>
                </c:pt>
                <c:pt idx="7597">
                  <c:v>44154.793749999997</c:v>
                </c:pt>
                <c:pt idx="7598">
                  <c:v>44269.79791666667</c:v>
                </c:pt>
                <c:pt idx="7599">
                  <c:v>44239.02847222222</c:v>
                </c:pt>
                <c:pt idx="7600">
                  <c:v>44111.821527777778</c:v>
                </c:pt>
                <c:pt idx="7601">
                  <c:v>44288.998611111114</c:v>
                </c:pt>
                <c:pt idx="7602">
                  <c:v>44087.133333333331</c:v>
                </c:pt>
                <c:pt idx="7603">
                  <c:v>44248.584027777775</c:v>
                </c:pt>
                <c:pt idx="7604">
                  <c:v>44288.333333333336</c:v>
                </c:pt>
                <c:pt idx="7605">
                  <c:v>44146.927777777775</c:v>
                </c:pt>
                <c:pt idx="7606">
                  <c:v>44335.01666666667</c:v>
                </c:pt>
                <c:pt idx="7607">
                  <c:v>44334.334722222222</c:v>
                </c:pt>
                <c:pt idx="7608">
                  <c:v>44178.989583333336</c:v>
                </c:pt>
                <c:pt idx="7609">
                  <c:v>44116.368750000001</c:v>
                </c:pt>
                <c:pt idx="7610">
                  <c:v>44263.370833333334</c:v>
                </c:pt>
                <c:pt idx="7611">
                  <c:v>44290.645138888889</c:v>
                </c:pt>
                <c:pt idx="7612">
                  <c:v>44068.64166666667</c:v>
                </c:pt>
                <c:pt idx="7613">
                  <c:v>44059.774305555555</c:v>
                </c:pt>
                <c:pt idx="7614">
                  <c:v>44115.617361111108</c:v>
                </c:pt>
                <c:pt idx="7615">
                  <c:v>44122.756944444445</c:v>
                </c:pt>
                <c:pt idx="7616">
                  <c:v>44268.324999999997</c:v>
                </c:pt>
                <c:pt idx="7617">
                  <c:v>44058.443749999999</c:v>
                </c:pt>
                <c:pt idx="7618">
                  <c:v>44236.898611111108</c:v>
                </c:pt>
                <c:pt idx="7619">
                  <c:v>44351.199999999997</c:v>
                </c:pt>
                <c:pt idx="7620">
                  <c:v>44299.106944444444</c:v>
                </c:pt>
                <c:pt idx="7621">
                  <c:v>44001.279166666667</c:v>
                </c:pt>
                <c:pt idx="7622">
                  <c:v>44344.043055555558</c:v>
                </c:pt>
                <c:pt idx="7623">
                  <c:v>44209.35</c:v>
                </c:pt>
                <c:pt idx="7624">
                  <c:v>44149.851388888892</c:v>
                </c:pt>
                <c:pt idx="7625">
                  <c:v>44088.130555555559</c:v>
                </c:pt>
                <c:pt idx="7626">
                  <c:v>44355.565972222219</c:v>
                </c:pt>
                <c:pt idx="7627">
                  <c:v>44169.875</c:v>
                </c:pt>
                <c:pt idx="7628">
                  <c:v>44037.977777777778</c:v>
                </c:pt>
                <c:pt idx="7629">
                  <c:v>44279.393750000003</c:v>
                </c:pt>
                <c:pt idx="7630">
                  <c:v>44121.495833333334</c:v>
                </c:pt>
                <c:pt idx="7631">
                  <c:v>44281.674305555556</c:v>
                </c:pt>
                <c:pt idx="7632">
                  <c:v>44260.754861111112</c:v>
                </c:pt>
                <c:pt idx="7633">
                  <c:v>44023.546527777777</c:v>
                </c:pt>
                <c:pt idx="7634">
                  <c:v>44133.295138888891</c:v>
                </c:pt>
                <c:pt idx="7635">
                  <c:v>44232.93472222222</c:v>
                </c:pt>
                <c:pt idx="7636">
                  <c:v>44361.395138888889</c:v>
                </c:pt>
                <c:pt idx="7637">
                  <c:v>44165.337500000001</c:v>
                </c:pt>
                <c:pt idx="7638">
                  <c:v>44002.529861111114</c:v>
                </c:pt>
                <c:pt idx="7639">
                  <c:v>44233.195138888892</c:v>
                </c:pt>
                <c:pt idx="7640">
                  <c:v>44039.354861111111</c:v>
                </c:pt>
                <c:pt idx="7641">
                  <c:v>44021.161805555559</c:v>
                </c:pt>
                <c:pt idx="7642">
                  <c:v>44014.786805555559</c:v>
                </c:pt>
                <c:pt idx="7643">
                  <c:v>44364.96597222222</c:v>
                </c:pt>
                <c:pt idx="7644">
                  <c:v>44245.499305555553</c:v>
                </c:pt>
                <c:pt idx="7645">
                  <c:v>44016.651388888888</c:v>
                </c:pt>
                <c:pt idx="7646">
                  <c:v>44177.152777777781</c:v>
                </c:pt>
                <c:pt idx="7647">
                  <c:v>44262.709027777775</c:v>
                </c:pt>
                <c:pt idx="7648">
                  <c:v>44153.573611111111</c:v>
                </c:pt>
                <c:pt idx="7649">
                  <c:v>44061.7</c:v>
                </c:pt>
                <c:pt idx="7650">
                  <c:v>44352.750694444447</c:v>
                </c:pt>
                <c:pt idx="7651">
                  <c:v>44051.990277777775</c:v>
                </c:pt>
                <c:pt idx="7652">
                  <c:v>44361.09375</c:v>
                </c:pt>
                <c:pt idx="7653">
                  <c:v>44267.05972222222</c:v>
                </c:pt>
                <c:pt idx="7654">
                  <c:v>44273.393055555556</c:v>
                </c:pt>
                <c:pt idx="7655">
                  <c:v>44322.06527777778</c:v>
                </c:pt>
                <c:pt idx="7656">
                  <c:v>44136.974305555559</c:v>
                </c:pt>
                <c:pt idx="7657">
                  <c:v>44010.643055555556</c:v>
                </c:pt>
                <c:pt idx="7658">
                  <c:v>44327.147222222222</c:v>
                </c:pt>
                <c:pt idx="7659">
                  <c:v>44284.804861111108</c:v>
                </c:pt>
                <c:pt idx="7660">
                  <c:v>44353.502083333333</c:v>
                </c:pt>
                <c:pt idx="7661">
                  <c:v>44074.491666666669</c:v>
                </c:pt>
                <c:pt idx="7662">
                  <c:v>44125.555555555555</c:v>
                </c:pt>
                <c:pt idx="7663">
                  <c:v>44100.068749999999</c:v>
                </c:pt>
                <c:pt idx="7664">
                  <c:v>44198.773611111108</c:v>
                </c:pt>
                <c:pt idx="7665">
                  <c:v>44219.595138888886</c:v>
                </c:pt>
                <c:pt idx="7666">
                  <c:v>44121.877083333333</c:v>
                </c:pt>
                <c:pt idx="7667">
                  <c:v>44223.561805555553</c:v>
                </c:pt>
                <c:pt idx="7668">
                  <c:v>44000.698611111111</c:v>
                </c:pt>
                <c:pt idx="7669">
                  <c:v>44115.90902777778</c:v>
                </c:pt>
                <c:pt idx="7670">
                  <c:v>44122.380555555559</c:v>
                </c:pt>
                <c:pt idx="7671">
                  <c:v>44339.838194444441</c:v>
                </c:pt>
                <c:pt idx="7672">
                  <c:v>44095.305555555555</c:v>
                </c:pt>
                <c:pt idx="7673">
                  <c:v>44025.624305555553</c:v>
                </c:pt>
                <c:pt idx="7674">
                  <c:v>44085.61041666667</c:v>
                </c:pt>
                <c:pt idx="7675">
                  <c:v>44211.047222222223</c:v>
                </c:pt>
                <c:pt idx="7676">
                  <c:v>44139.527777777781</c:v>
                </c:pt>
                <c:pt idx="7677">
                  <c:v>44134.556250000001</c:v>
                </c:pt>
                <c:pt idx="7678">
                  <c:v>44145.654861111114</c:v>
                </c:pt>
                <c:pt idx="7679">
                  <c:v>44145.086805555555</c:v>
                </c:pt>
                <c:pt idx="7680">
                  <c:v>44287.679166666669</c:v>
                </c:pt>
                <c:pt idx="7681">
                  <c:v>44347.087500000001</c:v>
                </c:pt>
                <c:pt idx="7682">
                  <c:v>44090.949305555558</c:v>
                </c:pt>
                <c:pt idx="7683">
                  <c:v>44041.01458333333</c:v>
                </c:pt>
                <c:pt idx="7684">
                  <c:v>44351.129861111112</c:v>
                </c:pt>
                <c:pt idx="7685">
                  <c:v>44183.384722222225</c:v>
                </c:pt>
                <c:pt idx="7686">
                  <c:v>44306.720138888886</c:v>
                </c:pt>
                <c:pt idx="7687">
                  <c:v>44227.225694444445</c:v>
                </c:pt>
                <c:pt idx="7688">
                  <c:v>44018.888888888891</c:v>
                </c:pt>
                <c:pt idx="7689">
                  <c:v>44053.925694444442</c:v>
                </c:pt>
                <c:pt idx="7690">
                  <c:v>44028.785416666666</c:v>
                </c:pt>
                <c:pt idx="7691">
                  <c:v>44124.857638888891</c:v>
                </c:pt>
                <c:pt idx="7692">
                  <c:v>44340.418749999997</c:v>
                </c:pt>
                <c:pt idx="7693">
                  <c:v>44273.474305555559</c:v>
                </c:pt>
                <c:pt idx="7694">
                  <c:v>44200.847222222219</c:v>
                </c:pt>
                <c:pt idx="7695">
                  <c:v>44254.81527777778</c:v>
                </c:pt>
                <c:pt idx="7696">
                  <c:v>44292.463194444441</c:v>
                </c:pt>
                <c:pt idx="7697">
                  <c:v>44358.743750000001</c:v>
                </c:pt>
                <c:pt idx="7698">
                  <c:v>44345.43472222222</c:v>
                </c:pt>
                <c:pt idx="7699">
                  <c:v>44279.05972222222</c:v>
                </c:pt>
                <c:pt idx="7700">
                  <c:v>44034.255555555559</c:v>
                </c:pt>
                <c:pt idx="7701">
                  <c:v>44300.863888888889</c:v>
                </c:pt>
                <c:pt idx="7702">
                  <c:v>44078.67083333333</c:v>
                </c:pt>
                <c:pt idx="7703">
                  <c:v>44346.799305555556</c:v>
                </c:pt>
                <c:pt idx="7704">
                  <c:v>44257.043055555558</c:v>
                </c:pt>
                <c:pt idx="7705">
                  <c:v>44107.688888888886</c:v>
                </c:pt>
                <c:pt idx="7706">
                  <c:v>44163.294444444444</c:v>
                </c:pt>
                <c:pt idx="7707">
                  <c:v>44111.822916666664</c:v>
                </c:pt>
                <c:pt idx="7708">
                  <c:v>44167.497916666667</c:v>
                </c:pt>
                <c:pt idx="7709">
                  <c:v>44131.036805555559</c:v>
                </c:pt>
                <c:pt idx="7710">
                  <c:v>44206.981944444444</c:v>
                </c:pt>
                <c:pt idx="7711">
                  <c:v>44266.757638888892</c:v>
                </c:pt>
                <c:pt idx="7712">
                  <c:v>44067.420138888891</c:v>
                </c:pt>
                <c:pt idx="7713">
                  <c:v>44154.76458333333</c:v>
                </c:pt>
                <c:pt idx="7714">
                  <c:v>44011.208333333336</c:v>
                </c:pt>
                <c:pt idx="7715">
                  <c:v>44210.135416666664</c:v>
                </c:pt>
                <c:pt idx="7716">
                  <c:v>44231.961111111108</c:v>
                </c:pt>
                <c:pt idx="7717">
                  <c:v>44188.678472222222</c:v>
                </c:pt>
                <c:pt idx="7718">
                  <c:v>44021.747916666667</c:v>
                </c:pt>
                <c:pt idx="7719">
                  <c:v>44354.190972222219</c:v>
                </c:pt>
                <c:pt idx="7720">
                  <c:v>44052.955555555556</c:v>
                </c:pt>
                <c:pt idx="7721">
                  <c:v>44322.476388888892</c:v>
                </c:pt>
                <c:pt idx="7722">
                  <c:v>44350.443749999999</c:v>
                </c:pt>
                <c:pt idx="7723">
                  <c:v>44004.567361111112</c:v>
                </c:pt>
                <c:pt idx="7724">
                  <c:v>44008.618750000001</c:v>
                </c:pt>
                <c:pt idx="7725">
                  <c:v>44286.689583333333</c:v>
                </c:pt>
                <c:pt idx="7726">
                  <c:v>44003.269444444442</c:v>
                </c:pt>
                <c:pt idx="7727">
                  <c:v>44249.10833333333</c:v>
                </c:pt>
                <c:pt idx="7728">
                  <c:v>44301.586111111108</c:v>
                </c:pt>
                <c:pt idx="7729">
                  <c:v>44282.299305555556</c:v>
                </c:pt>
                <c:pt idx="7730">
                  <c:v>44082.06527777778</c:v>
                </c:pt>
                <c:pt idx="7731">
                  <c:v>44124.442361111112</c:v>
                </c:pt>
                <c:pt idx="7732">
                  <c:v>44000.53125</c:v>
                </c:pt>
                <c:pt idx="7733">
                  <c:v>44065.181944444441</c:v>
                </c:pt>
                <c:pt idx="7734">
                  <c:v>44294.054166666669</c:v>
                </c:pt>
                <c:pt idx="7735">
                  <c:v>44218.185416666667</c:v>
                </c:pt>
                <c:pt idx="7736">
                  <c:v>44090.509027777778</c:v>
                </c:pt>
                <c:pt idx="7737">
                  <c:v>44126.238194444442</c:v>
                </c:pt>
                <c:pt idx="7738">
                  <c:v>44363.740277777775</c:v>
                </c:pt>
                <c:pt idx="7739">
                  <c:v>44012.444444444445</c:v>
                </c:pt>
                <c:pt idx="7740">
                  <c:v>44204.150694444441</c:v>
                </c:pt>
                <c:pt idx="7741">
                  <c:v>44173.882638888892</c:v>
                </c:pt>
                <c:pt idx="7742">
                  <c:v>44323.405555555553</c:v>
                </c:pt>
                <c:pt idx="7743">
                  <c:v>44155.762499999997</c:v>
                </c:pt>
                <c:pt idx="7744">
                  <c:v>44154.05</c:v>
                </c:pt>
                <c:pt idx="7745">
                  <c:v>44094.567361111112</c:v>
                </c:pt>
                <c:pt idx="7746">
                  <c:v>44042.102777777778</c:v>
                </c:pt>
                <c:pt idx="7747">
                  <c:v>44330.104166666664</c:v>
                </c:pt>
                <c:pt idx="7748">
                  <c:v>44332.10833333333</c:v>
                </c:pt>
                <c:pt idx="7749">
                  <c:v>44137.532638888886</c:v>
                </c:pt>
                <c:pt idx="7750">
                  <c:v>44154.77847222222</c:v>
                </c:pt>
                <c:pt idx="7751">
                  <c:v>44199.619444444441</c:v>
                </c:pt>
                <c:pt idx="7752">
                  <c:v>44199.067361111112</c:v>
                </c:pt>
                <c:pt idx="7753">
                  <c:v>44006.964583333334</c:v>
                </c:pt>
                <c:pt idx="7754">
                  <c:v>44301.972916666666</c:v>
                </c:pt>
                <c:pt idx="7755">
                  <c:v>44035.236111111109</c:v>
                </c:pt>
                <c:pt idx="7756">
                  <c:v>44314.440972222219</c:v>
                </c:pt>
                <c:pt idx="7757">
                  <c:v>44117.980555555558</c:v>
                </c:pt>
                <c:pt idx="7758">
                  <c:v>44191.363888888889</c:v>
                </c:pt>
                <c:pt idx="7759">
                  <c:v>44252.292361111111</c:v>
                </c:pt>
                <c:pt idx="7760">
                  <c:v>44164.14166666667</c:v>
                </c:pt>
                <c:pt idx="7761">
                  <c:v>44168.100694444445</c:v>
                </c:pt>
                <c:pt idx="7762">
                  <c:v>44187.15</c:v>
                </c:pt>
                <c:pt idx="7763">
                  <c:v>44198.571527777778</c:v>
                </c:pt>
                <c:pt idx="7764">
                  <c:v>44075.60833333333</c:v>
                </c:pt>
                <c:pt idx="7765">
                  <c:v>44109.95416666667</c:v>
                </c:pt>
                <c:pt idx="7766">
                  <c:v>44287.790277777778</c:v>
                </c:pt>
                <c:pt idx="7767">
                  <c:v>44068.0625</c:v>
                </c:pt>
                <c:pt idx="7768">
                  <c:v>44072.206944444442</c:v>
                </c:pt>
                <c:pt idx="7769">
                  <c:v>44338.349305555559</c:v>
                </c:pt>
                <c:pt idx="7770">
                  <c:v>44217.149305555555</c:v>
                </c:pt>
                <c:pt idx="7771">
                  <c:v>44041.251388888886</c:v>
                </c:pt>
                <c:pt idx="7772">
                  <c:v>44047.23333333333</c:v>
                </c:pt>
                <c:pt idx="7773">
                  <c:v>44057.88958333333</c:v>
                </c:pt>
                <c:pt idx="7774">
                  <c:v>44315.629861111112</c:v>
                </c:pt>
                <c:pt idx="7775">
                  <c:v>44075.146527777775</c:v>
                </c:pt>
                <c:pt idx="7776">
                  <c:v>44259.459027777775</c:v>
                </c:pt>
                <c:pt idx="7777">
                  <c:v>44048.250694444447</c:v>
                </c:pt>
                <c:pt idx="7778">
                  <c:v>44319.347916666666</c:v>
                </c:pt>
                <c:pt idx="7779">
                  <c:v>44290.994444444441</c:v>
                </c:pt>
                <c:pt idx="7780">
                  <c:v>44280.691666666666</c:v>
                </c:pt>
                <c:pt idx="7781">
                  <c:v>44176.060416666667</c:v>
                </c:pt>
                <c:pt idx="7782">
                  <c:v>44185.034722222219</c:v>
                </c:pt>
                <c:pt idx="7783">
                  <c:v>44230.722916666666</c:v>
                </c:pt>
                <c:pt idx="7784">
                  <c:v>44261.541666666664</c:v>
                </c:pt>
                <c:pt idx="7785">
                  <c:v>44115.658333333333</c:v>
                </c:pt>
                <c:pt idx="7786">
                  <c:v>44192.479861111111</c:v>
                </c:pt>
                <c:pt idx="7787">
                  <c:v>44275.038888888892</c:v>
                </c:pt>
                <c:pt idx="7788">
                  <c:v>44024.509722222225</c:v>
                </c:pt>
                <c:pt idx="7789">
                  <c:v>44173.132638888892</c:v>
                </c:pt>
                <c:pt idx="7790">
                  <c:v>44206.105555555558</c:v>
                </c:pt>
                <c:pt idx="7791">
                  <c:v>44174.002083333333</c:v>
                </c:pt>
                <c:pt idx="7792">
                  <c:v>44137.106944444444</c:v>
                </c:pt>
                <c:pt idx="7793">
                  <c:v>44272.836111111108</c:v>
                </c:pt>
                <c:pt idx="7794">
                  <c:v>44275.163194444445</c:v>
                </c:pt>
                <c:pt idx="7795">
                  <c:v>44011.461111111108</c:v>
                </c:pt>
                <c:pt idx="7796">
                  <c:v>44330.99722222222</c:v>
                </c:pt>
                <c:pt idx="7797">
                  <c:v>44047.287499999999</c:v>
                </c:pt>
                <c:pt idx="7798">
                  <c:v>44074.504166666666</c:v>
                </c:pt>
                <c:pt idx="7799">
                  <c:v>44061.809027777781</c:v>
                </c:pt>
                <c:pt idx="7800">
                  <c:v>44080.128472222219</c:v>
                </c:pt>
                <c:pt idx="7801">
                  <c:v>44009.40625</c:v>
                </c:pt>
                <c:pt idx="7802">
                  <c:v>44033.648611111108</c:v>
                </c:pt>
                <c:pt idx="7803">
                  <c:v>44215.592361111114</c:v>
                </c:pt>
                <c:pt idx="7804">
                  <c:v>44097.954861111109</c:v>
                </c:pt>
                <c:pt idx="7805">
                  <c:v>44229.510416666664</c:v>
                </c:pt>
                <c:pt idx="7806">
                  <c:v>44046.315972222219</c:v>
                </c:pt>
                <c:pt idx="7807">
                  <c:v>44333.424305555556</c:v>
                </c:pt>
                <c:pt idx="7808">
                  <c:v>44345.89166666667</c:v>
                </c:pt>
                <c:pt idx="7809">
                  <c:v>44252.592361111114</c:v>
                </c:pt>
                <c:pt idx="7810">
                  <c:v>44003.336805555555</c:v>
                </c:pt>
                <c:pt idx="7811">
                  <c:v>44256.461111111108</c:v>
                </c:pt>
                <c:pt idx="7812">
                  <c:v>44172.59375</c:v>
                </c:pt>
                <c:pt idx="7813">
                  <c:v>44086.470138888886</c:v>
                </c:pt>
                <c:pt idx="7814">
                  <c:v>44149.075694444444</c:v>
                </c:pt>
                <c:pt idx="7815">
                  <c:v>44262.691666666666</c:v>
                </c:pt>
                <c:pt idx="7816">
                  <c:v>44062.018055555556</c:v>
                </c:pt>
                <c:pt idx="7817">
                  <c:v>44110.224999999999</c:v>
                </c:pt>
                <c:pt idx="7818">
                  <c:v>44236.105555555558</c:v>
                </c:pt>
                <c:pt idx="7819">
                  <c:v>44128.797222222223</c:v>
                </c:pt>
                <c:pt idx="7820">
                  <c:v>44050.324305555558</c:v>
                </c:pt>
                <c:pt idx="7821">
                  <c:v>44145.11041666667</c:v>
                </c:pt>
                <c:pt idx="7822">
                  <c:v>44092.506249999999</c:v>
                </c:pt>
                <c:pt idx="7823">
                  <c:v>44082.134722222225</c:v>
                </c:pt>
                <c:pt idx="7824">
                  <c:v>44031.695833333331</c:v>
                </c:pt>
                <c:pt idx="7825">
                  <c:v>44164.614583333336</c:v>
                </c:pt>
                <c:pt idx="7826">
                  <c:v>44256.960416666669</c:v>
                </c:pt>
                <c:pt idx="7827">
                  <c:v>44092.665972222225</c:v>
                </c:pt>
                <c:pt idx="7828">
                  <c:v>44282.92083333333</c:v>
                </c:pt>
                <c:pt idx="7829">
                  <c:v>44229.125</c:v>
                </c:pt>
                <c:pt idx="7830">
                  <c:v>44253.913194444445</c:v>
                </c:pt>
                <c:pt idx="7831">
                  <c:v>44175.9375</c:v>
                </c:pt>
                <c:pt idx="7832">
                  <c:v>44173.34375</c:v>
                </c:pt>
                <c:pt idx="7833">
                  <c:v>44221.888888888891</c:v>
                </c:pt>
                <c:pt idx="7834">
                  <c:v>44302.626388888886</c:v>
                </c:pt>
                <c:pt idx="7835">
                  <c:v>44296.296527777777</c:v>
                </c:pt>
                <c:pt idx="7836">
                  <c:v>44019.125</c:v>
                </c:pt>
                <c:pt idx="7837">
                  <c:v>44262.707638888889</c:v>
                </c:pt>
                <c:pt idx="7838">
                  <c:v>44162.477777777778</c:v>
                </c:pt>
                <c:pt idx="7839">
                  <c:v>44342.215277777781</c:v>
                </c:pt>
                <c:pt idx="7840">
                  <c:v>44223.136805555558</c:v>
                </c:pt>
                <c:pt idx="7841">
                  <c:v>44239.770138888889</c:v>
                </c:pt>
                <c:pt idx="7842">
                  <c:v>44046.265277777777</c:v>
                </c:pt>
                <c:pt idx="7843">
                  <c:v>44169.137499999997</c:v>
                </c:pt>
                <c:pt idx="7844">
                  <c:v>44193.291666666664</c:v>
                </c:pt>
                <c:pt idx="7845">
                  <c:v>44052.168055555558</c:v>
                </c:pt>
                <c:pt idx="7846">
                  <c:v>44124.04583333333</c:v>
                </c:pt>
                <c:pt idx="7847">
                  <c:v>44061.017361111109</c:v>
                </c:pt>
                <c:pt idx="7848">
                  <c:v>44115.304861111108</c:v>
                </c:pt>
                <c:pt idx="7849">
                  <c:v>44084.372916666667</c:v>
                </c:pt>
                <c:pt idx="7850">
                  <c:v>44251.461111111108</c:v>
                </c:pt>
                <c:pt idx="7851">
                  <c:v>44109.611111111109</c:v>
                </c:pt>
                <c:pt idx="7852">
                  <c:v>44157.786805555559</c:v>
                </c:pt>
                <c:pt idx="7853">
                  <c:v>44005.474305555559</c:v>
                </c:pt>
                <c:pt idx="7854">
                  <c:v>44116.505555555559</c:v>
                </c:pt>
                <c:pt idx="7855">
                  <c:v>44236.814583333333</c:v>
                </c:pt>
                <c:pt idx="7856">
                  <c:v>44136.5625</c:v>
                </c:pt>
                <c:pt idx="7857">
                  <c:v>44123.5</c:v>
                </c:pt>
                <c:pt idx="7858">
                  <c:v>44300.818749999999</c:v>
                </c:pt>
                <c:pt idx="7859">
                  <c:v>44210.59375</c:v>
                </c:pt>
                <c:pt idx="7860">
                  <c:v>44256.980555555558</c:v>
                </c:pt>
                <c:pt idx="7861">
                  <c:v>44353.836805555555</c:v>
                </c:pt>
                <c:pt idx="7862">
                  <c:v>44085.927777777775</c:v>
                </c:pt>
                <c:pt idx="7863">
                  <c:v>44121.966666666667</c:v>
                </c:pt>
                <c:pt idx="7864">
                  <c:v>44329.540972222225</c:v>
                </c:pt>
                <c:pt idx="7865">
                  <c:v>44029.206944444442</c:v>
                </c:pt>
                <c:pt idx="7866">
                  <c:v>44171.134027777778</c:v>
                </c:pt>
                <c:pt idx="7867">
                  <c:v>44289.692361111112</c:v>
                </c:pt>
                <c:pt idx="7868">
                  <c:v>44009.831250000003</c:v>
                </c:pt>
                <c:pt idx="7869">
                  <c:v>44066.379166666666</c:v>
                </c:pt>
                <c:pt idx="7870">
                  <c:v>44299.836111111108</c:v>
                </c:pt>
                <c:pt idx="7871">
                  <c:v>44055.84097222222</c:v>
                </c:pt>
                <c:pt idx="7872">
                  <c:v>44032.057638888888</c:v>
                </c:pt>
                <c:pt idx="7873">
                  <c:v>44243.586805555555</c:v>
                </c:pt>
                <c:pt idx="7874">
                  <c:v>44011.34652777778</c:v>
                </c:pt>
                <c:pt idx="7875">
                  <c:v>44019.779166666667</c:v>
                </c:pt>
                <c:pt idx="7876">
                  <c:v>44239.418055555558</c:v>
                </c:pt>
                <c:pt idx="7877">
                  <c:v>44104.97152777778</c:v>
                </c:pt>
                <c:pt idx="7878">
                  <c:v>44263.502083333333</c:v>
                </c:pt>
                <c:pt idx="7879">
                  <c:v>44355.115277777775</c:v>
                </c:pt>
                <c:pt idx="7880">
                  <c:v>44221.888888888891</c:v>
                </c:pt>
                <c:pt idx="7881">
                  <c:v>44328.78125</c:v>
                </c:pt>
                <c:pt idx="7882">
                  <c:v>44161.70416666667</c:v>
                </c:pt>
                <c:pt idx="7883">
                  <c:v>44287.291666666664</c:v>
                </c:pt>
                <c:pt idx="7884">
                  <c:v>44146.159722222219</c:v>
                </c:pt>
                <c:pt idx="7885">
                  <c:v>44183.813888888886</c:v>
                </c:pt>
                <c:pt idx="7886">
                  <c:v>44121.989583333336</c:v>
                </c:pt>
                <c:pt idx="7887">
                  <c:v>44044.990972222222</c:v>
                </c:pt>
                <c:pt idx="7888">
                  <c:v>44128.57708333333</c:v>
                </c:pt>
                <c:pt idx="7889">
                  <c:v>44148.695833333331</c:v>
                </c:pt>
                <c:pt idx="7890">
                  <c:v>44241.73333333333</c:v>
                </c:pt>
                <c:pt idx="7891">
                  <c:v>44260.90625</c:v>
                </c:pt>
                <c:pt idx="7892">
                  <c:v>44208.459027777775</c:v>
                </c:pt>
                <c:pt idx="7893">
                  <c:v>44117.04583333333</c:v>
                </c:pt>
                <c:pt idx="7894">
                  <c:v>44060.927777777775</c:v>
                </c:pt>
                <c:pt idx="7895">
                  <c:v>44058.613888888889</c:v>
                </c:pt>
                <c:pt idx="7896">
                  <c:v>44039.048611111109</c:v>
                </c:pt>
                <c:pt idx="7897">
                  <c:v>44158.709027777775</c:v>
                </c:pt>
                <c:pt idx="7898">
                  <c:v>44298.129861111112</c:v>
                </c:pt>
                <c:pt idx="7899">
                  <c:v>44141.079861111109</c:v>
                </c:pt>
                <c:pt idx="7900">
                  <c:v>44111.118750000001</c:v>
                </c:pt>
                <c:pt idx="7901">
                  <c:v>44329.541666666664</c:v>
                </c:pt>
                <c:pt idx="7902">
                  <c:v>44199.290277777778</c:v>
                </c:pt>
                <c:pt idx="7903">
                  <c:v>44307.427777777775</c:v>
                </c:pt>
                <c:pt idx="7904">
                  <c:v>44204.209722222222</c:v>
                </c:pt>
                <c:pt idx="7905">
                  <c:v>44100.601388888892</c:v>
                </c:pt>
                <c:pt idx="7906">
                  <c:v>44035.25277777778</c:v>
                </c:pt>
                <c:pt idx="7907">
                  <c:v>44267.789583333331</c:v>
                </c:pt>
                <c:pt idx="7908">
                  <c:v>44158.977777777778</c:v>
                </c:pt>
                <c:pt idx="7909">
                  <c:v>44344.749305555553</c:v>
                </c:pt>
                <c:pt idx="7910">
                  <c:v>44077.99722222222</c:v>
                </c:pt>
                <c:pt idx="7911">
                  <c:v>44017.715277777781</c:v>
                </c:pt>
                <c:pt idx="7912">
                  <c:v>44076.676388888889</c:v>
                </c:pt>
                <c:pt idx="7913">
                  <c:v>44092.043749999997</c:v>
                </c:pt>
                <c:pt idx="7914">
                  <c:v>44064.767361111109</c:v>
                </c:pt>
                <c:pt idx="7915">
                  <c:v>44032.960416666669</c:v>
                </c:pt>
                <c:pt idx="7916">
                  <c:v>44008.821527777778</c:v>
                </c:pt>
                <c:pt idx="7917">
                  <c:v>44104.512499999997</c:v>
                </c:pt>
                <c:pt idx="7918">
                  <c:v>44156.085416666669</c:v>
                </c:pt>
                <c:pt idx="7919">
                  <c:v>44087.493055555555</c:v>
                </c:pt>
                <c:pt idx="7920">
                  <c:v>44339.59097222222</c:v>
                </c:pt>
                <c:pt idx="7921">
                  <c:v>44349.463194444441</c:v>
                </c:pt>
                <c:pt idx="7922">
                  <c:v>44073.804861111108</c:v>
                </c:pt>
                <c:pt idx="7923">
                  <c:v>44327.612500000003</c:v>
                </c:pt>
                <c:pt idx="7924">
                  <c:v>44360.559027777781</c:v>
                </c:pt>
                <c:pt idx="7925">
                  <c:v>44326.070138888892</c:v>
                </c:pt>
                <c:pt idx="7926">
                  <c:v>44304.713888888888</c:v>
                </c:pt>
                <c:pt idx="7927">
                  <c:v>44309.219444444447</c:v>
                </c:pt>
                <c:pt idx="7928">
                  <c:v>44200.388888888891</c:v>
                </c:pt>
                <c:pt idx="7929">
                  <c:v>44288.65625</c:v>
                </c:pt>
                <c:pt idx="7930">
                  <c:v>44202.063888888886</c:v>
                </c:pt>
                <c:pt idx="7931">
                  <c:v>44141.61041666667</c:v>
                </c:pt>
                <c:pt idx="7932">
                  <c:v>44215.900694444441</c:v>
                </c:pt>
                <c:pt idx="7933">
                  <c:v>44362.865972222222</c:v>
                </c:pt>
                <c:pt idx="7934">
                  <c:v>44168.654861111114</c:v>
                </c:pt>
                <c:pt idx="7935">
                  <c:v>44167.377083333333</c:v>
                </c:pt>
                <c:pt idx="7936">
                  <c:v>44289.15902777778</c:v>
                </c:pt>
                <c:pt idx="7937">
                  <c:v>44361.074305555558</c:v>
                </c:pt>
                <c:pt idx="7938">
                  <c:v>44101.955555555556</c:v>
                </c:pt>
                <c:pt idx="7939">
                  <c:v>44170.1</c:v>
                </c:pt>
                <c:pt idx="7940">
                  <c:v>44250.647222222222</c:v>
                </c:pt>
                <c:pt idx="7941">
                  <c:v>44158.443055555559</c:v>
                </c:pt>
                <c:pt idx="7942">
                  <c:v>44165.828472222223</c:v>
                </c:pt>
                <c:pt idx="7943">
                  <c:v>44073.986805555556</c:v>
                </c:pt>
                <c:pt idx="7944">
                  <c:v>44033.079861111109</c:v>
                </c:pt>
                <c:pt idx="7945">
                  <c:v>44359.411111111112</c:v>
                </c:pt>
                <c:pt idx="7946">
                  <c:v>44161.195138888892</c:v>
                </c:pt>
                <c:pt idx="7947">
                  <c:v>44000.919444444444</c:v>
                </c:pt>
                <c:pt idx="7948">
                  <c:v>44066.959027777775</c:v>
                </c:pt>
                <c:pt idx="7949">
                  <c:v>44059.472916666666</c:v>
                </c:pt>
                <c:pt idx="7950">
                  <c:v>44113.350694444445</c:v>
                </c:pt>
                <c:pt idx="7951">
                  <c:v>44320.023611111108</c:v>
                </c:pt>
                <c:pt idx="7952">
                  <c:v>44064.655555555553</c:v>
                </c:pt>
                <c:pt idx="7953">
                  <c:v>44129.841666666667</c:v>
                </c:pt>
                <c:pt idx="7954">
                  <c:v>44159.600694444445</c:v>
                </c:pt>
                <c:pt idx="7955">
                  <c:v>44136.96875</c:v>
                </c:pt>
                <c:pt idx="7956">
                  <c:v>44287.988194444442</c:v>
                </c:pt>
                <c:pt idx="7957">
                  <c:v>44182.246527777781</c:v>
                </c:pt>
                <c:pt idx="7958">
                  <c:v>44046.826388888891</c:v>
                </c:pt>
                <c:pt idx="7959">
                  <c:v>44108.938888888886</c:v>
                </c:pt>
                <c:pt idx="7960">
                  <c:v>44122.209722222222</c:v>
                </c:pt>
                <c:pt idx="7961">
                  <c:v>44357.990277777775</c:v>
                </c:pt>
                <c:pt idx="7962">
                  <c:v>44208.310416666667</c:v>
                </c:pt>
                <c:pt idx="7963">
                  <c:v>44020.198611111111</c:v>
                </c:pt>
                <c:pt idx="7964">
                  <c:v>44276.443749999999</c:v>
                </c:pt>
                <c:pt idx="7965">
                  <c:v>44190.107638888891</c:v>
                </c:pt>
                <c:pt idx="7966">
                  <c:v>44036.352083333331</c:v>
                </c:pt>
                <c:pt idx="7967">
                  <c:v>44288.883333333331</c:v>
                </c:pt>
                <c:pt idx="7968">
                  <c:v>44279.068055555559</c:v>
                </c:pt>
                <c:pt idx="7969">
                  <c:v>44245.445833333331</c:v>
                </c:pt>
                <c:pt idx="7970">
                  <c:v>44297.316666666666</c:v>
                </c:pt>
                <c:pt idx="7971">
                  <c:v>44314.547222222223</c:v>
                </c:pt>
                <c:pt idx="7972">
                  <c:v>44204.851388888892</c:v>
                </c:pt>
                <c:pt idx="7973">
                  <c:v>44291.73541666667</c:v>
                </c:pt>
                <c:pt idx="7974">
                  <c:v>44147.824999999997</c:v>
                </c:pt>
                <c:pt idx="7975">
                  <c:v>44031.512499999997</c:v>
                </c:pt>
                <c:pt idx="7976">
                  <c:v>44013.143055555556</c:v>
                </c:pt>
                <c:pt idx="7977">
                  <c:v>44244.390277777777</c:v>
                </c:pt>
                <c:pt idx="7978">
                  <c:v>44280.925694444442</c:v>
                </c:pt>
                <c:pt idx="7979">
                  <c:v>44086.171527777777</c:v>
                </c:pt>
                <c:pt idx="7980">
                  <c:v>44360.236111111109</c:v>
                </c:pt>
                <c:pt idx="7981">
                  <c:v>44175.127083333333</c:v>
                </c:pt>
                <c:pt idx="7982">
                  <c:v>44129.190972222219</c:v>
                </c:pt>
                <c:pt idx="7983">
                  <c:v>44211.200694444444</c:v>
                </c:pt>
                <c:pt idx="7984">
                  <c:v>44361.663888888892</c:v>
                </c:pt>
                <c:pt idx="7985">
                  <c:v>44079.115972222222</c:v>
                </c:pt>
                <c:pt idx="7986">
                  <c:v>44304.169444444444</c:v>
                </c:pt>
                <c:pt idx="7987">
                  <c:v>44266.493055555555</c:v>
                </c:pt>
                <c:pt idx="7988">
                  <c:v>44267.367361111108</c:v>
                </c:pt>
                <c:pt idx="7989">
                  <c:v>44245.388888888891</c:v>
                </c:pt>
                <c:pt idx="7990">
                  <c:v>44183.306944444441</c:v>
                </c:pt>
                <c:pt idx="7991">
                  <c:v>44307.96597222222</c:v>
                </c:pt>
                <c:pt idx="7992">
                  <c:v>44028.512499999997</c:v>
                </c:pt>
                <c:pt idx="7993">
                  <c:v>44334.754166666666</c:v>
                </c:pt>
                <c:pt idx="7994">
                  <c:v>44204.28402777778</c:v>
                </c:pt>
                <c:pt idx="7995">
                  <c:v>44099.3125</c:v>
                </c:pt>
                <c:pt idx="7996">
                  <c:v>44078.863194444442</c:v>
                </c:pt>
                <c:pt idx="7997">
                  <c:v>44242.545138888891</c:v>
                </c:pt>
                <c:pt idx="7998">
                  <c:v>44327.352083333331</c:v>
                </c:pt>
                <c:pt idx="7999">
                  <c:v>44156.350694444445</c:v>
                </c:pt>
                <c:pt idx="8000">
                  <c:v>44167.251388888886</c:v>
                </c:pt>
                <c:pt idx="8001">
                  <c:v>44141.616666666669</c:v>
                </c:pt>
                <c:pt idx="8002">
                  <c:v>44254.425694444442</c:v>
                </c:pt>
                <c:pt idx="8003">
                  <c:v>44030.856944444444</c:v>
                </c:pt>
                <c:pt idx="8004">
                  <c:v>44334.595833333333</c:v>
                </c:pt>
                <c:pt idx="8005">
                  <c:v>44101.84652777778</c:v>
                </c:pt>
                <c:pt idx="8006">
                  <c:v>44277.078472222223</c:v>
                </c:pt>
                <c:pt idx="8007">
                  <c:v>44149.418749999997</c:v>
                </c:pt>
                <c:pt idx="8008">
                  <c:v>44087.467361111114</c:v>
                </c:pt>
                <c:pt idx="8009">
                  <c:v>44127.338888888888</c:v>
                </c:pt>
                <c:pt idx="8010">
                  <c:v>44364.239583333336</c:v>
                </c:pt>
                <c:pt idx="8011">
                  <c:v>44207.311805555553</c:v>
                </c:pt>
                <c:pt idx="8012">
                  <c:v>44230.661111111112</c:v>
                </c:pt>
                <c:pt idx="8013">
                  <c:v>44135.796527777777</c:v>
                </c:pt>
                <c:pt idx="8014">
                  <c:v>44072.061805555553</c:v>
                </c:pt>
                <c:pt idx="8015">
                  <c:v>44136.038194444445</c:v>
                </c:pt>
                <c:pt idx="8016">
                  <c:v>44262.736805555556</c:v>
                </c:pt>
                <c:pt idx="8017">
                  <c:v>44307.159722222219</c:v>
                </c:pt>
                <c:pt idx="8018">
                  <c:v>44061.62222222222</c:v>
                </c:pt>
                <c:pt idx="8019">
                  <c:v>44060.887499999997</c:v>
                </c:pt>
                <c:pt idx="8020">
                  <c:v>44021.819444444445</c:v>
                </c:pt>
                <c:pt idx="8021">
                  <c:v>44170.563888888886</c:v>
                </c:pt>
                <c:pt idx="8022">
                  <c:v>44117.981944444444</c:v>
                </c:pt>
                <c:pt idx="8023">
                  <c:v>44012.239583333336</c:v>
                </c:pt>
                <c:pt idx="8024">
                  <c:v>44095.920138888891</c:v>
                </c:pt>
                <c:pt idx="8025">
                  <c:v>44303.738888888889</c:v>
                </c:pt>
                <c:pt idx="8026">
                  <c:v>44168.026388888888</c:v>
                </c:pt>
                <c:pt idx="8027">
                  <c:v>44226.479861111111</c:v>
                </c:pt>
                <c:pt idx="8028">
                  <c:v>44034.634027777778</c:v>
                </c:pt>
                <c:pt idx="8029">
                  <c:v>44353.15902777778</c:v>
                </c:pt>
                <c:pt idx="8030">
                  <c:v>44036.65625</c:v>
                </c:pt>
                <c:pt idx="8031">
                  <c:v>44048.67291666667</c:v>
                </c:pt>
                <c:pt idx="8032">
                  <c:v>44291.996527777781</c:v>
                </c:pt>
                <c:pt idx="8033">
                  <c:v>44041.761805555558</c:v>
                </c:pt>
                <c:pt idx="8034">
                  <c:v>44329.842361111114</c:v>
                </c:pt>
                <c:pt idx="8035">
                  <c:v>44145.493055555555</c:v>
                </c:pt>
                <c:pt idx="8036">
                  <c:v>44333.78402777778</c:v>
                </c:pt>
                <c:pt idx="8037">
                  <c:v>44357.451388888891</c:v>
                </c:pt>
                <c:pt idx="8038">
                  <c:v>44317.15625</c:v>
                </c:pt>
                <c:pt idx="8039">
                  <c:v>44207.496527777781</c:v>
                </c:pt>
                <c:pt idx="8040">
                  <c:v>44153.174305555556</c:v>
                </c:pt>
                <c:pt idx="8041">
                  <c:v>44216.544444444444</c:v>
                </c:pt>
                <c:pt idx="8042">
                  <c:v>44116.385416666664</c:v>
                </c:pt>
                <c:pt idx="8043">
                  <c:v>44218.245138888888</c:v>
                </c:pt>
                <c:pt idx="8044">
                  <c:v>44276.67291666667</c:v>
                </c:pt>
                <c:pt idx="8045">
                  <c:v>44082.629861111112</c:v>
                </c:pt>
                <c:pt idx="8046">
                  <c:v>44172.654166666667</c:v>
                </c:pt>
                <c:pt idx="8047">
                  <c:v>44281.723611111112</c:v>
                </c:pt>
                <c:pt idx="8048">
                  <c:v>44317.490972222222</c:v>
                </c:pt>
                <c:pt idx="8049">
                  <c:v>44148.183333333334</c:v>
                </c:pt>
                <c:pt idx="8050">
                  <c:v>44120.800000000003</c:v>
                </c:pt>
                <c:pt idx="8051">
                  <c:v>44277.259027777778</c:v>
                </c:pt>
                <c:pt idx="8052">
                  <c:v>44290.695138888892</c:v>
                </c:pt>
                <c:pt idx="8053">
                  <c:v>44016.575694444444</c:v>
                </c:pt>
                <c:pt idx="8054">
                  <c:v>44294.30972222222</c:v>
                </c:pt>
                <c:pt idx="8055">
                  <c:v>44256.48333333333</c:v>
                </c:pt>
                <c:pt idx="8056">
                  <c:v>44086.212500000001</c:v>
                </c:pt>
                <c:pt idx="8057">
                  <c:v>44070.588194444441</c:v>
                </c:pt>
                <c:pt idx="8058">
                  <c:v>44316.942361111112</c:v>
                </c:pt>
                <c:pt idx="8059">
                  <c:v>44094.975694444445</c:v>
                </c:pt>
                <c:pt idx="8060">
                  <c:v>44254.472222222219</c:v>
                </c:pt>
                <c:pt idx="8061">
                  <c:v>44192.510416666664</c:v>
                </c:pt>
                <c:pt idx="8062">
                  <c:v>44350.431944444441</c:v>
                </c:pt>
                <c:pt idx="8063">
                  <c:v>44108.989583333336</c:v>
                </c:pt>
                <c:pt idx="8064">
                  <c:v>44079.663194444445</c:v>
                </c:pt>
                <c:pt idx="8065">
                  <c:v>44352.658333333333</c:v>
                </c:pt>
                <c:pt idx="8066">
                  <c:v>44321.740972222222</c:v>
                </c:pt>
                <c:pt idx="8067">
                  <c:v>44053.165277777778</c:v>
                </c:pt>
                <c:pt idx="8068">
                  <c:v>44231.269444444442</c:v>
                </c:pt>
                <c:pt idx="8069">
                  <c:v>44327.672222222223</c:v>
                </c:pt>
                <c:pt idx="8070">
                  <c:v>44179.453472222223</c:v>
                </c:pt>
                <c:pt idx="8071">
                  <c:v>44256.984722222223</c:v>
                </c:pt>
                <c:pt idx="8072">
                  <c:v>44225.680555555555</c:v>
                </c:pt>
                <c:pt idx="8073">
                  <c:v>44132.701388888891</c:v>
                </c:pt>
                <c:pt idx="8074">
                  <c:v>44247.772916666669</c:v>
                </c:pt>
                <c:pt idx="8075">
                  <c:v>44334.064583333333</c:v>
                </c:pt>
                <c:pt idx="8076">
                  <c:v>44052.442361111112</c:v>
                </c:pt>
                <c:pt idx="8077">
                  <c:v>44258.630555555559</c:v>
                </c:pt>
                <c:pt idx="8078">
                  <c:v>44073.166666666664</c:v>
                </c:pt>
                <c:pt idx="8079">
                  <c:v>44046.423611111109</c:v>
                </c:pt>
                <c:pt idx="8080">
                  <c:v>44099.737500000003</c:v>
                </c:pt>
                <c:pt idx="8081">
                  <c:v>44126.606944444444</c:v>
                </c:pt>
                <c:pt idx="8082">
                  <c:v>44090.563888888886</c:v>
                </c:pt>
                <c:pt idx="8083">
                  <c:v>44218.883333333331</c:v>
                </c:pt>
                <c:pt idx="8084">
                  <c:v>44168.261805555558</c:v>
                </c:pt>
                <c:pt idx="8085">
                  <c:v>44343.036805555559</c:v>
                </c:pt>
                <c:pt idx="8086">
                  <c:v>44077.109722222223</c:v>
                </c:pt>
                <c:pt idx="8087">
                  <c:v>44364.37222222222</c:v>
                </c:pt>
                <c:pt idx="8088">
                  <c:v>44045.088888888888</c:v>
                </c:pt>
                <c:pt idx="8089">
                  <c:v>44268.645138888889</c:v>
                </c:pt>
                <c:pt idx="8090">
                  <c:v>44250.309027777781</c:v>
                </c:pt>
                <c:pt idx="8091">
                  <c:v>44033.737500000003</c:v>
                </c:pt>
                <c:pt idx="8092">
                  <c:v>44213.484722222223</c:v>
                </c:pt>
                <c:pt idx="8093">
                  <c:v>44015.607638888891</c:v>
                </c:pt>
                <c:pt idx="8094">
                  <c:v>44194.688194444447</c:v>
                </c:pt>
                <c:pt idx="8095">
                  <c:v>44307.510416666664</c:v>
                </c:pt>
                <c:pt idx="8096">
                  <c:v>44132.655555555553</c:v>
                </c:pt>
                <c:pt idx="8097">
                  <c:v>44323.534722222219</c:v>
                </c:pt>
                <c:pt idx="8098">
                  <c:v>44194.371527777781</c:v>
                </c:pt>
                <c:pt idx="8099">
                  <c:v>44047.927777777775</c:v>
                </c:pt>
                <c:pt idx="8100">
                  <c:v>44249.352777777778</c:v>
                </c:pt>
                <c:pt idx="8101">
                  <c:v>44201.80972222222</c:v>
                </c:pt>
                <c:pt idx="8102">
                  <c:v>44319.614583333336</c:v>
                </c:pt>
                <c:pt idx="8103">
                  <c:v>44340.479861111111</c:v>
                </c:pt>
                <c:pt idx="8104">
                  <c:v>44227.195833333331</c:v>
                </c:pt>
                <c:pt idx="8105">
                  <c:v>44268.633333333331</c:v>
                </c:pt>
                <c:pt idx="8106">
                  <c:v>44094.686805555553</c:v>
                </c:pt>
                <c:pt idx="8107">
                  <c:v>44302.348611111112</c:v>
                </c:pt>
                <c:pt idx="8108">
                  <c:v>44187.638888888891</c:v>
                </c:pt>
                <c:pt idx="8109">
                  <c:v>44097.531944444447</c:v>
                </c:pt>
                <c:pt idx="8110">
                  <c:v>44177.192361111112</c:v>
                </c:pt>
                <c:pt idx="8111">
                  <c:v>44107.821527777778</c:v>
                </c:pt>
                <c:pt idx="8112">
                  <c:v>44120.295138888891</c:v>
                </c:pt>
                <c:pt idx="8113">
                  <c:v>44150.611805555556</c:v>
                </c:pt>
                <c:pt idx="8114">
                  <c:v>44208.55972222222</c:v>
                </c:pt>
                <c:pt idx="8115">
                  <c:v>44061.329861111109</c:v>
                </c:pt>
                <c:pt idx="8116">
                  <c:v>44324.174305555556</c:v>
                </c:pt>
                <c:pt idx="8117">
                  <c:v>44230.527777777781</c:v>
                </c:pt>
                <c:pt idx="8118">
                  <c:v>44331.904166666667</c:v>
                </c:pt>
                <c:pt idx="8119">
                  <c:v>44294.10833333333</c:v>
                </c:pt>
                <c:pt idx="8120">
                  <c:v>44169.586805555555</c:v>
                </c:pt>
                <c:pt idx="8121">
                  <c:v>44296.981249999997</c:v>
                </c:pt>
                <c:pt idx="8122">
                  <c:v>44067.160416666666</c:v>
                </c:pt>
                <c:pt idx="8123">
                  <c:v>44356.743750000001</c:v>
                </c:pt>
                <c:pt idx="8124">
                  <c:v>44120.209722222222</c:v>
                </c:pt>
                <c:pt idx="8125">
                  <c:v>44270.470138888886</c:v>
                </c:pt>
                <c:pt idx="8126">
                  <c:v>44040.99722222222</c:v>
                </c:pt>
                <c:pt idx="8127">
                  <c:v>44242.495138888888</c:v>
                </c:pt>
                <c:pt idx="8128">
                  <c:v>44170.788194444445</c:v>
                </c:pt>
                <c:pt idx="8129">
                  <c:v>44197.262499999997</c:v>
                </c:pt>
                <c:pt idx="8130">
                  <c:v>44030.631944444445</c:v>
                </c:pt>
                <c:pt idx="8131">
                  <c:v>44281.787499999999</c:v>
                </c:pt>
                <c:pt idx="8132">
                  <c:v>44078.476388888892</c:v>
                </c:pt>
                <c:pt idx="8133">
                  <c:v>44261.956944444442</c:v>
                </c:pt>
                <c:pt idx="8134">
                  <c:v>44229.411111111112</c:v>
                </c:pt>
                <c:pt idx="8135">
                  <c:v>44336.918749999997</c:v>
                </c:pt>
                <c:pt idx="8136">
                  <c:v>44281.101388888892</c:v>
                </c:pt>
                <c:pt idx="8137">
                  <c:v>44321.23541666667</c:v>
                </c:pt>
                <c:pt idx="8138">
                  <c:v>44208.761805555558</c:v>
                </c:pt>
                <c:pt idx="8139">
                  <c:v>44342.996527777781</c:v>
                </c:pt>
                <c:pt idx="8140">
                  <c:v>44100.281944444447</c:v>
                </c:pt>
                <c:pt idx="8141">
                  <c:v>44231.693055555559</c:v>
                </c:pt>
                <c:pt idx="8142">
                  <c:v>44048.652777777781</c:v>
                </c:pt>
                <c:pt idx="8143">
                  <c:v>44059.292361111111</c:v>
                </c:pt>
                <c:pt idx="8144">
                  <c:v>44199.059027777781</c:v>
                </c:pt>
                <c:pt idx="8145">
                  <c:v>44246.949305555558</c:v>
                </c:pt>
                <c:pt idx="8146">
                  <c:v>44223.501388888886</c:v>
                </c:pt>
                <c:pt idx="8147">
                  <c:v>44285.184027777781</c:v>
                </c:pt>
                <c:pt idx="8148">
                  <c:v>44008.12222222222</c:v>
                </c:pt>
                <c:pt idx="8149">
                  <c:v>44264.749305555553</c:v>
                </c:pt>
                <c:pt idx="8150">
                  <c:v>44027.140277777777</c:v>
                </c:pt>
                <c:pt idx="8151">
                  <c:v>44278.163194444445</c:v>
                </c:pt>
                <c:pt idx="8152">
                  <c:v>44207.4</c:v>
                </c:pt>
                <c:pt idx="8153">
                  <c:v>44001.917361111111</c:v>
                </c:pt>
                <c:pt idx="8154">
                  <c:v>44158.740972222222</c:v>
                </c:pt>
                <c:pt idx="8155">
                  <c:v>44021.496527777781</c:v>
                </c:pt>
                <c:pt idx="8156">
                  <c:v>44343.53125</c:v>
                </c:pt>
                <c:pt idx="8157">
                  <c:v>44187.656944444447</c:v>
                </c:pt>
                <c:pt idx="8158">
                  <c:v>44278.852777777778</c:v>
                </c:pt>
                <c:pt idx="8159">
                  <c:v>44195.515972222223</c:v>
                </c:pt>
                <c:pt idx="8160">
                  <c:v>44219.299305555556</c:v>
                </c:pt>
                <c:pt idx="8161">
                  <c:v>44164.924305555556</c:v>
                </c:pt>
                <c:pt idx="8162">
                  <c:v>44183.168055555558</c:v>
                </c:pt>
                <c:pt idx="8163">
                  <c:v>44298.746527777781</c:v>
                </c:pt>
                <c:pt idx="8164">
                  <c:v>44144.973611111112</c:v>
                </c:pt>
                <c:pt idx="8165">
                  <c:v>44105.491666666669</c:v>
                </c:pt>
                <c:pt idx="8166">
                  <c:v>44225.211111111108</c:v>
                </c:pt>
                <c:pt idx="8167">
                  <c:v>44077.70208333333</c:v>
                </c:pt>
                <c:pt idx="8168">
                  <c:v>44149.658333333333</c:v>
                </c:pt>
                <c:pt idx="8169">
                  <c:v>44186.54583333333</c:v>
                </c:pt>
                <c:pt idx="8170">
                  <c:v>44233.584027777775</c:v>
                </c:pt>
                <c:pt idx="8171">
                  <c:v>44252.807638888888</c:v>
                </c:pt>
                <c:pt idx="8172">
                  <c:v>44316.770138888889</c:v>
                </c:pt>
                <c:pt idx="8173">
                  <c:v>44208.298611111109</c:v>
                </c:pt>
                <c:pt idx="8174">
                  <c:v>44350.002083333333</c:v>
                </c:pt>
                <c:pt idx="8175">
                  <c:v>44223.688194444447</c:v>
                </c:pt>
                <c:pt idx="8176">
                  <c:v>44114.936805555553</c:v>
                </c:pt>
                <c:pt idx="8177">
                  <c:v>44040.076388888891</c:v>
                </c:pt>
                <c:pt idx="8178">
                  <c:v>44229.159722222219</c:v>
                </c:pt>
                <c:pt idx="8179">
                  <c:v>44094.081250000003</c:v>
                </c:pt>
                <c:pt idx="8180">
                  <c:v>44087.27847222222</c:v>
                </c:pt>
                <c:pt idx="8181">
                  <c:v>44240.166666666664</c:v>
                </c:pt>
                <c:pt idx="8182">
                  <c:v>44111.618750000001</c:v>
                </c:pt>
                <c:pt idx="8183">
                  <c:v>44035.979861111111</c:v>
                </c:pt>
                <c:pt idx="8184">
                  <c:v>44111.831944444442</c:v>
                </c:pt>
                <c:pt idx="8185">
                  <c:v>44352.706944444442</c:v>
                </c:pt>
                <c:pt idx="8186">
                  <c:v>44325.044444444444</c:v>
                </c:pt>
                <c:pt idx="8187">
                  <c:v>44247.193055555559</c:v>
                </c:pt>
                <c:pt idx="8188">
                  <c:v>44084.697916666664</c:v>
                </c:pt>
                <c:pt idx="8189">
                  <c:v>44279.206250000003</c:v>
                </c:pt>
                <c:pt idx="8190">
                  <c:v>44123.510416666664</c:v>
                </c:pt>
                <c:pt idx="8191">
                  <c:v>44222.143055555556</c:v>
                </c:pt>
                <c:pt idx="8192">
                  <c:v>44260.574999999997</c:v>
                </c:pt>
                <c:pt idx="8193">
                  <c:v>44327.438888888886</c:v>
                </c:pt>
                <c:pt idx="8194">
                  <c:v>44150.174305555556</c:v>
                </c:pt>
                <c:pt idx="8195">
                  <c:v>44015.107638888891</c:v>
                </c:pt>
                <c:pt idx="8196">
                  <c:v>44242.808333333334</c:v>
                </c:pt>
                <c:pt idx="8197">
                  <c:v>44060.324305555558</c:v>
                </c:pt>
                <c:pt idx="8198">
                  <c:v>44285.700694444444</c:v>
                </c:pt>
                <c:pt idx="8199">
                  <c:v>44083.979861111111</c:v>
                </c:pt>
                <c:pt idx="8200">
                  <c:v>44229.852777777778</c:v>
                </c:pt>
                <c:pt idx="8201">
                  <c:v>44127.270138888889</c:v>
                </c:pt>
                <c:pt idx="8202">
                  <c:v>44027.886111111111</c:v>
                </c:pt>
                <c:pt idx="8203">
                  <c:v>44254.84652777778</c:v>
                </c:pt>
                <c:pt idx="8204">
                  <c:v>44320.408333333333</c:v>
                </c:pt>
                <c:pt idx="8205">
                  <c:v>44178.340277777781</c:v>
                </c:pt>
                <c:pt idx="8206">
                  <c:v>44112.136805555558</c:v>
                </c:pt>
                <c:pt idx="8207">
                  <c:v>44219.147916666669</c:v>
                </c:pt>
                <c:pt idx="8208">
                  <c:v>44157.813888888886</c:v>
                </c:pt>
                <c:pt idx="8209">
                  <c:v>44039.413194444445</c:v>
                </c:pt>
                <c:pt idx="8210">
                  <c:v>44015.31527777778</c:v>
                </c:pt>
                <c:pt idx="8211">
                  <c:v>44272.865277777775</c:v>
                </c:pt>
                <c:pt idx="8212">
                  <c:v>44076.009722222225</c:v>
                </c:pt>
                <c:pt idx="8213">
                  <c:v>44251.183333333334</c:v>
                </c:pt>
                <c:pt idx="8214">
                  <c:v>44245.316666666666</c:v>
                </c:pt>
                <c:pt idx="8215">
                  <c:v>44057.832638888889</c:v>
                </c:pt>
                <c:pt idx="8216">
                  <c:v>44060.100694444445</c:v>
                </c:pt>
                <c:pt idx="8217">
                  <c:v>44135.215277777781</c:v>
                </c:pt>
                <c:pt idx="8218">
                  <c:v>44334.118750000001</c:v>
                </c:pt>
                <c:pt idx="8219">
                  <c:v>44102.09097222222</c:v>
                </c:pt>
                <c:pt idx="8220">
                  <c:v>44163.626388888886</c:v>
                </c:pt>
                <c:pt idx="8221">
                  <c:v>44051.29791666667</c:v>
                </c:pt>
                <c:pt idx="8222">
                  <c:v>44356.340277777781</c:v>
                </c:pt>
                <c:pt idx="8223">
                  <c:v>44254.526388888888</c:v>
                </c:pt>
                <c:pt idx="8224">
                  <c:v>44253.160416666666</c:v>
                </c:pt>
                <c:pt idx="8225">
                  <c:v>44349.003472222219</c:v>
                </c:pt>
                <c:pt idx="8226">
                  <c:v>44070.17083333333</c:v>
                </c:pt>
                <c:pt idx="8227">
                  <c:v>44244.829861111109</c:v>
                </c:pt>
                <c:pt idx="8228">
                  <c:v>44231.941666666666</c:v>
                </c:pt>
                <c:pt idx="8229">
                  <c:v>44187.732638888891</c:v>
                </c:pt>
                <c:pt idx="8230">
                  <c:v>44102.209027777775</c:v>
                </c:pt>
                <c:pt idx="8231">
                  <c:v>44132.875</c:v>
                </c:pt>
                <c:pt idx="8232">
                  <c:v>44201.037499999999</c:v>
                </c:pt>
                <c:pt idx="8233">
                  <c:v>44022.351388888892</c:v>
                </c:pt>
                <c:pt idx="8234">
                  <c:v>44284.061111111114</c:v>
                </c:pt>
                <c:pt idx="8235">
                  <c:v>44357.77847222222</c:v>
                </c:pt>
                <c:pt idx="8236">
                  <c:v>44339.897916666669</c:v>
                </c:pt>
                <c:pt idx="8237">
                  <c:v>44173.210416666669</c:v>
                </c:pt>
                <c:pt idx="8238">
                  <c:v>44134.981249999997</c:v>
                </c:pt>
                <c:pt idx="8239">
                  <c:v>44094.490277777775</c:v>
                </c:pt>
                <c:pt idx="8240">
                  <c:v>44033.690972222219</c:v>
                </c:pt>
                <c:pt idx="8241">
                  <c:v>44199.212500000001</c:v>
                </c:pt>
                <c:pt idx="8242">
                  <c:v>44048.729166666664</c:v>
                </c:pt>
                <c:pt idx="8243">
                  <c:v>44317.571527777778</c:v>
                </c:pt>
                <c:pt idx="8244">
                  <c:v>44137.847222222219</c:v>
                </c:pt>
                <c:pt idx="8245">
                  <c:v>44323.168055555558</c:v>
                </c:pt>
                <c:pt idx="8246">
                  <c:v>44038.582638888889</c:v>
                </c:pt>
                <c:pt idx="8247">
                  <c:v>44022.768750000003</c:v>
                </c:pt>
                <c:pt idx="8248">
                  <c:v>44298.012499999997</c:v>
                </c:pt>
                <c:pt idx="8249">
                  <c:v>44184.490972222222</c:v>
                </c:pt>
                <c:pt idx="8250">
                  <c:v>44131.486805555556</c:v>
                </c:pt>
                <c:pt idx="8251">
                  <c:v>44119.993055555555</c:v>
                </c:pt>
                <c:pt idx="8252">
                  <c:v>44225.092361111114</c:v>
                </c:pt>
                <c:pt idx="8253">
                  <c:v>44286.247916666667</c:v>
                </c:pt>
                <c:pt idx="8254">
                  <c:v>44313.745138888888</c:v>
                </c:pt>
                <c:pt idx="8255">
                  <c:v>44218.402777777781</c:v>
                </c:pt>
                <c:pt idx="8256">
                  <c:v>44095.718055555553</c:v>
                </c:pt>
                <c:pt idx="8257">
                  <c:v>44150.518750000003</c:v>
                </c:pt>
                <c:pt idx="8258">
                  <c:v>44113.067361111112</c:v>
                </c:pt>
                <c:pt idx="8259">
                  <c:v>44293.976388888892</c:v>
                </c:pt>
                <c:pt idx="8260">
                  <c:v>44101.039583333331</c:v>
                </c:pt>
                <c:pt idx="8261">
                  <c:v>44162.428472222222</c:v>
                </c:pt>
                <c:pt idx="8262">
                  <c:v>44276.482638888891</c:v>
                </c:pt>
                <c:pt idx="8263">
                  <c:v>44279.128472222219</c:v>
                </c:pt>
                <c:pt idx="8264">
                  <c:v>44149.454861111109</c:v>
                </c:pt>
                <c:pt idx="8265">
                  <c:v>44183.572222222225</c:v>
                </c:pt>
                <c:pt idx="8266">
                  <c:v>44032.013888888891</c:v>
                </c:pt>
                <c:pt idx="8267">
                  <c:v>44205.273611111108</c:v>
                </c:pt>
                <c:pt idx="8268">
                  <c:v>44147.340277777781</c:v>
                </c:pt>
                <c:pt idx="8269">
                  <c:v>44172.767361111109</c:v>
                </c:pt>
                <c:pt idx="8270">
                  <c:v>44358.377083333333</c:v>
                </c:pt>
                <c:pt idx="8271">
                  <c:v>44145.401388888888</c:v>
                </c:pt>
                <c:pt idx="8272">
                  <c:v>44061.874305555553</c:v>
                </c:pt>
                <c:pt idx="8273">
                  <c:v>44120.684027777781</c:v>
                </c:pt>
                <c:pt idx="8274">
                  <c:v>44122.831944444442</c:v>
                </c:pt>
                <c:pt idx="8275">
                  <c:v>44356.59097222222</c:v>
                </c:pt>
                <c:pt idx="8276">
                  <c:v>44288.362500000003</c:v>
                </c:pt>
                <c:pt idx="8277">
                  <c:v>44148.646527777775</c:v>
                </c:pt>
                <c:pt idx="8278">
                  <c:v>44107.779861111114</c:v>
                </c:pt>
                <c:pt idx="8279">
                  <c:v>44189.147222222222</c:v>
                </c:pt>
                <c:pt idx="8280">
                  <c:v>44310.456944444442</c:v>
                </c:pt>
                <c:pt idx="8281">
                  <c:v>44276.956944444442</c:v>
                </c:pt>
                <c:pt idx="8282">
                  <c:v>44352.456250000003</c:v>
                </c:pt>
                <c:pt idx="8283">
                  <c:v>44307.479861111111</c:v>
                </c:pt>
                <c:pt idx="8284">
                  <c:v>44260.393750000003</c:v>
                </c:pt>
                <c:pt idx="8285">
                  <c:v>44136.779861111114</c:v>
                </c:pt>
                <c:pt idx="8286">
                  <c:v>44349.567361111112</c:v>
                </c:pt>
                <c:pt idx="8287">
                  <c:v>44188.615972222222</c:v>
                </c:pt>
                <c:pt idx="8288">
                  <c:v>44268.918749999997</c:v>
                </c:pt>
                <c:pt idx="8289">
                  <c:v>44219.944444444445</c:v>
                </c:pt>
                <c:pt idx="8290">
                  <c:v>44227.415277777778</c:v>
                </c:pt>
                <c:pt idx="8291">
                  <c:v>44263.729166666664</c:v>
                </c:pt>
                <c:pt idx="8292">
                  <c:v>44238.802777777775</c:v>
                </c:pt>
                <c:pt idx="8293">
                  <c:v>44141.683333333334</c:v>
                </c:pt>
                <c:pt idx="8294">
                  <c:v>44246.236805555556</c:v>
                </c:pt>
                <c:pt idx="8295">
                  <c:v>44090.982638888891</c:v>
                </c:pt>
                <c:pt idx="8296">
                  <c:v>44243.407638888886</c:v>
                </c:pt>
                <c:pt idx="8297">
                  <c:v>44022.25277777778</c:v>
                </c:pt>
                <c:pt idx="8298">
                  <c:v>44034.584722222222</c:v>
                </c:pt>
                <c:pt idx="8299">
                  <c:v>44134.12222222222</c:v>
                </c:pt>
                <c:pt idx="8300">
                  <c:v>44326.987500000003</c:v>
                </c:pt>
                <c:pt idx="8301">
                  <c:v>44192.887499999997</c:v>
                </c:pt>
                <c:pt idx="8302">
                  <c:v>44247.490277777775</c:v>
                </c:pt>
                <c:pt idx="8303">
                  <c:v>44078.14166666667</c:v>
                </c:pt>
                <c:pt idx="8304">
                  <c:v>44213.626388888886</c:v>
                </c:pt>
                <c:pt idx="8305">
                  <c:v>44012.911805555559</c:v>
                </c:pt>
                <c:pt idx="8306">
                  <c:v>44097.343055555553</c:v>
                </c:pt>
                <c:pt idx="8307">
                  <c:v>44165.895833333336</c:v>
                </c:pt>
                <c:pt idx="8308">
                  <c:v>44073.496527777781</c:v>
                </c:pt>
                <c:pt idx="8309">
                  <c:v>44197.185416666667</c:v>
                </c:pt>
                <c:pt idx="8310">
                  <c:v>44013.419444444444</c:v>
                </c:pt>
                <c:pt idx="8311">
                  <c:v>44029.218055555553</c:v>
                </c:pt>
                <c:pt idx="8312">
                  <c:v>44054.292361111111</c:v>
                </c:pt>
                <c:pt idx="8313">
                  <c:v>44071.236805555556</c:v>
                </c:pt>
                <c:pt idx="8314">
                  <c:v>44314.626388888886</c:v>
                </c:pt>
                <c:pt idx="8315">
                  <c:v>44211.696527777778</c:v>
                </c:pt>
                <c:pt idx="8316">
                  <c:v>44184.032638888886</c:v>
                </c:pt>
                <c:pt idx="8317">
                  <c:v>44098.684027777781</c:v>
                </c:pt>
                <c:pt idx="8318">
                  <c:v>44285.481944444444</c:v>
                </c:pt>
                <c:pt idx="8319">
                  <c:v>44364.84375</c:v>
                </c:pt>
                <c:pt idx="8320">
                  <c:v>44021.188194444447</c:v>
                </c:pt>
                <c:pt idx="8321">
                  <c:v>44302.176388888889</c:v>
                </c:pt>
                <c:pt idx="8322">
                  <c:v>44108.629861111112</c:v>
                </c:pt>
                <c:pt idx="8323">
                  <c:v>44337.34652777778</c:v>
                </c:pt>
                <c:pt idx="8324">
                  <c:v>44145.746527777781</c:v>
                </c:pt>
                <c:pt idx="8325">
                  <c:v>44227.850694444445</c:v>
                </c:pt>
                <c:pt idx="8326">
                  <c:v>44278.62777777778</c:v>
                </c:pt>
                <c:pt idx="8327">
                  <c:v>44041.540972222225</c:v>
                </c:pt>
                <c:pt idx="8328">
                  <c:v>44336.817361111112</c:v>
                </c:pt>
                <c:pt idx="8329">
                  <c:v>44316.341666666667</c:v>
                </c:pt>
                <c:pt idx="8330">
                  <c:v>44358.852777777778</c:v>
                </c:pt>
                <c:pt idx="8331">
                  <c:v>44204.563194444447</c:v>
                </c:pt>
                <c:pt idx="8332">
                  <c:v>44226.555555555555</c:v>
                </c:pt>
                <c:pt idx="8333">
                  <c:v>44198.79583333333</c:v>
                </c:pt>
                <c:pt idx="8334">
                  <c:v>44127.479861111111</c:v>
                </c:pt>
                <c:pt idx="8335">
                  <c:v>44102.138888888891</c:v>
                </c:pt>
                <c:pt idx="8336">
                  <c:v>44256.935416666667</c:v>
                </c:pt>
                <c:pt idx="8337">
                  <c:v>44242.539583333331</c:v>
                </c:pt>
                <c:pt idx="8338">
                  <c:v>44104.871527777781</c:v>
                </c:pt>
                <c:pt idx="8339">
                  <c:v>44145.186111111114</c:v>
                </c:pt>
                <c:pt idx="8340">
                  <c:v>44170.54791666667</c:v>
                </c:pt>
                <c:pt idx="8341">
                  <c:v>44108.42083333333</c:v>
                </c:pt>
                <c:pt idx="8342">
                  <c:v>44258.254166666666</c:v>
                </c:pt>
                <c:pt idx="8343">
                  <c:v>44052.618055555555</c:v>
                </c:pt>
                <c:pt idx="8344">
                  <c:v>44113.650694444441</c:v>
                </c:pt>
                <c:pt idx="8345">
                  <c:v>44289.318055555559</c:v>
                </c:pt>
                <c:pt idx="8346">
                  <c:v>44155.643750000003</c:v>
                </c:pt>
                <c:pt idx="8347">
                  <c:v>44184.925694444442</c:v>
                </c:pt>
                <c:pt idx="8348">
                  <c:v>44343.910416666666</c:v>
                </c:pt>
                <c:pt idx="8349">
                  <c:v>44278.004166666666</c:v>
                </c:pt>
                <c:pt idx="8350">
                  <c:v>44264.365972222222</c:v>
                </c:pt>
                <c:pt idx="8351">
                  <c:v>44351.318749999999</c:v>
                </c:pt>
                <c:pt idx="8352">
                  <c:v>44260.675694444442</c:v>
                </c:pt>
                <c:pt idx="8353">
                  <c:v>44327.426388888889</c:v>
                </c:pt>
                <c:pt idx="8354">
                  <c:v>44347.86041666667</c:v>
                </c:pt>
                <c:pt idx="8355">
                  <c:v>44273.007638888892</c:v>
                </c:pt>
                <c:pt idx="8356">
                  <c:v>44270.27847222222</c:v>
                </c:pt>
                <c:pt idx="8357">
                  <c:v>44253.342361111114</c:v>
                </c:pt>
                <c:pt idx="8358">
                  <c:v>44069.509027777778</c:v>
                </c:pt>
                <c:pt idx="8359">
                  <c:v>44313.467361111114</c:v>
                </c:pt>
                <c:pt idx="8360">
                  <c:v>44232.554166666669</c:v>
                </c:pt>
                <c:pt idx="8361">
                  <c:v>44224.729861111111</c:v>
                </c:pt>
                <c:pt idx="8362">
                  <c:v>44134.341666666667</c:v>
                </c:pt>
                <c:pt idx="8363">
                  <c:v>44050.159722222219</c:v>
                </c:pt>
                <c:pt idx="8364">
                  <c:v>44204.616666666669</c:v>
                </c:pt>
                <c:pt idx="8365">
                  <c:v>44202.048611111109</c:v>
                </c:pt>
                <c:pt idx="8366">
                  <c:v>44259.518750000003</c:v>
                </c:pt>
                <c:pt idx="8367">
                  <c:v>44364.084722222222</c:v>
                </c:pt>
                <c:pt idx="8368">
                  <c:v>44356.809027777781</c:v>
                </c:pt>
                <c:pt idx="8369">
                  <c:v>44034.337500000001</c:v>
                </c:pt>
                <c:pt idx="8370">
                  <c:v>44258.074305555558</c:v>
                </c:pt>
                <c:pt idx="8371">
                  <c:v>44062.792361111111</c:v>
                </c:pt>
                <c:pt idx="8372">
                  <c:v>44087.744444444441</c:v>
                </c:pt>
                <c:pt idx="8373">
                  <c:v>44157.618750000001</c:v>
                </c:pt>
                <c:pt idx="8374">
                  <c:v>44157.974305555559</c:v>
                </c:pt>
                <c:pt idx="8375">
                  <c:v>44183.790277777778</c:v>
                </c:pt>
                <c:pt idx="8376">
                  <c:v>44307.30972222222</c:v>
                </c:pt>
                <c:pt idx="8377">
                  <c:v>44002.082638888889</c:v>
                </c:pt>
                <c:pt idx="8378">
                  <c:v>44121.120833333334</c:v>
                </c:pt>
                <c:pt idx="8379">
                  <c:v>44279.90902777778</c:v>
                </c:pt>
                <c:pt idx="8380">
                  <c:v>44128.851388888892</c:v>
                </c:pt>
                <c:pt idx="8381">
                  <c:v>44238.777777777781</c:v>
                </c:pt>
                <c:pt idx="8382">
                  <c:v>44003.67291666667</c:v>
                </c:pt>
                <c:pt idx="8383">
                  <c:v>44150.893055555556</c:v>
                </c:pt>
                <c:pt idx="8384">
                  <c:v>44019.138194444444</c:v>
                </c:pt>
                <c:pt idx="8385">
                  <c:v>44221.558333333334</c:v>
                </c:pt>
                <c:pt idx="8386">
                  <c:v>44340.906944444447</c:v>
                </c:pt>
                <c:pt idx="8387">
                  <c:v>44341.856944444444</c:v>
                </c:pt>
                <c:pt idx="8388">
                  <c:v>44298.945833333331</c:v>
                </c:pt>
                <c:pt idx="8389">
                  <c:v>44101.239583333336</c:v>
                </c:pt>
                <c:pt idx="8390">
                  <c:v>44167.073611111111</c:v>
                </c:pt>
                <c:pt idx="8391">
                  <c:v>44347.8</c:v>
                </c:pt>
                <c:pt idx="8392">
                  <c:v>44365.354166666664</c:v>
                </c:pt>
                <c:pt idx="8393">
                  <c:v>44275.000694444447</c:v>
                </c:pt>
                <c:pt idx="8394">
                  <c:v>44111.388194444444</c:v>
                </c:pt>
                <c:pt idx="8395">
                  <c:v>44260.76666666667</c:v>
                </c:pt>
                <c:pt idx="8396">
                  <c:v>44205.477777777778</c:v>
                </c:pt>
                <c:pt idx="8397">
                  <c:v>44002.25277777778</c:v>
                </c:pt>
                <c:pt idx="8398">
                  <c:v>44016.022916666669</c:v>
                </c:pt>
                <c:pt idx="8399">
                  <c:v>44205.642361111109</c:v>
                </c:pt>
                <c:pt idx="8400">
                  <c:v>44189.805555555555</c:v>
                </c:pt>
                <c:pt idx="8401">
                  <c:v>44356.1</c:v>
                </c:pt>
                <c:pt idx="8402">
                  <c:v>44147.261111111111</c:v>
                </c:pt>
                <c:pt idx="8403">
                  <c:v>44163.92291666667</c:v>
                </c:pt>
                <c:pt idx="8404">
                  <c:v>44092.5625</c:v>
                </c:pt>
                <c:pt idx="8405">
                  <c:v>44031.195138888892</c:v>
                </c:pt>
                <c:pt idx="8406">
                  <c:v>44004.439583333333</c:v>
                </c:pt>
                <c:pt idx="8407">
                  <c:v>44057.35833333333</c:v>
                </c:pt>
                <c:pt idx="8408">
                  <c:v>44004.509722222225</c:v>
                </c:pt>
                <c:pt idx="8409">
                  <c:v>44037.449305555558</c:v>
                </c:pt>
                <c:pt idx="8410">
                  <c:v>44175.78402777778</c:v>
                </c:pt>
                <c:pt idx="8411">
                  <c:v>44337.420138888891</c:v>
                </c:pt>
                <c:pt idx="8412">
                  <c:v>44330.166666666664</c:v>
                </c:pt>
                <c:pt idx="8413">
                  <c:v>44254.836805555555</c:v>
                </c:pt>
                <c:pt idx="8414">
                  <c:v>44288.830555555556</c:v>
                </c:pt>
                <c:pt idx="8415">
                  <c:v>44302.959027777775</c:v>
                </c:pt>
                <c:pt idx="8416">
                  <c:v>44304.009027777778</c:v>
                </c:pt>
                <c:pt idx="8417">
                  <c:v>44269.453472222223</c:v>
                </c:pt>
                <c:pt idx="8418">
                  <c:v>44299.622916666667</c:v>
                </c:pt>
                <c:pt idx="8419">
                  <c:v>44245.088194444441</c:v>
                </c:pt>
                <c:pt idx="8420">
                  <c:v>44183.041666666664</c:v>
                </c:pt>
                <c:pt idx="8421">
                  <c:v>44335.84652777778</c:v>
                </c:pt>
                <c:pt idx="8422">
                  <c:v>44207.269444444442</c:v>
                </c:pt>
                <c:pt idx="8423">
                  <c:v>44161.732638888891</c:v>
                </c:pt>
                <c:pt idx="8424">
                  <c:v>44353.880555555559</c:v>
                </c:pt>
                <c:pt idx="8425">
                  <c:v>44358.654166666667</c:v>
                </c:pt>
                <c:pt idx="8426">
                  <c:v>44168.260416666664</c:v>
                </c:pt>
                <c:pt idx="8427">
                  <c:v>44223.59375</c:v>
                </c:pt>
                <c:pt idx="8428">
                  <c:v>44204.340277777781</c:v>
                </c:pt>
                <c:pt idx="8429">
                  <c:v>44132.057638888888</c:v>
                </c:pt>
                <c:pt idx="8430">
                  <c:v>44108.182638888888</c:v>
                </c:pt>
                <c:pt idx="8431">
                  <c:v>44311.550694444442</c:v>
                </c:pt>
                <c:pt idx="8432">
                  <c:v>44205.854861111111</c:v>
                </c:pt>
                <c:pt idx="8433">
                  <c:v>44007.209027777775</c:v>
                </c:pt>
                <c:pt idx="8434">
                  <c:v>44213.007638888892</c:v>
                </c:pt>
                <c:pt idx="8435">
                  <c:v>44359.744444444441</c:v>
                </c:pt>
                <c:pt idx="8436">
                  <c:v>44007.197916666664</c:v>
                </c:pt>
                <c:pt idx="8437">
                  <c:v>44320.729861111111</c:v>
                </c:pt>
                <c:pt idx="8438">
                  <c:v>44131.301388888889</c:v>
                </c:pt>
                <c:pt idx="8439">
                  <c:v>44107.731249999997</c:v>
                </c:pt>
                <c:pt idx="8440">
                  <c:v>44066.757638888892</c:v>
                </c:pt>
                <c:pt idx="8441">
                  <c:v>44105.537499999999</c:v>
                </c:pt>
                <c:pt idx="8442">
                  <c:v>44004.252083333333</c:v>
                </c:pt>
                <c:pt idx="8443">
                  <c:v>44064.688194444447</c:v>
                </c:pt>
                <c:pt idx="8444">
                  <c:v>44074.123611111114</c:v>
                </c:pt>
                <c:pt idx="8445">
                  <c:v>44040.136805555558</c:v>
                </c:pt>
                <c:pt idx="8446">
                  <c:v>44255.022222222222</c:v>
                </c:pt>
                <c:pt idx="8447">
                  <c:v>44273.154861111114</c:v>
                </c:pt>
                <c:pt idx="8448">
                  <c:v>44258.717361111114</c:v>
                </c:pt>
                <c:pt idx="8449">
                  <c:v>44213.158333333333</c:v>
                </c:pt>
                <c:pt idx="8450">
                  <c:v>44267.370138888888</c:v>
                </c:pt>
                <c:pt idx="8451">
                  <c:v>44114.367361111108</c:v>
                </c:pt>
                <c:pt idx="8452">
                  <c:v>44154.340277777781</c:v>
                </c:pt>
                <c:pt idx="8453">
                  <c:v>44071.17291666667</c:v>
                </c:pt>
                <c:pt idx="8454">
                  <c:v>44030.196527777778</c:v>
                </c:pt>
                <c:pt idx="8455">
                  <c:v>44192.827777777777</c:v>
                </c:pt>
                <c:pt idx="8456">
                  <c:v>44011.870138888888</c:v>
                </c:pt>
                <c:pt idx="8457">
                  <c:v>44051.078472222223</c:v>
                </c:pt>
                <c:pt idx="8458">
                  <c:v>44045.439583333333</c:v>
                </c:pt>
                <c:pt idx="8459">
                  <c:v>44158.788194444445</c:v>
                </c:pt>
                <c:pt idx="8460">
                  <c:v>44137.03125</c:v>
                </c:pt>
                <c:pt idx="8461">
                  <c:v>44291.001388888886</c:v>
                </c:pt>
                <c:pt idx="8462">
                  <c:v>44039.4</c:v>
                </c:pt>
                <c:pt idx="8463">
                  <c:v>44289.376388888886</c:v>
                </c:pt>
                <c:pt idx="8464">
                  <c:v>44259.632638888892</c:v>
                </c:pt>
                <c:pt idx="8465">
                  <c:v>44136.254166666666</c:v>
                </c:pt>
                <c:pt idx="8466">
                  <c:v>44303.338194444441</c:v>
                </c:pt>
                <c:pt idx="8467">
                  <c:v>44327.475694444445</c:v>
                </c:pt>
                <c:pt idx="8468">
                  <c:v>44273.442361111112</c:v>
                </c:pt>
                <c:pt idx="8469">
                  <c:v>44339.85833333333</c:v>
                </c:pt>
                <c:pt idx="8470">
                  <c:v>44302.974999999999</c:v>
                </c:pt>
                <c:pt idx="8471">
                  <c:v>44070.943749999999</c:v>
                </c:pt>
                <c:pt idx="8472">
                  <c:v>44149.18472222222</c:v>
                </c:pt>
                <c:pt idx="8473">
                  <c:v>44085.825694444444</c:v>
                </c:pt>
                <c:pt idx="8474">
                  <c:v>44152.265277777777</c:v>
                </c:pt>
                <c:pt idx="8475">
                  <c:v>44362.413888888892</c:v>
                </c:pt>
                <c:pt idx="8476">
                  <c:v>44209.568749999999</c:v>
                </c:pt>
                <c:pt idx="8477">
                  <c:v>44107.589583333334</c:v>
                </c:pt>
                <c:pt idx="8478">
                  <c:v>44338.618055555555</c:v>
                </c:pt>
                <c:pt idx="8479">
                  <c:v>44012.69027777778</c:v>
                </c:pt>
                <c:pt idx="8480">
                  <c:v>44078.20208333333</c:v>
                </c:pt>
                <c:pt idx="8481">
                  <c:v>44107.573611111111</c:v>
                </c:pt>
                <c:pt idx="8482">
                  <c:v>44225.267361111109</c:v>
                </c:pt>
                <c:pt idx="8483">
                  <c:v>44073.757638888892</c:v>
                </c:pt>
                <c:pt idx="8484">
                  <c:v>44266.661111111112</c:v>
                </c:pt>
                <c:pt idx="8485">
                  <c:v>44313.504861111112</c:v>
                </c:pt>
                <c:pt idx="8486">
                  <c:v>44144.749305555553</c:v>
                </c:pt>
                <c:pt idx="8487">
                  <c:v>44000.79791666667</c:v>
                </c:pt>
                <c:pt idx="8488">
                  <c:v>44197.529861111114</c:v>
                </c:pt>
                <c:pt idx="8489">
                  <c:v>44127.058333333334</c:v>
                </c:pt>
                <c:pt idx="8490">
                  <c:v>44117.754166666666</c:v>
                </c:pt>
                <c:pt idx="8491">
                  <c:v>44083.454861111109</c:v>
                </c:pt>
                <c:pt idx="8492">
                  <c:v>44299.011111111111</c:v>
                </c:pt>
                <c:pt idx="8493">
                  <c:v>44121.005555555559</c:v>
                </c:pt>
                <c:pt idx="8494">
                  <c:v>44258.929861111108</c:v>
                </c:pt>
                <c:pt idx="8495">
                  <c:v>44087.426388888889</c:v>
                </c:pt>
                <c:pt idx="8496">
                  <c:v>44043.275000000001</c:v>
                </c:pt>
                <c:pt idx="8497">
                  <c:v>44350.617361111108</c:v>
                </c:pt>
                <c:pt idx="8498">
                  <c:v>44314.355555555558</c:v>
                </c:pt>
                <c:pt idx="8499">
                  <c:v>44312.844444444447</c:v>
                </c:pt>
                <c:pt idx="8500">
                  <c:v>44178.911111111112</c:v>
                </c:pt>
                <c:pt idx="8501">
                  <c:v>44319.638888888891</c:v>
                </c:pt>
                <c:pt idx="8502">
                  <c:v>44221.448611111111</c:v>
                </c:pt>
                <c:pt idx="8503">
                  <c:v>44351.011805555558</c:v>
                </c:pt>
                <c:pt idx="8504">
                  <c:v>44087.79791666667</c:v>
                </c:pt>
                <c:pt idx="8505">
                  <c:v>44024.425694444442</c:v>
                </c:pt>
                <c:pt idx="8506">
                  <c:v>44216.815972222219</c:v>
                </c:pt>
                <c:pt idx="8507">
                  <c:v>44304.197222222225</c:v>
                </c:pt>
                <c:pt idx="8508">
                  <c:v>44345.724305555559</c:v>
                </c:pt>
                <c:pt idx="8509">
                  <c:v>44122.875694444447</c:v>
                </c:pt>
                <c:pt idx="8510">
                  <c:v>44317.738194444442</c:v>
                </c:pt>
                <c:pt idx="8511">
                  <c:v>44117.605555555558</c:v>
                </c:pt>
                <c:pt idx="8512">
                  <c:v>44189.113888888889</c:v>
                </c:pt>
                <c:pt idx="8513">
                  <c:v>44026.473611111112</c:v>
                </c:pt>
                <c:pt idx="8514">
                  <c:v>44282.674305555556</c:v>
                </c:pt>
                <c:pt idx="8515">
                  <c:v>44133.880555555559</c:v>
                </c:pt>
                <c:pt idx="8516">
                  <c:v>44337.296527777777</c:v>
                </c:pt>
                <c:pt idx="8517">
                  <c:v>44215</c:v>
                </c:pt>
                <c:pt idx="8518">
                  <c:v>44019.121527777781</c:v>
                </c:pt>
                <c:pt idx="8519">
                  <c:v>44165.282638888886</c:v>
                </c:pt>
                <c:pt idx="8520">
                  <c:v>44166.897222222222</c:v>
                </c:pt>
                <c:pt idx="8521">
                  <c:v>44020.13958333333</c:v>
                </c:pt>
                <c:pt idx="8522">
                  <c:v>44003.640972222223</c:v>
                </c:pt>
                <c:pt idx="8523">
                  <c:v>44067.356944444444</c:v>
                </c:pt>
                <c:pt idx="8524">
                  <c:v>44360.102083333331</c:v>
                </c:pt>
                <c:pt idx="8525">
                  <c:v>44337.854166666664</c:v>
                </c:pt>
                <c:pt idx="8526">
                  <c:v>44271.576388888891</c:v>
                </c:pt>
                <c:pt idx="8527">
                  <c:v>44199.200694444444</c:v>
                </c:pt>
                <c:pt idx="8528">
                  <c:v>44074.130555555559</c:v>
                </c:pt>
                <c:pt idx="8529">
                  <c:v>44364.572916666664</c:v>
                </c:pt>
                <c:pt idx="8530">
                  <c:v>44181.076388888891</c:v>
                </c:pt>
                <c:pt idx="8531">
                  <c:v>44220.097222222219</c:v>
                </c:pt>
                <c:pt idx="8532">
                  <c:v>44293.615277777775</c:v>
                </c:pt>
                <c:pt idx="8533">
                  <c:v>44293.160416666666</c:v>
                </c:pt>
                <c:pt idx="8534">
                  <c:v>44274.451388888891</c:v>
                </c:pt>
                <c:pt idx="8535">
                  <c:v>44098.381944444445</c:v>
                </c:pt>
                <c:pt idx="8536">
                  <c:v>44351.42291666667</c:v>
                </c:pt>
                <c:pt idx="8537">
                  <c:v>44191.486805555556</c:v>
                </c:pt>
                <c:pt idx="8538">
                  <c:v>44055.09375</c:v>
                </c:pt>
                <c:pt idx="8539">
                  <c:v>44179.183333333334</c:v>
                </c:pt>
                <c:pt idx="8540">
                  <c:v>44175.366666666669</c:v>
                </c:pt>
                <c:pt idx="8541">
                  <c:v>44072.900694444441</c:v>
                </c:pt>
                <c:pt idx="8542">
                  <c:v>44091.046527777777</c:v>
                </c:pt>
                <c:pt idx="8543">
                  <c:v>44295.811805555553</c:v>
                </c:pt>
                <c:pt idx="8544">
                  <c:v>44312.878472222219</c:v>
                </c:pt>
                <c:pt idx="8545">
                  <c:v>44143.297222222223</c:v>
                </c:pt>
                <c:pt idx="8546">
                  <c:v>44098.749305555553</c:v>
                </c:pt>
                <c:pt idx="8547">
                  <c:v>44285.517361111109</c:v>
                </c:pt>
                <c:pt idx="8548">
                  <c:v>44148.3125</c:v>
                </c:pt>
                <c:pt idx="8549">
                  <c:v>44185.199305555558</c:v>
                </c:pt>
                <c:pt idx="8550">
                  <c:v>44019.73541666667</c:v>
                </c:pt>
                <c:pt idx="8551">
                  <c:v>44035.369444444441</c:v>
                </c:pt>
                <c:pt idx="8552">
                  <c:v>44104.341666666667</c:v>
                </c:pt>
                <c:pt idx="8553">
                  <c:v>44104.011805555558</c:v>
                </c:pt>
                <c:pt idx="8554">
                  <c:v>44242.826388888891</c:v>
                </c:pt>
                <c:pt idx="8555">
                  <c:v>44179.902083333334</c:v>
                </c:pt>
                <c:pt idx="8556">
                  <c:v>44183.716666666667</c:v>
                </c:pt>
                <c:pt idx="8557">
                  <c:v>44228.199305555558</c:v>
                </c:pt>
                <c:pt idx="8558">
                  <c:v>44040.531944444447</c:v>
                </c:pt>
                <c:pt idx="8559">
                  <c:v>44095.946527777778</c:v>
                </c:pt>
                <c:pt idx="8560">
                  <c:v>44224.530555555553</c:v>
                </c:pt>
                <c:pt idx="8561">
                  <c:v>44013.603472222225</c:v>
                </c:pt>
                <c:pt idx="8562">
                  <c:v>44289.45416666667</c:v>
                </c:pt>
                <c:pt idx="8563">
                  <c:v>44171.330555555556</c:v>
                </c:pt>
                <c:pt idx="8564">
                  <c:v>44081.831250000003</c:v>
                </c:pt>
                <c:pt idx="8565">
                  <c:v>44223.473611111112</c:v>
                </c:pt>
                <c:pt idx="8566">
                  <c:v>44327.64166666667</c:v>
                </c:pt>
                <c:pt idx="8567">
                  <c:v>44044.901388888888</c:v>
                </c:pt>
                <c:pt idx="8568">
                  <c:v>44269.399305555555</c:v>
                </c:pt>
                <c:pt idx="8569">
                  <c:v>44208.213194444441</c:v>
                </c:pt>
                <c:pt idx="8570">
                  <c:v>44126.578472222223</c:v>
                </c:pt>
                <c:pt idx="8571">
                  <c:v>44125.353472222225</c:v>
                </c:pt>
                <c:pt idx="8572">
                  <c:v>44102.568055555559</c:v>
                </c:pt>
                <c:pt idx="8573">
                  <c:v>44324.162499999999</c:v>
                </c:pt>
                <c:pt idx="8574">
                  <c:v>44294.602083333331</c:v>
                </c:pt>
                <c:pt idx="8575">
                  <c:v>44069.494444444441</c:v>
                </c:pt>
                <c:pt idx="8576">
                  <c:v>44078.290277777778</c:v>
                </c:pt>
                <c:pt idx="8577">
                  <c:v>44035.20416666667</c:v>
                </c:pt>
                <c:pt idx="8578">
                  <c:v>44132.371527777781</c:v>
                </c:pt>
                <c:pt idx="8579">
                  <c:v>44313.57916666667</c:v>
                </c:pt>
                <c:pt idx="8580">
                  <c:v>44200.88958333333</c:v>
                </c:pt>
                <c:pt idx="8581">
                  <c:v>44282.393750000003</c:v>
                </c:pt>
                <c:pt idx="8582">
                  <c:v>44172.071527777778</c:v>
                </c:pt>
                <c:pt idx="8583">
                  <c:v>44150.739583333336</c:v>
                </c:pt>
                <c:pt idx="8584">
                  <c:v>44259.553472222222</c:v>
                </c:pt>
                <c:pt idx="8585">
                  <c:v>44355.677777777775</c:v>
                </c:pt>
                <c:pt idx="8586">
                  <c:v>44193.552777777775</c:v>
                </c:pt>
                <c:pt idx="8587">
                  <c:v>44191.005555555559</c:v>
                </c:pt>
                <c:pt idx="8588">
                  <c:v>44324.324305555558</c:v>
                </c:pt>
                <c:pt idx="8589">
                  <c:v>44134.301388888889</c:v>
                </c:pt>
                <c:pt idx="8590">
                  <c:v>44265.788888888892</c:v>
                </c:pt>
                <c:pt idx="8591">
                  <c:v>44016.697916666664</c:v>
                </c:pt>
                <c:pt idx="8592">
                  <c:v>44072.105555555558</c:v>
                </c:pt>
                <c:pt idx="8593">
                  <c:v>44239.320833333331</c:v>
                </c:pt>
                <c:pt idx="8594">
                  <c:v>44072.14166666667</c:v>
                </c:pt>
                <c:pt idx="8595">
                  <c:v>44111.680555555555</c:v>
                </c:pt>
                <c:pt idx="8596">
                  <c:v>44226.895138888889</c:v>
                </c:pt>
                <c:pt idx="8597">
                  <c:v>44107.783333333333</c:v>
                </c:pt>
                <c:pt idx="8598">
                  <c:v>44049.320138888892</c:v>
                </c:pt>
                <c:pt idx="8599">
                  <c:v>44061.923611111109</c:v>
                </c:pt>
                <c:pt idx="8600">
                  <c:v>44027.599305555559</c:v>
                </c:pt>
                <c:pt idx="8601">
                  <c:v>44057.933333333334</c:v>
                </c:pt>
                <c:pt idx="8602">
                  <c:v>44017.394444444442</c:v>
                </c:pt>
                <c:pt idx="8603">
                  <c:v>44303.010416666664</c:v>
                </c:pt>
                <c:pt idx="8604">
                  <c:v>44239.563194444447</c:v>
                </c:pt>
                <c:pt idx="8605">
                  <c:v>44288.260416666664</c:v>
                </c:pt>
                <c:pt idx="8606">
                  <c:v>44153.185416666667</c:v>
                </c:pt>
                <c:pt idx="8607">
                  <c:v>44182.81527777778</c:v>
                </c:pt>
                <c:pt idx="8608">
                  <c:v>44048.09652777778</c:v>
                </c:pt>
                <c:pt idx="8609">
                  <c:v>44254.623611111114</c:v>
                </c:pt>
                <c:pt idx="8610">
                  <c:v>44334.654166666667</c:v>
                </c:pt>
                <c:pt idx="8611">
                  <c:v>44158.109027777777</c:v>
                </c:pt>
                <c:pt idx="8612">
                  <c:v>44102.868750000001</c:v>
                </c:pt>
                <c:pt idx="8613">
                  <c:v>44347.332638888889</c:v>
                </c:pt>
                <c:pt idx="8614">
                  <c:v>44238.163194444445</c:v>
                </c:pt>
                <c:pt idx="8615">
                  <c:v>44224.231249999997</c:v>
                </c:pt>
                <c:pt idx="8616">
                  <c:v>44207.793749999997</c:v>
                </c:pt>
                <c:pt idx="8617">
                  <c:v>44189.593055555553</c:v>
                </c:pt>
                <c:pt idx="8618">
                  <c:v>44216.0625</c:v>
                </c:pt>
                <c:pt idx="8619">
                  <c:v>44123.45</c:v>
                </c:pt>
                <c:pt idx="8620">
                  <c:v>44141.779861111114</c:v>
                </c:pt>
                <c:pt idx="8621">
                  <c:v>44016.753472222219</c:v>
                </c:pt>
                <c:pt idx="8622">
                  <c:v>44056.914583333331</c:v>
                </c:pt>
                <c:pt idx="8623">
                  <c:v>44315.364583333336</c:v>
                </c:pt>
                <c:pt idx="8624">
                  <c:v>44016.940972222219</c:v>
                </c:pt>
                <c:pt idx="8625">
                  <c:v>44063.28125</c:v>
                </c:pt>
                <c:pt idx="8626">
                  <c:v>44247.870833333334</c:v>
                </c:pt>
                <c:pt idx="8627">
                  <c:v>44118.95</c:v>
                </c:pt>
                <c:pt idx="8628">
                  <c:v>44010.922222222223</c:v>
                </c:pt>
                <c:pt idx="8629">
                  <c:v>44351.254166666666</c:v>
                </c:pt>
                <c:pt idx="8630">
                  <c:v>44313.338888888888</c:v>
                </c:pt>
                <c:pt idx="8631">
                  <c:v>44309.990972222222</c:v>
                </c:pt>
                <c:pt idx="8632">
                  <c:v>44363.022222222222</c:v>
                </c:pt>
                <c:pt idx="8633">
                  <c:v>44070.854166666664</c:v>
                </c:pt>
                <c:pt idx="8634">
                  <c:v>44084.239583333336</c:v>
                </c:pt>
                <c:pt idx="8635">
                  <c:v>44145.008333333331</c:v>
                </c:pt>
                <c:pt idx="8636">
                  <c:v>44143.70208333333</c:v>
                </c:pt>
                <c:pt idx="8637">
                  <c:v>44347.093055555553</c:v>
                </c:pt>
                <c:pt idx="8638">
                  <c:v>44257.21875</c:v>
                </c:pt>
                <c:pt idx="8639">
                  <c:v>44263.503472222219</c:v>
                </c:pt>
                <c:pt idx="8640">
                  <c:v>44008.697222222225</c:v>
                </c:pt>
                <c:pt idx="8641">
                  <c:v>44028.477777777778</c:v>
                </c:pt>
                <c:pt idx="8642">
                  <c:v>44157.606249999997</c:v>
                </c:pt>
                <c:pt idx="8643">
                  <c:v>44078.400694444441</c:v>
                </c:pt>
                <c:pt idx="8644">
                  <c:v>44351.804166666669</c:v>
                </c:pt>
                <c:pt idx="8645">
                  <c:v>44261.786805555559</c:v>
                </c:pt>
                <c:pt idx="8646">
                  <c:v>44039.486111111109</c:v>
                </c:pt>
                <c:pt idx="8647">
                  <c:v>44058.73333333333</c:v>
                </c:pt>
                <c:pt idx="8648">
                  <c:v>44349.890972222223</c:v>
                </c:pt>
                <c:pt idx="8649">
                  <c:v>44300.701388888891</c:v>
                </c:pt>
                <c:pt idx="8650">
                  <c:v>44359.215277777781</c:v>
                </c:pt>
                <c:pt idx="8651">
                  <c:v>44058.720833333333</c:v>
                </c:pt>
                <c:pt idx="8652">
                  <c:v>44287.17083333333</c:v>
                </c:pt>
                <c:pt idx="8653">
                  <c:v>44075.915972222225</c:v>
                </c:pt>
                <c:pt idx="8654">
                  <c:v>44100.777777777781</c:v>
                </c:pt>
                <c:pt idx="8655">
                  <c:v>44322.776388888888</c:v>
                </c:pt>
                <c:pt idx="8656">
                  <c:v>44200.163194444445</c:v>
                </c:pt>
                <c:pt idx="8657">
                  <c:v>44022.869444444441</c:v>
                </c:pt>
                <c:pt idx="8658">
                  <c:v>44136.880555555559</c:v>
                </c:pt>
                <c:pt idx="8659">
                  <c:v>44266.194444444445</c:v>
                </c:pt>
                <c:pt idx="8660">
                  <c:v>44003.334027777775</c:v>
                </c:pt>
                <c:pt idx="8661">
                  <c:v>44024.947916666664</c:v>
                </c:pt>
                <c:pt idx="8662">
                  <c:v>44061.82916666667</c:v>
                </c:pt>
                <c:pt idx="8663">
                  <c:v>44194.129861111112</c:v>
                </c:pt>
                <c:pt idx="8664">
                  <c:v>44182.765277777777</c:v>
                </c:pt>
                <c:pt idx="8665">
                  <c:v>44260.871527777781</c:v>
                </c:pt>
                <c:pt idx="8666">
                  <c:v>44097.030555555553</c:v>
                </c:pt>
                <c:pt idx="8667">
                  <c:v>44107.036111111112</c:v>
                </c:pt>
                <c:pt idx="8668">
                  <c:v>44150.205555555556</c:v>
                </c:pt>
                <c:pt idx="8669">
                  <c:v>44326.015972222223</c:v>
                </c:pt>
                <c:pt idx="8670">
                  <c:v>44162.097222222219</c:v>
                </c:pt>
                <c:pt idx="8671">
                  <c:v>44107.423611111109</c:v>
                </c:pt>
                <c:pt idx="8672">
                  <c:v>44364.871527777781</c:v>
                </c:pt>
                <c:pt idx="8673">
                  <c:v>44257.042361111111</c:v>
                </c:pt>
                <c:pt idx="8674">
                  <c:v>44276.275000000001</c:v>
                </c:pt>
                <c:pt idx="8675">
                  <c:v>44284.088194444441</c:v>
                </c:pt>
                <c:pt idx="8676">
                  <c:v>44050.398611111108</c:v>
                </c:pt>
                <c:pt idx="8677">
                  <c:v>44086.320138888892</c:v>
                </c:pt>
                <c:pt idx="8678">
                  <c:v>44064.076388888891</c:v>
                </c:pt>
                <c:pt idx="8679">
                  <c:v>44303.273611111108</c:v>
                </c:pt>
                <c:pt idx="8680">
                  <c:v>44254.331250000003</c:v>
                </c:pt>
                <c:pt idx="8681">
                  <c:v>44103.88958333333</c:v>
                </c:pt>
                <c:pt idx="8682">
                  <c:v>44348.711805555555</c:v>
                </c:pt>
                <c:pt idx="8683">
                  <c:v>44142.556944444441</c:v>
                </c:pt>
                <c:pt idx="8684">
                  <c:v>44353.193055555559</c:v>
                </c:pt>
                <c:pt idx="8685">
                  <c:v>44049.063194444447</c:v>
                </c:pt>
                <c:pt idx="8686">
                  <c:v>44103.377083333333</c:v>
                </c:pt>
                <c:pt idx="8687">
                  <c:v>44332.149305555555</c:v>
                </c:pt>
                <c:pt idx="8688">
                  <c:v>44149.100694444445</c:v>
                </c:pt>
                <c:pt idx="8689">
                  <c:v>44299.166666666664</c:v>
                </c:pt>
                <c:pt idx="8690">
                  <c:v>44079.335416666669</c:v>
                </c:pt>
                <c:pt idx="8691">
                  <c:v>44206.256944444445</c:v>
                </c:pt>
                <c:pt idx="8692">
                  <c:v>44064.85833333333</c:v>
                </c:pt>
                <c:pt idx="8693">
                  <c:v>44312.134027777778</c:v>
                </c:pt>
                <c:pt idx="8694">
                  <c:v>44046.678472222222</c:v>
                </c:pt>
                <c:pt idx="8695">
                  <c:v>44136.618055555555</c:v>
                </c:pt>
                <c:pt idx="8696">
                  <c:v>44167.207638888889</c:v>
                </c:pt>
                <c:pt idx="8697">
                  <c:v>44226.884027777778</c:v>
                </c:pt>
                <c:pt idx="8698">
                  <c:v>44039.14166666667</c:v>
                </c:pt>
                <c:pt idx="8699">
                  <c:v>44153.2</c:v>
                </c:pt>
                <c:pt idx="8700">
                  <c:v>44157.966666666667</c:v>
                </c:pt>
                <c:pt idx="8701">
                  <c:v>44110.560416666667</c:v>
                </c:pt>
                <c:pt idx="8702">
                  <c:v>44003.98333333333</c:v>
                </c:pt>
                <c:pt idx="8703">
                  <c:v>44293.540277777778</c:v>
                </c:pt>
                <c:pt idx="8704">
                  <c:v>44060.65</c:v>
                </c:pt>
                <c:pt idx="8705">
                  <c:v>44036.879861111112</c:v>
                </c:pt>
                <c:pt idx="8706">
                  <c:v>44044.084722222222</c:v>
                </c:pt>
                <c:pt idx="8707">
                  <c:v>44084.022916666669</c:v>
                </c:pt>
                <c:pt idx="8708">
                  <c:v>44146.487500000003</c:v>
                </c:pt>
                <c:pt idx="8709">
                  <c:v>44202.381944444445</c:v>
                </c:pt>
                <c:pt idx="8710">
                  <c:v>44116.998611111114</c:v>
                </c:pt>
                <c:pt idx="8711">
                  <c:v>44309.102777777778</c:v>
                </c:pt>
                <c:pt idx="8712">
                  <c:v>44126.362500000003</c:v>
                </c:pt>
                <c:pt idx="8713">
                  <c:v>44068.288888888892</c:v>
                </c:pt>
                <c:pt idx="8714">
                  <c:v>44066.0625</c:v>
                </c:pt>
                <c:pt idx="8715">
                  <c:v>44331.613888888889</c:v>
                </c:pt>
                <c:pt idx="8716">
                  <c:v>44029.140972222223</c:v>
                </c:pt>
                <c:pt idx="8717">
                  <c:v>44250.696527777778</c:v>
                </c:pt>
                <c:pt idx="8718">
                  <c:v>44205.601388888892</c:v>
                </c:pt>
                <c:pt idx="8719">
                  <c:v>44267.457638888889</c:v>
                </c:pt>
                <c:pt idx="8720">
                  <c:v>44053.897916666669</c:v>
                </c:pt>
                <c:pt idx="8721">
                  <c:v>44104.697222222225</c:v>
                </c:pt>
                <c:pt idx="8722">
                  <c:v>44096.98333333333</c:v>
                </c:pt>
                <c:pt idx="8723">
                  <c:v>44187.381944444445</c:v>
                </c:pt>
                <c:pt idx="8724">
                  <c:v>44079.65625</c:v>
                </c:pt>
                <c:pt idx="8725">
                  <c:v>44044.265972222223</c:v>
                </c:pt>
                <c:pt idx="8726">
                  <c:v>44214.883333333331</c:v>
                </c:pt>
                <c:pt idx="8727">
                  <c:v>44055.922222222223</c:v>
                </c:pt>
                <c:pt idx="8728">
                  <c:v>44019.98541666667</c:v>
                </c:pt>
                <c:pt idx="8729">
                  <c:v>44045.932638888888</c:v>
                </c:pt>
                <c:pt idx="8730">
                  <c:v>44090.031944444447</c:v>
                </c:pt>
                <c:pt idx="8731">
                  <c:v>44108.822916666664</c:v>
                </c:pt>
                <c:pt idx="8732">
                  <c:v>44312.362500000003</c:v>
                </c:pt>
                <c:pt idx="8733">
                  <c:v>44181.536111111112</c:v>
                </c:pt>
                <c:pt idx="8734">
                  <c:v>44068.177777777775</c:v>
                </c:pt>
                <c:pt idx="8735">
                  <c:v>44194.194444444445</c:v>
                </c:pt>
                <c:pt idx="8736">
                  <c:v>44313.179166666669</c:v>
                </c:pt>
                <c:pt idx="8737">
                  <c:v>44167.962500000001</c:v>
                </c:pt>
                <c:pt idx="8738">
                  <c:v>44209.979861111111</c:v>
                </c:pt>
                <c:pt idx="8739">
                  <c:v>44362.050694444442</c:v>
                </c:pt>
                <c:pt idx="8740">
                  <c:v>44047.745833333334</c:v>
                </c:pt>
                <c:pt idx="8741">
                  <c:v>44120.513194444444</c:v>
                </c:pt>
                <c:pt idx="8742">
                  <c:v>44029.679166666669</c:v>
                </c:pt>
                <c:pt idx="8743">
                  <c:v>44279.814583333333</c:v>
                </c:pt>
                <c:pt idx="8744">
                  <c:v>44060.822222222225</c:v>
                </c:pt>
                <c:pt idx="8745">
                  <c:v>44338.710416666669</c:v>
                </c:pt>
                <c:pt idx="8746">
                  <c:v>44307.522916666669</c:v>
                </c:pt>
                <c:pt idx="8747">
                  <c:v>44364.162499999999</c:v>
                </c:pt>
                <c:pt idx="8748">
                  <c:v>44210.007638888892</c:v>
                </c:pt>
                <c:pt idx="8749">
                  <c:v>44094.904166666667</c:v>
                </c:pt>
                <c:pt idx="8750">
                  <c:v>44043.020138888889</c:v>
                </c:pt>
                <c:pt idx="8751">
                  <c:v>44022.461805555555</c:v>
                </c:pt>
                <c:pt idx="8752">
                  <c:v>44076.365972222222</c:v>
                </c:pt>
                <c:pt idx="8753">
                  <c:v>44224.997916666667</c:v>
                </c:pt>
                <c:pt idx="8754">
                  <c:v>44164.284722222219</c:v>
                </c:pt>
                <c:pt idx="8755">
                  <c:v>44163.822222222225</c:v>
                </c:pt>
                <c:pt idx="8756">
                  <c:v>44076.157638888886</c:v>
                </c:pt>
                <c:pt idx="8757">
                  <c:v>44076.32916666667</c:v>
                </c:pt>
                <c:pt idx="8758">
                  <c:v>44259.163888888892</c:v>
                </c:pt>
                <c:pt idx="8759">
                  <c:v>44166.144444444442</c:v>
                </c:pt>
                <c:pt idx="8760">
                  <c:v>44098.755555555559</c:v>
                </c:pt>
                <c:pt idx="8761">
                  <c:v>44286.96875</c:v>
                </c:pt>
                <c:pt idx="8762">
                  <c:v>44053.115277777775</c:v>
                </c:pt>
                <c:pt idx="8763">
                  <c:v>44347.271527777775</c:v>
                </c:pt>
                <c:pt idx="8764">
                  <c:v>44173.45</c:v>
                </c:pt>
                <c:pt idx="8765">
                  <c:v>44314.340277777781</c:v>
                </c:pt>
                <c:pt idx="8766">
                  <c:v>44100.893055555556</c:v>
                </c:pt>
                <c:pt idx="8767">
                  <c:v>44174.220833333333</c:v>
                </c:pt>
                <c:pt idx="8768">
                  <c:v>44033.286111111112</c:v>
                </c:pt>
                <c:pt idx="8769">
                  <c:v>44111.081944444442</c:v>
                </c:pt>
                <c:pt idx="8770">
                  <c:v>44156.197916666664</c:v>
                </c:pt>
                <c:pt idx="8771">
                  <c:v>44355.484722222223</c:v>
                </c:pt>
                <c:pt idx="8772">
                  <c:v>44085.311805555553</c:v>
                </c:pt>
                <c:pt idx="8773">
                  <c:v>44047.586805555555</c:v>
                </c:pt>
                <c:pt idx="8774">
                  <c:v>44202.400694444441</c:v>
                </c:pt>
                <c:pt idx="8775">
                  <c:v>44244.414583333331</c:v>
                </c:pt>
                <c:pt idx="8776">
                  <c:v>44286.25</c:v>
                </c:pt>
                <c:pt idx="8777">
                  <c:v>44302.15347222222</c:v>
                </c:pt>
                <c:pt idx="8778">
                  <c:v>44147.748611111114</c:v>
                </c:pt>
                <c:pt idx="8779">
                  <c:v>44204.783333333333</c:v>
                </c:pt>
                <c:pt idx="8780">
                  <c:v>44067.78125</c:v>
                </c:pt>
                <c:pt idx="8781">
                  <c:v>44041.855555555558</c:v>
                </c:pt>
                <c:pt idx="8782">
                  <c:v>44207.303472222222</c:v>
                </c:pt>
                <c:pt idx="8783">
                  <c:v>44119.748611111114</c:v>
                </c:pt>
                <c:pt idx="8784">
                  <c:v>44283.693055555559</c:v>
                </c:pt>
                <c:pt idx="8785">
                  <c:v>44227.099305555559</c:v>
                </c:pt>
                <c:pt idx="8786">
                  <c:v>44197.98541666667</c:v>
                </c:pt>
                <c:pt idx="8787">
                  <c:v>44334.699305555558</c:v>
                </c:pt>
                <c:pt idx="8788">
                  <c:v>44064.029861111114</c:v>
                </c:pt>
                <c:pt idx="8789">
                  <c:v>44278.32916666667</c:v>
                </c:pt>
                <c:pt idx="8790">
                  <c:v>44034.688194444447</c:v>
                </c:pt>
                <c:pt idx="8791">
                  <c:v>44313.775000000001</c:v>
                </c:pt>
                <c:pt idx="8792">
                  <c:v>44334.670138888891</c:v>
                </c:pt>
                <c:pt idx="8793">
                  <c:v>44244.965277777781</c:v>
                </c:pt>
                <c:pt idx="8794">
                  <c:v>44166.571527777778</c:v>
                </c:pt>
                <c:pt idx="8795">
                  <c:v>44189.236111111109</c:v>
                </c:pt>
                <c:pt idx="8796">
                  <c:v>44230.595138888886</c:v>
                </c:pt>
                <c:pt idx="8797">
                  <c:v>44144.779166666667</c:v>
                </c:pt>
                <c:pt idx="8798">
                  <c:v>44361.919444444444</c:v>
                </c:pt>
                <c:pt idx="8799">
                  <c:v>44012.273611111108</c:v>
                </c:pt>
                <c:pt idx="8800">
                  <c:v>44228.240972222222</c:v>
                </c:pt>
                <c:pt idx="8801">
                  <c:v>44132.080555555556</c:v>
                </c:pt>
                <c:pt idx="8802">
                  <c:v>44195.897222222222</c:v>
                </c:pt>
                <c:pt idx="8803">
                  <c:v>44044.124305555553</c:v>
                </c:pt>
                <c:pt idx="8804">
                  <c:v>44153.125694444447</c:v>
                </c:pt>
                <c:pt idx="8805">
                  <c:v>44341.913888888892</c:v>
                </c:pt>
                <c:pt idx="8806">
                  <c:v>44115.493750000001</c:v>
                </c:pt>
                <c:pt idx="8807">
                  <c:v>44111.87777777778</c:v>
                </c:pt>
                <c:pt idx="8808">
                  <c:v>44191.456250000003</c:v>
                </c:pt>
                <c:pt idx="8809">
                  <c:v>44267.799305555556</c:v>
                </c:pt>
                <c:pt idx="8810">
                  <c:v>44323.636805555558</c:v>
                </c:pt>
                <c:pt idx="8811">
                  <c:v>44224.382638888892</c:v>
                </c:pt>
                <c:pt idx="8812">
                  <c:v>44141.720138888886</c:v>
                </c:pt>
                <c:pt idx="8813">
                  <c:v>44239.884722222225</c:v>
                </c:pt>
                <c:pt idx="8814">
                  <c:v>44293.136111111111</c:v>
                </c:pt>
                <c:pt idx="8815">
                  <c:v>44027.554861111108</c:v>
                </c:pt>
                <c:pt idx="8816">
                  <c:v>44101.765277777777</c:v>
                </c:pt>
                <c:pt idx="8817">
                  <c:v>44120.068055555559</c:v>
                </c:pt>
                <c:pt idx="8818">
                  <c:v>44231.488888888889</c:v>
                </c:pt>
                <c:pt idx="8819">
                  <c:v>44293.538888888892</c:v>
                </c:pt>
                <c:pt idx="8820">
                  <c:v>44016.677083333336</c:v>
                </c:pt>
                <c:pt idx="8821">
                  <c:v>44036.452777777777</c:v>
                </c:pt>
                <c:pt idx="8822">
                  <c:v>44294.435416666667</c:v>
                </c:pt>
                <c:pt idx="8823">
                  <c:v>44289.275000000001</c:v>
                </c:pt>
                <c:pt idx="8824">
                  <c:v>44101.662499999999</c:v>
                </c:pt>
                <c:pt idx="8825">
                  <c:v>44191.563194444447</c:v>
                </c:pt>
                <c:pt idx="8826">
                  <c:v>44281.79583333333</c:v>
                </c:pt>
                <c:pt idx="8827">
                  <c:v>44165.656944444447</c:v>
                </c:pt>
                <c:pt idx="8828">
                  <c:v>44185.947222222225</c:v>
                </c:pt>
                <c:pt idx="8829">
                  <c:v>44359.061111111114</c:v>
                </c:pt>
                <c:pt idx="8830">
                  <c:v>44201.853472222225</c:v>
                </c:pt>
                <c:pt idx="8831">
                  <c:v>44003.722222222219</c:v>
                </c:pt>
                <c:pt idx="8832">
                  <c:v>44277.134027777778</c:v>
                </c:pt>
                <c:pt idx="8833">
                  <c:v>44164.15</c:v>
                </c:pt>
                <c:pt idx="8834">
                  <c:v>44224.918749999997</c:v>
                </c:pt>
                <c:pt idx="8835">
                  <c:v>44188.624305555553</c:v>
                </c:pt>
                <c:pt idx="8836">
                  <c:v>44163.962500000001</c:v>
                </c:pt>
                <c:pt idx="8837">
                  <c:v>44346.159722222219</c:v>
                </c:pt>
                <c:pt idx="8838">
                  <c:v>44099.853472222225</c:v>
                </c:pt>
                <c:pt idx="8839">
                  <c:v>44081.132638888892</c:v>
                </c:pt>
                <c:pt idx="8840">
                  <c:v>44135.288194444445</c:v>
                </c:pt>
                <c:pt idx="8841">
                  <c:v>44318.227083333331</c:v>
                </c:pt>
                <c:pt idx="8842">
                  <c:v>44364.611111111109</c:v>
                </c:pt>
                <c:pt idx="8843">
                  <c:v>44008.759722222225</c:v>
                </c:pt>
                <c:pt idx="8844">
                  <c:v>44169.666666666664</c:v>
                </c:pt>
                <c:pt idx="8845">
                  <c:v>44303.142361111109</c:v>
                </c:pt>
                <c:pt idx="8846">
                  <c:v>44362.877083333333</c:v>
                </c:pt>
                <c:pt idx="8847">
                  <c:v>44055.998611111114</c:v>
                </c:pt>
                <c:pt idx="8848">
                  <c:v>44043.455555555556</c:v>
                </c:pt>
                <c:pt idx="8849">
                  <c:v>44058.331944444442</c:v>
                </c:pt>
                <c:pt idx="8850">
                  <c:v>44128.268055555556</c:v>
                </c:pt>
                <c:pt idx="8851">
                  <c:v>44096.959722222222</c:v>
                </c:pt>
                <c:pt idx="8852">
                  <c:v>44121.027777777781</c:v>
                </c:pt>
                <c:pt idx="8853">
                  <c:v>44177.90347222222</c:v>
                </c:pt>
                <c:pt idx="8854">
                  <c:v>44295.667361111111</c:v>
                </c:pt>
                <c:pt idx="8855">
                  <c:v>44183.008333333331</c:v>
                </c:pt>
                <c:pt idx="8856">
                  <c:v>44124.224305555559</c:v>
                </c:pt>
                <c:pt idx="8857">
                  <c:v>44232.90625</c:v>
                </c:pt>
                <c:pt idx="8858">
                  <c:v>44262.247916666667</c:v>
                </c:pt>
                <c:pt idx="8859">
                  <c:v>44280.229861111111</c:v>
                </c:pt>
                <c:pt idx="8860">
                  <c:v>44202.038888888892</c:v>
                </c:pt>
                <c:pt idx="8861">
                  <c:v>44198.102083333331</c:v>
                </c:pt>
                <c:pt idx="8862">
                  <c:v>44181.461111111108</c:v>
                </c:pt>
                <c:pt idx="8863">
                  <c:v>44261.676388888889</c:v>
                </c:pt>
                <c:pt idx="8864">
                  <c:v>44153.831944444442</c:v>
                </c:pt>
                <c:pt idx="8865">
                  <c:v>44121.911805555559</c:v>
                </c:pt>
                <c:pt idx="8866">
                  <c:v>44000.512499999997</c:v>
                </c:pt>
                <c:pt idx="8867">
                  <c:v>44326.836111111108</c:v>
                </c:pt>
                <c:pt idx="8868">
                  <c:v>44154.568055555559</c:v>
                </c:pt>
                <c:pt idx="8869">
                  <c:v>44211.693055555559</c:v>
                </c:pt>
                <c:pt idx="8870">
                  <c:v>44236.138194444444</c:v>
                </c:pt>
                <c:pt idx="8871">
                  <c:v>44068.548611111109</c:v>
                </c:pt>
                <c:pt idx="8872">
                  <c:v>44060.507638888892</c:v>
                </c:pt>
                <c:pt idx="8873">
                  <c:v>44021.333333333336</c:v>
                </c:pt>
                <c:pt idx="8874">
                  <c:v>44306.636805555558</c:v>
                </c:pt>
                <c:pt idx="8875">
                  <c:v>44130.817361111112</c:v>
                </c:pt>
                <c:pt idx="8876">
                  <c:v>44249.197222222225</c:v>
                </c:pt>
                <c:pt idx="8877">
                  <c:v>44330.294444444444</c:v>
                </c:pt>
                <c:pt idx="8878">
                  <c:v>44102.427083333336</c:v>
                </c:pt>
                <c:pt idx="8879">
                  <c:v>44336.681944444441</c:v>
                </c:pt>
                <c:pt idx="8880">
                  <c:v>44005.080555555556</c:v>
                </c:pt>
                <c:pt idx="8881">
                  <c:v>44165.995833333334</c:v>
                </c:pt>
                <c:pt idx="8882">
                  <c:v>44322.877083333333</c:v>
                </c:pt>
                <c:pt idx="8883">
                  <c:v>44235.911805555559</c:v>
                </c:pt>
                <c:pt idx="8884">
                  <c:v>44168.636805555558</c:v>
                </c:pt>
                <c:pt idx="8885">
                  <c:v>44132.859027777777</c:v>
                </c:pt>
                <c:pt idx="8886">
                  <c:v>44305.404861111114</c:v>
                </c:pt>
                <c:pt idx="8887">
                  <c:v>44349.688194444447</c:v>
                </c:pt>
                <c:pt idx="8888">
                  <c:v>44232.190972222219</c:v>
                </c:pt>
                <c:pt idx="8889">
                  <c:v>44183.862500000003</c:v>
                </c:pt>
                <c:pt idx="8890">
                  <c:v>44046.725694444445</c:v>
                </c:pt>
                <c:pt idx="8891">
                  <c:v>44058.07916666667</c:v>
                </c:pt>
                <c:pt idx="8892">
                  <c:v>44202.785416666666</c:v>
                </c:pt>
                <c:pt idx="8893">
                  <c:v>44210.259027777778</c:v>
                </c:pt>
                <c:pt idx="8894">
                  <c:v>44295.659722222219</c:v>
                </c:pt>
                <c:pt idx="8895">
                  <c:v>44282.946527777778</c:v>
                </c:pt>
                <c:pt idx="8896">
                  <c:v>44345.136111111111</c:v>
                </c:pt>
                <c:pt idx="8897">
                  <c:v>44146.45416666667</c:v>
                </c:pt>
                <c:pt idx="8898">
                  <c:v>44272.368750000001</c:v>
                </c:pt>
                <c:pt idx="8899">
                  <c:v>44300.512499999997</c:v>
                </c:pt>
                <c:pt idx="8900">
                  <c:v>44043.332638888889</c:v>
                </c:pt>
                <c:pt idx="8901">
                  <c:v>44329.32916666667</c:v>
                </c:pt>
                <c:pt idx="8902">
                  <c:v>44281.354861111111</c:v>
                </c:pt>
                <c:pt idx="8903">
                  <c:v>44058.161111111112</c:v>
                </c:pt>
                <c:pt idx="8904">
                  <c:v>44216.798611111109</c:v>
                </c:pt>
                <c:pt idx="8905">
                  <c:v>44143.072916666664</c:v>
                </c:pt>
                <c:pt idx="8906">
                  <c:v>44259.166666666664</c:v>
                </c:pt>
                <c:pt idx="8907">
                  <c:v>44008.959722222222</c:v>
                </c:pt>
                <c:pt idx="8908">
                  <c:v>44057.4</c:v>
                </c:pt>
                <c:pt idx="8909">
                  <c:v>44256.838194444441</c:v>
                </c:pt>
                <c:pt idx="8910">
                  <c:v>44027.472222222219</c:v>
                </c:pt>
                <c:pt idx="8911">
                  <c:v>44199.609722222223</c:v>
                </c:pt>
                <c:pt idx="8912">
                  <c:v>44136.36041666667</c:v>
                </c:pt>
                <c:pt idx="8913">
                  <c:v>44075.290972222225</c:v>
                </c:pt>
                <c:pt idx="8914">
                  <c:v>44063.128472222219</c:v>
                </c:pt>
                <c:pt idx="8915">
                  <c:v>44343.262499999997</c:v>
                </c:pt>
                <c:pt idx="8916">
                  <c:v>44349.557638888888</c:v>
                </c:pt>
                <c:pt idx="8917">
                  <c:v>44327.468055555553</c:v>
                </c:pt>
                <c:pt idx="8918">
                  <c:v>44299.208333333336</c:v>
                </c:pt>
                <c:pt idx="8919">
                  <c:v>44341.416666666664</c:v>
                </c:pt>
                <c:pt idx="8920">
                  <c:v>44340.421527777777</c:v>
                </c:pt>
                <c:pt idx="8921">
                  <c:v>44064.491666666669</c:v>
                </c:pt>
                <c:pt idx="8922">
                  <c:v>44311.498611111114</c:v>
                </c:pt>
                <c:pt idx="8923">
                  <c:v>44213.09652777778</c:v>
                </c:pt>
                <c:pt idx="8924">
                  <c:v>44197.321527777778</c:v>
                </c:pt>
                <c:pt idx="8925">
                  <c:v>44017.950694444444</c:v>
                </c:pt>
                <c:pt idx="8926">
                  <c:v>44081.338194444441</c:v>
                </c:pt>
                <c:pt idx="8927">
                  <c:v>44249.59097222222</c:v>
                </c:pt>
                <c:pt idx="8928">
                  <c:v>44156.326388888891</c:v>
                </c:pt>
                <c:pt idx="8929">
                  <c:v>44206.84097222222</c:v>
                </c:pt>
                <c:pt idx="8930">
                  <c:v>44170.805555555555</c:v>
                </c:pt>
                <c:pt idx="8931">
                  <c:v>44344.73333333333</c:v>
                </c:pt>
                <c:pt idx="8932">
                  <c:v>44331.351388888892</c:v>
                </c:pt>
                <c:pt idx="8933">
                  <c:v>44208.147222222222</c:v>
                </c:pt>
                <c:pt idx="8934">
                  <c:v>44151.521527777775</c:v>
                </c:pt>
                <c:pt idx="8935">
                  <c:v>44125.222916666666</c:v>
                </c:pt>
                <c:pt idx="8936">
                  <c:v>44308.359722222223</c:v>
                </c:pt>
                <c:pt idx="8937">
                  <c:v>44125.777777777781</c:v>
                </c:pt>
                <c:pt idx="8938">
                  <c:v>44249.506944444445</c:v>
                </c:pt>
                <c:pt idx="8939">
                  <c:v>44358.630555555559</c:v>
                </c:pt>
                <c:pt idx="8940">
                  <c:v>44252.022222222222</c:v>
                </c:pt>
                <c:pt idx="8941">
                  <c:v>44224.070833333331</c:v>
                </c:pt>
                <c:pt idx="8942">
                  <c:v>44319.3</c:v>
                </c:pt>
                <c:pt idx="8943">
                  <c:v>44148.284722222219</c:v>
                </c:pt>
                <c:pt idx="8944">
                  <c:v>44043.308333333334</c:v>
                </c:pt>
                <c:pt idx="8945">
                  <c:v>44024.06527777778</c:v>
                </c:pt>
                <c:pt idx="8946">
                  <c:v>44103.895833333336</c:v>
                </c:pt>
                <c:pt idx="8947">
                  <c:v>44201.927083333336</c:v>
                </c:pt>
                <c:pt idx="8948">
                  <c:v>44244.925694444442</c:v>
                </c:pt>
                <c:pt idx="8949">
                  <c:v>44046.710416666669</c:v>
                </c:pt>
                <c:pt idx="8950">
                  <c:v>44179.243750000001</c:v>
                </c:pt>
                <c:pt idx="8951">
                  <c:v>44296.791666666664</c:v>
                </c:pt>
                <c:pt idx="8952">
                  <c:v>44178.34375</c:v>
                </c:pt>
                <c:pt idx="8953">
                  <c:v>44261.003472222219</c:v>
                </c:pt>
                <c:pt idx="8954">
                  <c:v>44282.635416666664</c:v>
                </c:pt>
                <c:pt idx="8955">
                  <c:v>44323.304166666669</c:v>
                </c:pt>
                <c:pt idx="8956">
                  <c:v>44311.986111111109</c:v>
                </c:pt>
                <c:pt idx="8957">
                  <c:v>44118.245138888888</c:v>
                </c:pt>
                <c:pt idx="8958">
                  <c:v>44004.4</c:v>
                </c:pt>
                <c:pt idx="8959">
                  <c:v>44160.533333333333</c:v>
                </c:pt>
                <c:pt idx="8960">
                  <c:v>44164.564583333333</c:v>
                </c:pt>
                <c:pt idx="8961">
                  <c:v>44284.438888888886</c:v>
                </c:pt>
                <c:pt idx="8962">
                  <c:v>44333.956944444442</c:v>
                </c:pt>
                <c:pt idx="8963">
                  <c:v>44153.48541666667</c:v>
                </c:pt>
                <c:pt idx="8964">
                  <c:v>44059.394444444442</c:v>
                </c:pt>
                <c:pt idx="8965">
                  <c:v>44031.056250000001</c:v>
                </c:pt>
                <c:pt idx="8966">
                  <c:v>44008.35833333333</c:v>
                </c:pt>
                <c:pt idx="8967">
                  <c:v>44331.658333333333</c:v>
                </c:pt>
                <c:pt idx="8968">
                  <c:v>44314.9375</c:v>
                </c:pt>
                <c:pt idx="8969">
                  <c:v>44355.438888888886</c:v>
                </c:pt>
                <c:pt idx="8970">
                  <c:v>44120.701388888891</c:v>
                </c:pt>
                <c:pt idx="8971">
                  <c:v>44174.74722222222</c:v>
                </c:pt>
                <c:pt idx="8972">
                  <c:v>44175.652777777781</c:v>
                </c:pt>
                <c:pt idx="8973">
                  <c:v>44054.557638888888</c:v>
                </c:pt>
                <c:pt idx="8974">
                  <c:v>44122.67083333333</c:v>
                </c:pt>
                <c:pt idx="8975">
                  <c:v>44332.959722222222</c:v>
                </c:pt>
                <c:pt idx="8976">
                  <c:v>44043.354166666664</c:v>
                </c:pt>
                <c:pt idx="8977">
                  <c:v>44051.040972222225</c:v>
                </c:pt>
                <c:pt idx="8978">
                  <c:v>44232.672222222223</c:v>
                </c:pt>
                <c:pt idx="8979">
                  <c:v>44318.906944444447</c:v>
                </c:pt>
                <c:pt idx="8980">
                  <c:v>44233.748611111114</c:v>
                </c:pt>
                <c:pt idx="8981">
                  <c:v>44322.035416666666</c:v>
                </c:pt>
                <c:pt idx="8982">
                  <c:v>44004.706944444442</c:v>
                </c:pt>
                <c:pt idx="8983">
                  <c:v>44158.800694444442</c:v>
                </c:pt>
                <c:pt idx="8984">
                  <c:v>44331.933333333334</c:v>
                </c:pt>
                <c:pt idx="8985">
                  <c:v>44332.181944444441</c:v>
                </c:pt>
                <c:pt idx="8986">
                  <c:v>44303.887499999997</c:v>
                </c:pt>
                <c:pt idx="8987">
                  <c:v>44141.475694444445</c:v>
                </c:pt>
                <c:pt idx="8988">
                  <c:v>44352.667361111111</c:v>
                </c:pt>
                <c:pt idx="8989">
                  <c:v>44322.115277777775</c:v>
                </c:pt>
                <c:pt idx="8990">
                  <c:v>44201.35833333333</c:v>
                </c:pt>
                <c:pt idx="8991">
                  <c:v>44049.236111111109</c:v>
                </c:pt>
                <c:pt idx="8992">
                  <c:v>44174.208333333336</c:v>
                </c:pt>
                <c:pt idx="8993">
                  <c:v>44345.965277777781</c:v>
                </c:pt>
                <c:pt idx="8994">
                  <c:v>44282.300694444442</c:v>
                </c:pt>
                <c:pt idx="8995">
                  <c:v>44208.869444444441</c:v>
                </c:pt>
                <c:pt idx="8996">
                  <c:v>44143.824999999997</c:v>
                </c:pt>
                <c:pt idx="8997">
                  <c:v>44102.470833333333</c:v>
                </c:pt>
                <c:pt idx="8998">
                  <c:v>44285.404166666667</c:v>
                </c:pt>
                <c:pt idx="8999">
                  <c:v>44070.681250000001</c:v>
                </c:pt>
                <c:pt idx="9000">
                  <c:v>44285.431944444441</c:v>
                </c:pt>
                <c:pt idx="9001">
                  <c:v>44211.586805555555</c:v>
                </c:pt>
                <c:pt idx="9002">
                  <c:v>44219.229166666664</c:v>
                </c:pt>
                <c:pt idx="9003">
                  <c:v>44010.637499999997</c:v>
                </c:pt>
                <c:pt idx="9004">
                  <c:v>44318.714583333334</c:v>
                </c:pt>
                <c:pt idx="9005">
                  <c:v>44243.697222222225</c:v>
                </c:pt>
                <c:pt idx="9006">
                  <c:v>44121.885416666664</c:v>
                </c:pt>
                <c:pt idx="9007">
                  <c:v>44291.086111111108</c:v>
                </c:pt>
                <c:pt idx="9008">
                  <c:v>44292.156944444447</c:v>
                </c:pt>
                <c:pt idx="9009">
                  <c:v>44349.494444444441</c:v>
                </c:pt>
                <c:pt idx="9010">
                  <c:v>44254.698611111111</c:v>
                </c:pt>
                <c:pt idx="9011">
                  <c:v>44200.201388888891</c:v>
                </c:pt>
                <c:pt idx="9012">
                  <c:v>44199.763888888891</c:v>
                </c:pt>
                <c:pt idx="9013">
                  <c:v>44315.480555555558</c:v>
                </c:pt>
                <c:pt idx="9014">
                  <c:v>44081.217361111114</c:v>
                </c:pt>
                <c:pt idx="9015">
                  <c:v>44270.72152777778</c:v>
                </c:pt>
                <c:pt idx="9016">
                  <c:v>44136.866666666669</c:v>
                </c:pt>
                <c:pt idx="9017">
                  <c:v>44229.338888888888</c:v>
                </c:pt>
                <c:pt idx="9018">
                  <c:v>44064.672222222223</c:v>
                </c:pt>
                <c:pt idx="9019">
                  <c:v>44109.913888888892</c:v>
                </c:pt>
                <c:pt idx="9020">
                  <c:v>44057.895833333336</c:v>
                </c:pt>
                <c:pt idx="9021">
                  <c:v>44161.196527777778</c:v>
                </c:pt>
                <c:pt idx="9022">
                  <c:v>44261.413194444445</c:v>
                </c:pt>
                <c:pt idx="9023">
                  <c:v>44071.227777777778</c:v>
                </c:pt>
                <c:pt idx="9024">
                  <c:v>44344.111111111109</c:v>
                </c:pt>
                <c:pt idx="9025">
                  <c:v>44362.775000000001</c:v>
                </c:pt>
                <c:pt idx="9026">
                  <c:v>44275.288888888892</c:v>
                </c:pt>
                <c:pt idx="9027">
                  <c:v>44207.088194444441</c:v>
                </c:pt>
                <c:pt idx="9028">
                  <c:v>44064.382638888892</c:v>
                </c:pt>
                <c:pt idx="9029">
                  <c:v>44217.927777777775</c:v>
                </c:pt>
                <c:pt idx="9030">
                  <c:v>44060.40902777778</c:v>
                </c:pt>
                <c:pt idx="9031">
                  <c:v>44143.322916666664</c:v>
                </c:pt>
                <c:pt idx="9032">
                  <c:v>44136.790972222225</c:v>
                </c:pt>
                <c:pt idx="9033">
                  <c:v>44139.3</c:v>
                </c:pt>
                <c:pt idx="9034">
                  <c:v>44231.810416666667</c:v>
                </c:pt>
                <c:pt idx="9035">
                  <c:v>44326.574305555558</c:v>
                </c:pt>
                <c:pt idx="9036">
                  <c:v>44112.959722222222</c:v>
                </c:pt>
                <c:pt idx="9037">
                  <c:v>44185.486805555556</c:v>
                </c:pt>
                <c:pt idx="9038">
                  <c:v>44188.593055555553</c:v>
                </c:pt>
                <c:pt idx="9039">
                  <c:v>44010.436805555553</c:v>
                </c:pt>
                <c:pt idx="9040">
                  <c:v>44032.532638888886</c:v>
                </c:pt>
                <c:pt idx="9041">
                  <c:v>44006.963888888888</c:v>
                </c:pt>
                <c:pt idx="9042">
                  <c:v>44265.907638888886</c:v>
                </c:pt>
                <c:pt idx="9043">
                  <c:v>44211.508333333331</c:v>
                </c:pt>
                <c:pt idx="9044">
                  <c:v>44036.239583333336</c:v>
                </c:pt>
                <c:pt idx="9045">
                  <c:v>44251.199305555558</c:v>
                </c:pt>
                <c:pt idx="9046">
                  <c:v>44153.911111111112</c:v>
                </c:pt>
                <c:pt idx="9047">
                  <c:v>44323.686111111114</c:v>
                </c:pt>
                <c:pt idx="9048">
                  <c:v>44164.665972222225</c:v>
                </c:pt>
                <c:pt idx="9049">
                  <c:v>44051.461111111108</c:v>
                </c:pt>
                <c:pt idx="9050">
                  <c:v>44307.099305555559</c:v>
                </c:pt>
                <c:pt idx="9051">
                  <c:v>44173.01458333333</c:v>
                </c:pt>
                <c:pt idx="9052">
                  <c:v>44249.661111111112</c:v>
                </c:pt>
                <c:pt idx="9053">
                  <c:v>44173.568055555559</c:v>
                </c:pt>
                <c:pt idx="9054">
                  <c:v>44136.337500000001</c:v>
                </c:pt>
                <c:pt idx="9055">
                  <c:v>44240.011111111111</c:v>
                </c:pt>
                <c:pt idx="9056">
                  <c:v>44204.269444444442</c:v>
                </c:pt>
                <c:pt idx="9057">
                  <c:v>44156.895138888889</c:v>
                </c:pt>
                <c:pt idx="9058">
                  <c:v>44251.650694444441</c:v>
                </c:pt>
                <c:pt idx="9059">
                  <c:v>44154.090277777781</c:v>
                </c:pt>
                <c:pt idx="9060">
                  <c:v>44191.486111111109</c:v>
                </c:pt>
                <c:pt idx="9061">
                  <c:v>44206.241666666669</c:v>
                </c:pt>
                <c:pt idx="9062">
                  <c:v>44072.368750000001</c:v>
                </c:pt>
                <c:pt idx="9063">
                  <c:v>44140.558333333334</c:v>
                </c:pt>
                <c:pt idx="9064">
                  <c:v>44191.429166666669</c:v>
                </c:pt>
                <c:pt idx="9065">
                  <c:v>44296.401388888888</c:v>
                </c:pt>
                <c:pt idx="9066">
                  <c:v>44220.473611111112</c:v>
                </c:pt>
                <c:pt idx="9067">
                  <c:v>44099.00277777778</c:v>
                </c:pt>
                <c:pt idx="9068">
                  <c:v>44290.473611111112</c:v>
                </c:pt>
                <c:pt idx="9069">
                  <c:v>44266.574305555558</c:v>
                </c:pt>
                <c:pt idx="9070">
                  <c:v>44066.928472222222</c:v>
                </c:pt>
                <c:pt idx="9071">
                  <c:v>44227.198611111111</c:v>
                </c:pt>
                <c:pt idx="9072">
                  <c:v>44009.368750000001</c:v>
                </c:pt>
                <c:pt idx="9073">
                  <c:v>44152.404166666667</c:v>
                </c:pt>
                <c:pt idx="9074">
                  <c:v>44337.220833333333</c:v>
                </c:pt>
                <c:pt idx="9075">
                  <c:v>44323.454861111109</c:v>
                </c:pt>
                <c:pt idx="9076">
                  <c:v>44075.928472222222</c:v>
                </c:pt>
                <c:pt idx="9077">
                  <c:v>44326.363194444442</c:v>
                </c:pt>
                <c:pt idx="9078">
                  <c:v>44062.836805555555</c:v>
                </c:pt>
                <c:pt idx="9079">
                  <c:v>44141.015972222223</c:v>
                </c:pt>
                <c:pt idx="9080">
                  <c:v>44306.944444444445</c:v>
                </c:pt>
                <c:pt idx="9081">
                  <c:v>44364.449305555558</c:v>
                </c:pt>
                <c:pt idx="9082">
                  <c:v>44225.618750000001</c:v>
                </c:pt>
                <c:pt idx="9083">
                  <c:v>44141.163888888892</c:v>
                </c:pt>
                <c:pt idx="9084">
                  <c:v>44248.211805555555</c:v>
                </c:pt>
                <c:pt idx="9085">
                  <c:v>44005.040972222225</c:v>
                </c:pt>
                <c:pt idx="9086">
                  <c:v>44265.445138888892</c:v>
                </c:pt>
                <c:pt idx="9087">
                  <c:v>44173.62777777778</c:v>
                </c:pt>
                <c:pt idx="9088">
                  <c:v>44253.052083333336</c:v>
                </c:pt>
                <c:pt idx="9089">
                  <c:v>44222.161111111112</c:v>
                </c:pt>
                <c:pt idx="9090">
                  <c:v>44002.464583333334</c:v>
                </c:pt>
                <c:pt idx="9091">
                  <c:v>44171.945138888892</c:v>
                </c:pt>
                <c:pt idx="9092">
                  <c:v>44225.477083333331</c:v>
                </c:pt>
                <c:pt idx="9093">
                  <c:v>44048.025000000001</c:v>
                </c:pt>
                <c:pt idx="9094">
                  <c:v>44252.963888888888</c:v>
                </c:pt>
                <c:pt idx="9095">
                  <c:v>44209.106944444444</c:v>
                </c:pt>
                <c:pt idx="9096">
                  <c:v>44215.717361111114</c:v>
                </c:pt>
                <c:pt idx="9097">
                  <c:v>44255.663194444445</c:v>
                </c:pt>
                <c:pt idx="9098">
                  <c:v>44025.731249999997</c:v>
                </c:pt>
                <c:pt idx="9099">
                  <c:v>44099.584027777775</c:v>
                </c:pt>
                <c:pt idx="9100">
                  <c:v>44245.156944444447</c:v>
                </c:pt>
                <c:pt idx="9101">
                  <c:v>44290.354166666664</c:v>
                </c:pt>
                <c:pt idx="9102">
                  <c:v>44276.913888888892</c:v>
                </c:pt>
                <c:pt idx="9103">
                  <c:v>44128.477777777778</c:v>
                </c:pt>
                <c:pt idx="9104">
                  <c:v>44154.372916666667</c:v>
                </c:pt>
                <c:pt idx="9105">
                  <c:v>44034.729861111111</c:v>
                </c:pt>
                <c:pt idx="9106">
                  <c:v>44199.583333333336</c:v>
                </c:pt>
                <c:pt idx="9107">
                  <c:v>44102.34375</c:v>
                </c:pt>
                <c:pt idx="9108">
                  <c:v>44165.400694444441</c:v>
                </c:pt>
                <c:pt idx="9109">
                  <c:v>44188.270833333336</c:v>
                </c:pt>
                <c:pt idx="9110">
                  <c:v>44076.23333333333</c:v>
                </c:pt>
                <c:pt idx="9111">
                  <c:v>44049.283333333333</c:v>
                </c:pt>
                <c:pt idx="9112">
                  <c:v>44182.59097222222</c:v>
                </c:pt>
                <c:pt idx="9113">
                  <c:v>44031.068749999999</c:v>
                </c:pt>
                <c:pt idx="9114">
                  <c:v>44311.125</c:v>
                </c:pt>
                <c:pt idx="9115">
                  <c:v>44259.27847222222</c:v>
                </c:pt>
                <c:pt idx="9116">
                  <c:v>44050.725694444445</c:v>
                </c:pt>
                <c:pt idx="9117">
                  <c:v>44020.494444444441</c:v>
                </c:pt>
                <c:pt idx="9118">
                  <c:v>44095.152083333334</c:v>
                </c:pt>
                <c:pt idx="9119">
                  <c:v>44252.288888888892</c:v>
                </c:pt>
                <c:pt idx="9120">
                  <c:v>44184.366666666669</c:v>
                </c:pt>
                <c:pt idx="9121">
                  <c:v>44330.238888888889</c:v>
                </c:pt>
                <c:pt idx="9122">
                  <c:v>44350.140277777777</c:v>
                </c:pt>
                <c:pt idx="9123">
                  <c:v>44101.368750000001</c:v>
                </c:pt>
                <c:pt idx="9124">
                  <c:v>44015.886111111111</c:v>
                </c:pt>
                <c:pt idx="9125">
                  <c:v>44131.560416666667</c:v>
                </c:pt>
                <c:pt idx="9126">
                  <c:v>44068.309027777781</c:v>
                </c:pt>
                <c:pt idx="9127">
                  <c:v>44115.418055555558</c:v>
                </c:pt>
                <c:pt idx="9128">
                  <c:v>44101.415277777778</c:v>
                </c:pt>
                <c:pt idx="9129">
                  <c:v>44017.740972222222</c:v>
                </c:pt>
                <c:pt idx="9130">
                  <c:v>44044.178472222222</c:v>
                </c:pt>
                <c:pt idx="9131">
                  <c:v>44307.473611111112</c:v>
                </c:pt>
                <c:pt idx="9132">
                  <c:v>44056.736805555556</c:v>
                </c:pt>
                <c:pt idx="9133">
                  <c:v>44185.290972222225</c:v>
                </c:pt>
                <c:pt idx="9134">
                  <c:v>44068.629861111112</c:v>
                </c:pt>
                <c:pt idx="9135">
                  <c:v>44158.645833333336</c:v>
                </c:pt>
                <c:pt idx="9136">
                  <c:v>44314.215277777781</c:v>
                </c:pt>
                <c:pt idx="9137">
                  <c:v>44312.592361111114</c:v>
                </c:pt>
                <c:pt idx="9138">
                  <c:v>44048.64166666667</c:v>
                </c:pt>
                <c:pt idx="9139">
                  <c:v>44225.114583333336</c:v>
                </c:pt>
                <c:pt idx="9140">
                  <c:v>44068.491666666669</c:v>
                </c:pt>
                <c:pt idx="9141">
                  <c:v>44154.024305555555</c:v>
                </c:pt>
                <c:pt idx="9142">
                  <c:v>44111.114583333336</c:v>
                </c:pt>
                <c:pt idx="9143">
                  <c:v>44202.74722222222</c:v>
                </c:pt>
                <c:pt idx="9144">
                  <c:v>44234.423611111109</c:v>
                </c:pt>
                <c:pt idx="9145">
                  <c:v>44214.306944444441</c:v>
                </c:pt>
                <c:pt idx="9146">
                  <c:v>44200.381944444445</c:v>
                </c:pt>
                <c:pt idx="9147">
                  <c:v>44242.495138888888</c:v>
                </c:pt>
                <c:pt idx="9148">
                  <c:v>44168.279166666667</c:v>
                </c:pt>
                <c:pt idx="9149">
                  <c:v>44165.081250000003</c:v>
                </c:pt>
                <c:pt idx="9150">
                  <c:v>44272.097916666666</c:v>
                </c:pt>
                <c:pt idx="9151">
                  <c:v>44258.90347222222</c:v>
                </c:pt>
                <c:pt idx="9152">
                  <c:v>44055.427777777775</c:v>
                </c:pt>
                <c:pt idx="9153">
                  <c:v>44265.824999999997</c:v>
                </c:pt>
                <c:pt idx="9154">
                  <c:v>44343.650694444441</c:v>
                </c:pt>
                <c:pt idx="9155">
                  <c:v>44332.520138888889</c:v>
                </c:pt>
                <c:pt idx="9156">
                  <c:v>44032.430555555555</c:v>
                </c:pt>
                <c:pt idx="9157">
                  <c:v>44250.270138888889</c:v>
                </c:pt>
                <c:pt idx="9158">
                  <c:v>44301.340277777781</c:v>
                </c:pt>
                <c:pt idx="9159">
                  <c:v>44365.230555555558</c:v>
                </c:pt>
                <c:pt idx="9160">
                  <c:v>44345.565972222219</c:v>
                </c:pt>
                <c:pt idx="9161">
                  <c:v>44116.811805555553</c:v>
                </c:pt>
                <c:pt idx="9162">
                  <c:v>44027.180555555555</c:v>
                </c:pt>
                <c:pt idx="9163">
                  <c:v>44103.711805555555</c:v>
                </c:pt>
                <c:pt idx="9164">
                  <c:v>44047.72152777778</c:v>
                </c:pt>
                <c:pt idx="9165">
                  <c:v>44010.819444444445</c:v>
                </c:pt>
                <c:pt idx="9166">
                  <c:v>44320.041666666664</c:v>
                </c:pt>
                <c:pt idx="9167">
                  <c:v>44125.511111111111</c:v>
                </c:pt>
                <c:pt idx="9168">
                  <c:v>44335.268750000003</c:v>
                </c:pt>
                <c:pt idx="9169">
                  <c:v>44113.459722222222</c:v>
                </c:pt>
                <c:pt idx="9170">
                  <c:v>44012.875</c:v>
                </c:pt>
                <c:pt idx="9171">
                  <c:v>44314.383333333331</c:v>
                </c:pt>
                <c:pt idx="9172">
                  <c:v>44237.352083333331</c:v>
                </c:pt>
                <c:pt idx="9173">
                  <c:v>44123.602083333331</c:v>
                </c:pt>
                <c:pt idx="9174">
                  <c:v>44082.377083333333</c:v>
                </c:pt>
                <c:pt idx="9175">
                  <c:v>44030.178472222222</c:v>
                </c:pt>
                <c:pt idx="9176">
                  <c:v>44345.175000000003</c:v>
                </c:pt>
                <c:pt idx="9177">
                  <c:v>44047.263888888891</c:v>
                </c:pt>
                <c:pt idx="9178">
                  <c:v>44178.477083333331</c:v>
                </c:pt>
                <c:pt idx="9179">
                  <c:v>44318.870833333334</c:v>
                </c:pt>
                <c:pt idx="9180">
                  <c:v>44301.004166666666</c:v>
                </c:pt>
                <c:pt idx="9181">
                  <c:v>44029.462500000001</c:v>
                </c:pt>
                <c:pt idx="9182">
                  <c:v>44292.284722222219</c:v>
                </c:pt>
                <c:pt idx="9183">
                  <c:v>44279.317361111112</c:v>
                </c:pt>
                <c:pt idx="9184">
                  <c:v>44236.898611111108</c:v>
                </c:pt>
                <c:pt idx="9185">
                  <c:v>44009.71875</c:v>
                </c:pt>
                <c:pt idx="9186">
                  <c:v>44198.895833333336</c:v>
                </c:pt>
                <c:pt idx="9187">
                  <c:v>44009.415277777778</c:v>
                </c:pt>
                <c:pt idx="9188">
                  <c:v>44176.599305555559</c:v>
                </c:pt>
                <c:pt idx="9189">
                  <c:v>44153.686805555553</c:v>
                </c:pt>
                <c:pt idx="9190">
                  <c:v>44288.986805555556</c:v>
                </c:pt>
                <c:pt idx="9191">
                  <c:v>44065.010416666664</c:v>
                </c:pt>
                <c:pt idx="9192">
                  <c:v>44291.988194444442</c:v>
                </c:pt>
                <c:pt idx="9193">
                  <c:v>44201.243055555555</c:v>
                </c:pt>
                <c:pt idx="9194">
                  <c:v>44174.321527777778</c:v>
                </c:pt>
                <c:pt idx="9195">
                  <c:v>44316.589583333334</c:v>
                </c:pt>
                <c:pt idx="9196">
                  <c:v>44032.913888888892</c:v>
                </c:pt>
                <c:pt idx="9197">
                  <c:v>44349.78125</c:v>
                </c:pt>
                <c:pt idx="9198">
                  <c:v>44332.791666666664</c:v>
                </c:pt>
                <c:pt idx="9199">
                  <c:v>44016.852777777778</c:v>
                </c:pt>
                <c:pt idx="9200">
                  <c:v>44081.182638888888</c:v>
                </c:pt>
                <c:pt idx="9201">
                  <c:v>44278.884722222225</c:v>
                </c:pt>
                <c:pt idx="9202">
                  <c:v>44058.134722222225</c:v>
                </c:pt>
                <c:pt idx="9203">
                  <c:v>44042.958333333336</c:v>
                </c:pt>
                <c:pt idx="9204">
                  <c:v>44010.212500000001</c:v>
                </c:pt>
                <c:pt idx="9205">
                  <c:v>44135.289583333331</c:v>
                </c:pt>
                <c:pt idx="9206">
                  <c:v>44030.668055555558</c:v>
                </c:pt>
                <c:pt idx="9207">
                  <c:v>44264.4</c:v>
                </c:pt>
                <c:pt idx="9208">
                  <c:v>44296.289583333331</c:v>
                </c:pt>
                <c:pt idx="9209">
                  <c:v>44271.284722222219</c:v>
                </c:pt>
                <c:pt idx="9210">
                  <c:v>44109.696527777778</c:v>
                </c:pt>
                <c:pt idx="9211">
                  <c:v>44342.929861111108</c:v>
                </c:pt>
                <c:pt idx="9212">
                  <c:v>44115.20208333333</c:v>
                </c:pt>
                <c:pt idx="9213">
                  <c:v>44124.084722222222</c:v>
                </c:pt>
                <c:pt idx="9214">
                  <c:v>44334.572916666664</c:v>
                </c:pt>
                <c:pt idx="9215">
                  <c:v>44078.790972222225</c:v>
                </c:pt>
                <c:pt idx="9216">
                  <c:v>44013.913888888892</c:v>
                </c:pt>
                <c:pt idx="9217">
                  <c:v>44042.476388888892</c:v>
                </c:pt>
                <c:pt idx="9218">
                  <c:v>44125.12777777778</c:v>
                </c:pt>
                <c:pt idx="9219">
                  <c:v>44120.349305555559</c:v>
                </c:pt>
                <c:pt idx="9220">
                  <c:v>44233.897916666669</c:v>
                </c:pt>
                <c:pt idx="9221">
                  <c:v>44361.776388888888</c:v>
                </c:pt>
                <c:pt idx="9222">
                  <c:v>44194.299305555556</c:v>
                </c:pt>
                <c:pt idx="9223">
                  <c:v>44155.189583333333</c:v>
                </c:pt>
                <c:pt idx="9224">
                  <c:v>44105.825694444444</c:v>
                </c:pt>
                <c:pt idx="9225">
                  <c:v>44319.097916666666</c:v>
                </c:pt>
                <c:pt idx="9226">
                  <c:v>44127.557638888888</c:v>
                </c:pt>
                <c:pt idx="9227">
                  <c:v>44166.805555555555</c:v>
                </c:pt>
                <c:pt idx="9228">
                  <c:v>44140.625</c:v>
                </c:pt>
                <c:pt idx="9229">
                  <c:v>44245.454861111109</c:v>
                </c:pt>
                <c:pt idx="9230">
                  <c:v>44020.200694444444</c:v>
                </c:pt>
                <c:pt idx="9231">
                  <c:v>44324.710416666669</c:v>
                </c:pt>
                <c:pt idx="9232">
                  <c:v>44127.025694444441</c:v>
                </c:pt>
                <c:pt idx="9233">
                  <c:v>44250.381944444445</c:v>
                </c:pt>
                <c:pt idx="9234">
                  <c:v>44122.490972222222</c:v>
                </c:pt>
                <c:pt idx="9235">
                  <c:v>44292.75277777778</c:v>
                </c:pt>
                <c:pt idx="9236">
                  <c:v>44183.012499999997</c:v>
                </c:pt>
                <c:pt idx="9237">
                  <c:v>44077.613194444442</c:v>
                </c:pt>
                <c:pt idx="9238">
                  <c:v>44311.888888888891</c:v>
                </c:pt>
                <c:pt idx="9239">
                  <c:v>44011.925694444442</c:v>
                </c:pt>
                <c:pt idx="9240">
                  <c:v>44035.413888888892</c:v>
                </c:pt>
                <c:pt idx="9241">
                  <c:v>44331.195138888892</c:v>
                </c:pt>
                <c:pt idx="9242">
                  <c:v>44112.344444444447</c:v>
                </c:pt>
                <c:pt idx="9243">
                  <c:v>44296.917361111111</c:v>
                </c:pt>
                <c:pt idx="9244">
                  <c:v>44247.307638888888</c:v>
                </c:pt>
                <c:pt idx="9245">
                  <c:v>44231.779166666667</c:v>
                </c:pt>
                <c:pt idx="9246">
                  <c:v>44300.249305555553</c:v>
                </c:pt>
                <c:pt idx="9247">
                  <c:v>44135.458333333336</c:v>
                </c:pt>
                <c:pt idx="9248">
                  <c:v>44052.907638888886</c:v>
                </c:pt>
                <c:pt idx="9249">
                  <c:v>44216.168749999997</c:v>
                </c:pt>
                <c:pt idx="9250">
                  <c:v>44200.39166666667</c:v>
                </c:pt>
                <c:pt idx="9251">
                  <c:v>44001.567361111112</c:v>
                </c:pt>
                <c:pt idx="9252">
                  <c:v>44058.383333333331</c:v>
                </c:pt>
                <c:pt idx="9253">
                  <c:v>44357.334722222222</c:v>
                </c:pt>
                <c:pt idx="9254">
                  <c:v>44223.148611111108</c:v>
                </c:pt>
                <c:pt idx="9255">
                  <c:v>44075.964583333334</c:v>
                </c:pt>
                <c:pt idx="9256">
                  <c:v>44095.22152777778</c:v>
                </c:pt>
                <c:pt idx="9257">
                  <c:v>44322.986805555556</c:v>
                </c:pt>
                <c:pt idx="9258">
                  <c:v>44278.70208333333</c:v>
                </c:pt>
                <c:pt idx="9259">
                  <c:v>44038.948611111111</c:v>
                </c:pt>
                <c:pt idx="9260">
                  <c:v>44337.368055555555</c:v>
                </c:pt>
                <c:pt idx="9261">
                  <c:v>44087.856944444444</c:v>
                </c:pt>
                <c:pt idx="9262">
                  <c:v>44070.835416666669</c:v>
                </c:pt>
                <c:pt idx="9263">
                  <c:v>44246.524305555555</c:v>
                </c:pt>
                <c:pt idx="9264">
                  <c:v>44362.458333333336</c:v>
                </c:pt>
                <c:pt idx="9265">
                  <c:v>44171.369444444441</c:v>
                </c:pt>
                <c:pt idx="9266">
                  <c:v>44181.175000000003</c:v>
                </c:pt>
                <c:pt idx="9267">
                  <c:v>44153.402777777781</c:v>
                </c:pt>
                <c:pt idx="9268">
                  <c:v>44178.802777777775</c:v>
                </c:pt>
                <c:pt idx="9269">
                  <c:v>44123.484722222223</c:v>
                </c:pt>
                <c:pt idx="9270">
                  <c:v>44001.477777777778</c:v>
                </c:pt>
                <c:pt idx="9271">
                  <c:v>44220.061805555553</c:v>
                </c:pt>
                <c:pt idx="9272">
                  <c:v>44095.772222222222</c:v>
                </c:pt>
                <c:pt idx="9273">
                  <c:v>44193.731944444444</c:v>
                </c:pt>
                <c:pt idx="9274">
                  <c:v>44322.220138888886</c:v>
                </c:pt>
                <c:pt idx="9275">
                  <c:v>44168.72152777778</c:v>
                </c:pt>
                <c:pt idx="9276">
                  <c:v>44008.568749999999</c:v>
                </c:pt>
                <c:pt idx="9277">
                  <c:v>44015.185416666667</c:v>
                </c:pt>
                <c:pt idx="9278">
                  <c:v>44207.186111111114</c:v>
                </c:pt>
                <c:pt idx="9279">
                  <c:v>44069.436111111114</c:v>
                </c:pt>
                <c:pt idx="9280">
                  <c:v>44119.165277777778</c:v>
                </c:pt>
                <c:pt idx="9281">
                  <c:v>44324.238888888889</c:v>
                </c:pt>
                <c:pt idx="9282">
                  <c:v>44253.426388888889</c:v>
                </c:pt>
                <c:pt idx="9283">
                  <c:v>44160.081944444442</c:v>
                </c:pt>
                <c:pt idx="9284">
                  <c:v>44344.981944444444</c:v>
                </c:pt>
                <c:pt idx="9285">
                  <c:v>44063.918055555558</c:v>
                </c:pt>
                <c:pt idx="9286">
                  <c:v>44281.665972222225</c:v>
                </c:pt>
                <c:pt idx="9287">
                  <c:v>44271.76666666667</c:v>
                </c:pt>
                <c:pt idx="9288">
                  <c:v>44001.563888888886</c:v>
                </c:pt>
                <c:pt idx="9289">
                  <c:v>44226.448611111111</c:v>
                </c:pt>
                <c:pt idx="9290">
                  <c:v>44194.045138888891</c:v>
                </c:pt>
                <c:pt idx="9291">
                  <c:v>44214.063194444447</c:v>
                </c:pt>
                <c:pt idx="9292">
                  <c:v>44227.333333333336</c:v>
                </c:pt>
                <c:pt idx="9293">
                  <c:v>44026.056250000001</c:v>
                </c:pt>
                <c:pt idx="9294">
                  <c:v>44237.74722222222</c:v>
                </c:pt>
                <c:pt idx="9295">
                  <c:v>44009.191666666666</c:v>
                </c:pt>
                <c:pt idx="9296">
                  <c:v>44192.927083333336</c:v>
                </c:pt>
                <c:pt idx="9297">
                  <c:v>44082.352083333331</c:v>
                </c:pt>
                <c:pt idx="9298">
                  <c:v>44157.265972222223</c:v>
                </c:pt>
                <c:pt idx="9299">
                  <c:v>44202.067361111112</c:v>
                </c:pt>
                <c:pt idx="9300">
                  <c:v>44060.177777777775</c:v>
                </c:pt>
                <c:pt idx="9301">
                  <c:v>44167.011111111111</c:v>
                </c:pt>
                <c:pt idx="9302">
                  <c:v>44225.804861111108</c:v>
                </c:pt>
                <c:pt idx="9303">
                  <c:v>44038.180555555555</c:v>
                </c:pt>
                <c:pt idx="9304">
                  <c:v>44021.966666666667</c:v>
                </c:pt>
                <c:pt idx="9305">
                  <c:v>44349.160416666666</c:v>
                </c:pt>
                <c:pt idx="9306">
                  <c:v>44361.882638888892</c:v>
                </c:pt>
                <c:pt idx="9307">
                  <c:v>44142.633333333331</c:v>
                </c:pt>
                <c:pt idx="9308">
                  <c:v>44318.201388888891</c:v>
                </c:pt>
                <c:pt idx="9309">
                  <c:v>44302.932638888888</c:v>
                </c:pt>
                <c:pt idx="9310">
                  <c:v>44289.5</c:v>
                </c:pt>
                <c:pt idx="9311">
                  <c:v>44222.045138888891</c:v>
                </c:pt>
                <c:pt idx="9312">
                  <c:v>44042.186805555553</c:v>
                </c:pt>
                <c:pt idx="9313">
                  <c:v>44216.368055555555</c:v>
                </c:pt>
                <c:pt idx="9314">
                  <c:v>44069.115277777775</c:v>
                </c:pt>
                <c:pt idx="9315">
                  <c:v>44357.32916666667</c:v>
                </c:pt>
                <c:pt idx="9316">
                  <c:v>44041.371527777781</c:v>
                </c:pt>
                <c:pt idx="9317">
                  <c:v>44005.197222222225</c:v>
                </c:pt>
                <c:pt idx="9318">
                  <c:v>44346.822916666664</c:v>
                </c:pt>
                <c:pt idx="9319">
                  <c:v>44268.495833333334</c:v>
                </c:pt>
                <c:pt idx="9320">
                  <c:v>44207.386805555558</c:v>
                </c:pt>
                <c:pt idx="9321">
                  <c:v>44151.642361111109</c:v>
                </c:pt>
                <c:pt idx="9322">
                  <c:v>44324.568749999999</c:v>
                </c:pt>
                <c:pt idx="9323">
                  <c:v>44128.957638888889</c:v>
                </c:pt>
                <c:pt idx="9324">
                  <c:v>44034.945833333331</c:v>
                </c:pt>
                <c:pt idx="9325">
                  <c:v>44323.785416666666</c:v>
                </c:pt>
                <c:pt idx="9326">
                  <c:v>44352.193749999999</c:v>
                </c:pt>
                <c:pt idx="9327">
                  <c:v>44035.238888888889</c:v>
                </c:pt>
                <c:pt idx="9328">
                  <c:v>44142.150694444441</c:v>
                </c:pt>
                <c:pt idx="9329">
                  <c:v>44098.70208333333</c:v>
                </c:pt>
                <c:pt idx="9330">
                  <c:v>44172.51666666667</c:v>
                </c:pt>
                <c:pt idx="9331">
                  <c:v>44352.183333333334</c:v>
                </c:pt>
                <c:pt idx="9332">
                  <c:v>44340.647222222222</c:v>
                </c:pt>
                <c:pt idx="9333">
                  <c:v>44070.325694444444</c:v>
                </c:pt>
                <c:pt idx="9334">
                  <c:v>44303.006944444445</c:v>
                </c:pt>
                <c:pt idx="9335">
                  <c:v>44341.248611111114</c:v>
                </c:pt>
                <c:pt idx="9336">
                  <c:v>44333.09097222222</c:v>
                </c:pt>
                <c:pt idx="9337">
                  <c:v>44291.050694444442</c:v>
                </c:pt>
                <c:pt idx="9338">
                  <c:v>44021.775000000001</c:v>
                </c:pt>
                <c:pt idx="9339">
                  <c:v>44272.025000000001</c:v>
                </c:pt>
                <c:pt idx="9340">
                  <c:v>44194.927083333336</c:v>
                </c:pt>
                <c:pt idx="9341">
                  <c:v>44046.717361111114</c:v>
                </c:pt>
                <c:pt idx="9342">
                  <c:v>44180.131944444445</c:v>
                </c:pt>
                <c:pt idx="9343">
                  <c:v>44005.170138888891</c:v>
                </c:pt>
                <c:pt idx="9344">
                  <c:v>44160.594444444447</c:v>
                </c:pt>
                <c:pt idx="9345">
                  <c:v>44359.960416666669</c:v>
                </c:pt>
                <c:pt idx="9346">
                  <c:v>44296.79583333333</c:v>
                </c:pt>
                <c:pt idx="9347">
                  <c:v>44350.904166666667</c:v>
                </c:pt>
                <c:pt idx="9348">
                  <c:v>44363.015277777777</c:v>
                </c:pt>
                <c:pt idx="9349">
                  <c:v>44333.270833333336</c:v>
                </c:pt>
                <c:pt idx="9350">
                  <c:v>44123.063194444447</c:v>
                </c:pt>
                <c:pt idx="9351">
                  <c:v>44310.42083333333</c:v>
                </c:pt>
                <c:pt idx="9352">
                  <c:v>44125.423611111109</c:v>
                </c:pt>
                <c:pt idx="9353">
                  <c:v>44161.092361111114</c:v>
                </c:pt>
                <c:pt idx="9354">
                  <c:v>44168.575694444444</c:v>
                </c:pt>
                <c:pt idx="9355">
                  <c:v>44272.832638888889</c:v>
                </c:pt>
                <c:pt idx="9356">
                  <c:v>44238.783333333333</c:v>
                </c:pt>
                <c:pt idx="9357">
                  <c:v>44273.570138888892</c:v>
                </c:pt>
                <c:pt idx="9358">
                  <c:v>44193.740972222222</c:v>
                </c:pt>
                <c:pt idx="9359">
                  <c:v>44140.70416666667</c:v>
                </c:pt>
                <c:pt idx="9360">
                  <c:v>44038.747916666667</c:v>
                </c:pt>
                <c:pt idx="9361">
                  <c:v>44165.615972222222</c:v>
                </c:pt>
                <c:pt idx="9362">
                  <c:v>44118.057638888888</c:v>
                </c:pt>
                <c:pt idx="9363">
                  <c:v>44006.701388888891</c:v>
                </c:pt>
                <c:pt idx="9364">
                  <c:v>44077.55972222222</c:v>
                </c:pt>
                <c:pt idx="9365">
                  <c:v>44178.29791666667</c:v>
                </c:pt>
                <c:pt idx="9366">
                  <c:v>44270.284722222219</c:v>
                </c:pt>
                <c:pt idx="9367">
                  <c:v>44331.09652777778</c:v>
                </c:pt>
                <c:pt idx="9368">
                  <c:v>44090.981249999997</c:v>
                </c:pt>
                <c:pt idx="9369">
                  <c:v>44182.551388888889</c:v>
                </c:pt>
                <c:pt idx="9370">
                  <c:v>44277.533333333333</c:v>
                </c:pt>
                <c:pt idx="9371">
                  <c:v>44239.499305555553</c:v>
                </c:pt>
                <c:pt idx="9372">
                  <c:v>44215.841666666667</c:v>
                </c:pt>
                <c:pt idx="9373">
                  <c:v>44187.965277777781</c:v>
                </c:pt>
                <c:pt idx="9374">
                  <c:v>44213.09652777778</c:v>
                </c:pt>
                <c:pt idx="9375">
                  <c:v>44307.874305555553</c:v>
                </c:pt>
                <c:pt idx="9376">
                  <c:v>44284.679166666669</c:v>
                </c:pt>
                <c:pt idx="9377">
                  <c:v>44161.706944444442</c:v>
                </c:pt>
                <c:pt idx="9378">
                  <c:v>44068.515277777777</c:v>
                </c:pt>
                <c:pt idx="9379">
                  <c:v>44326.228472222225</c:v>
                </c:pt>
                <c:pt idx="9380">
                  <c:v>44329.978472222225</c:v>
                </c:pt>
                <c:pt idx="9381">
                  <c:v>44058.989583333336</c:v>
                </c:pt>
                <c:pt idx="9382">
                  <c:v>44332.226388888892</c:v>
                </c:pt>
                <c:pt idx="9383">
                  <c:v>44349.984722222223</c:v>
                </c:pt>
                <c:pt idx="9384">
                  <c:v>44162.777083333334</c:v>
                </c:pt>
                <c:pt idx="9385">
                  <c:v>44345.647916666669</c:v>
                </c:pt>
                <c:pt idx="9386">
                  <c:v>44027.227083333331</c:v>
                </c:pt>
                <c:pt idx="9387">
                  <c:v>44036.469444444447</c:v>
                </c:pt>
                <c:pt idx="9388">
                  <c:v>44103.113194444442</c:v>
                </c:pt>
                <c:pt idx="9389">
                  <c:v>44210.598611111112</c:v>
                </c:pt>
                <c:pt idx="9390">
                  <c:v>44247.379166666666</c:v>
                </c:pt>
                <c:pt idx="9391">
                  <c:v>44243.332638888889</c:v>
                </c:pt>
                <c:pt idx="9392">
                  <c:v>44307.037499999999</c:v>
                </c:pt>
                <c:pt idx="9393">
                  <c:v>44302.53125</c:v>
                </c:pt>
                <c:pt idx="9394">
                  <c:v>44343.855555555558</c:v>
                </c:pt>
                <c:pt idx="9395">
                  <c:v>44280.811805555553</c:v>
                </c:pt>
                <c:pt idx="9396">
                  <c:v>44140.734027777777</c:v>
                </c:pt>
                <c:pt idx="9397">
                  <c:v>44100.173611111109</c:v>
                </c:pt>
                <c:pt idx="9398">
                  <c:v>44348.784722222219</c:v>
                </c:pt>
                <c:pt idx="9399">
                  <c:v>44025.680555555555</c:v>
                </c:pt>
                <c:pt idx="9400">
                  <c:v>44140.030555555553</c:v>
                </c:pt>
                <c:pt idx="9401">
                  <c:v>44277.763194444444</c:v>
                </c:pt>
                <c:pt idx="9402">
                  <c:v>44139.409722222219</c:v>
                </c:pt>
                <c:pt idx="9403">
                  <c:v>44295.647916666669</c:v>
                </c:pt>
                <c:pt idx="9404">
                  <c:v>44024.756944444445</c:v>
                </c:pt>
                <c:pt idx="9405">
                  <c:v>44104.876388888886</c:v>
                </c:pt>
                <c:pt idx="9406">
                  <c:v>44024.686805555553</c:v>
                </c:pt>
                <c:pt idx="9407">
                  <c:v>44352.436111111114</c:v>
                </c:pt>
                <c:pt idx="9408">
                  <c:v>44244.098611111112</c:v>
                </c:pt>
                <c:pt idx="9409">
                  <c:v>44250.914583333331</c:v>
                </c:pt>
                <c:pt idx="9410">
                  <c:v>44353.511111111111</c:v>
                </c:pt>
                <c:pt idx="9411">
                  <c:v>44018.229861111111</c:v>
                </c:pt>
                <c:pt idx="9412">
                  <c:v>44272.756249999999</c:v>
                </c:pt>
                <c:pt idx="9413">
                  <c:v>44176.243055555555</c:v>
                </c:pt>
                <c:pt idx="9414">
                  <c:v>44012.706250000003</c:v>
                </c:pt>
                <c:pt idx="9415">
                  <c:v>44308.443055555559</c:v>
                </c:pt>
                <c:pt idx="9416">
                  <c:v>44171.463194444441</c:v>
                </c:pt>
                <c:pt idx="9417">
                  <c:v>44228.92291666667</c:v>
                </c:pt>
                <c:pt idx="9418">
                  <c:v>44019.143055555556</c:v>
                </c:pt>
                <c:pt idx="9419">
                  <c:v>44261.509027777778</c:v>
                </c:pt>
                <c:pt idx="9420">
                  <c:v>44070.116666666669</c:v>
                </c:pt>
                <c:pt idx="9421">
                  <c:v>44168.09652777778</c:v>
                </c:pt>
                <c:pt idx="9422">
                  <c:v>44357.495138888888</c:v>
                </c:pt>
                <c:pt idx="9423">
                  <c:v>44020.927777777775</c:v>
                </c:pt>
                <c:pt idx="9424">
                  <c:v>44292.902083333334</c:v>
                </c:pt>
                <c:pt idx="9425">
                  <c:v>44162.398611111108</c:v>
                </c:pt>
                <c:pt idx="9426">
                  <c:v>44166.661111111112</c:v>
                </c:pt>
                <c:pt idx="9427">
                  <c:v>44194.499305555553</c:v>
                </c:pt>
                <c:pt idx="9428">
                  <c:v>44107.101388888892</c:v>
                </c:pt>
                <c:pt idx="9429">
                  <c:v>44188.111805555556</c:v>
                </c:pt>
                <c:pt idx="9430">
                  <c:v>44210.140277777777</c:v>
                </c:pt>
                <c:pt idx="9431">
                  <c:v>44209.556944444441</c:v>
                </c:pt>
                <c:pt idx="9432">
                  <c:v>44351.511805555558</c:v>
                </c:pt>
                <c:pt idx="9433">
                  <c:v>44312.02847222222</c:v>
                </c:pt>
                <c:pt idx="9434">
                  <c:v>44199.152083333334</c:v>
                </c:pt>
                <c:pt idx="9435">
                  <c:v>44287.659722222219</c:v>
                </c:pt>
                <c:pt idx="9436">
                  <c:v>44238.350694444445</c:v>
                </c:pt>
                <c:pt idx="9437">
                  <c:v>44162.757638888892</c:v>
                </c:pt>
                <c:pt idx="9438">
                  <c:v>44293.231249999997</c:v>
                </c:pt>
                <c:pt idx="9439">
                  <c:v>44142.722222222219</c:v>
                </c:pt>
                <c:pt idx="9440">
                  <c:v>44207.481249999997</c:v>
                </c:pt>
                <c:pt idx="9441">
                  <c:v>44220.631249999999</c:v>
                </c:pt>
                <c:pt idx="9442">
                  <c:v>44357.695138888892</c:v>
                </c:pt>
                <c:pt idx="9443">
                  <c:v>44352.82916666667</c:v>
                </c:pt>
                <c:pt idx="9444">
                  <c:v>44085.754861111112</c:v>
                </c:pt>
                <c:pt idx="9445">
                  <c:v>44330.926388888889</c:v>
                </c:pt>
                <c:pt idx="9446">
                  <c:v>44190.920138888891</c:v>
                </c:pt>
                <c:pt idx="9447">
                  <c:v>44306.052777777775</c:v>
                </c:pt>
                <c:pt idx="9448">
                  <c:v>44335.417361111111</c:v>
                </c:pt>
                <c:pt idx="9449">
                  <c:v>44092.893750000003</c:v>
                </c:pt>
                <c:pt idx="9450">
                  <c:v>44125.23333333333</c:v>
                </c:pt>
                <c:pt idx="9451">
                  <c:v>44011.124305555553</c:v>
                </c:pt>
                <c:pt idx="9452">
                  <c:v>44193.54791666667</c:v>
                </c:pt>
                <c:pt idx="9453">
                  <c:v>44046.249305555553</c:v>
                </c:pt>
                <c:pt idx="9454">
                  <c:v>44102.269444444442</c:v>
                </c:pt>
                <c:pt idx="9455">
                  <c:v>44271.915972222225</c:v>
                </c:pt>
                <c:pt idx="9456">
                  <c:v>44186.946527777778</c:v>
                </c:pt>
                <c:pt idx="9457">
                  <c:v>44125.620138888888</c:v>
                </c:pt>
                <c:pt idx="9458">
                  <c:v>44320.592361111114</c:v>
                </c:pt>
                <c:pt idx="9459">
                  <c:v>44311.542361111111</c:v>
                </c:pt>
                <c:pt idx="9460">
                  <c:v>44110.518750000003</c:v>
                </c:pt>
                <c:pt idx="9461">
                  <c:v>44064.997916666667</c:v>
                </c:pt>
                <c:pt idx="9462">
                  <c:v>44237.265277777777</c:v>
                </c:pt>
                <c:pt idx="9463">
                  <c:v>44080.69027777778</c:v>
                </c:pt>
                <c:pt idx="9464">
                  <c:v>44354.609722222223</c:v>
                </c:pt>
                <c:pt idx="9465">
                  <c:v>44162.476388888892</c:v>
                </c:pt>
                <c:pt idx="9466">
                  <c:v>44287.279861111114</c:v>
                </c:pt>
                <c:pt idx="9467">
                  <c:v>44206.999305555553</c:v>
                </c:pt>
                <c:pt idx="9468">
                  <c:v>44024.962500000001</c:v>
                </c:pt>
                <c:pt idx="9469">
                  <c:v>44189.125</c:v>
                </c:pt>
                <c:pt idx="9470">
                  <c:v>44356.843055555553</c:v>
                </c:pt>
                <c:pt idx="9471">
                  <c:v>44232.688194444447</c:v>
                </c:pt>
                <c:pt idx="9472">
                  <c:v>44088.349305555559</c:v>
                </c:pt>
                <c:pt idx="9473">
                  <c:v>44186.20416666667</c:v>
                </c:pt>
                <c:pt idx="9474">
                  <c:v>44180.344444444447</c:v>
                </c:pt>
                <c:pt idx="9475">
                  <c:v>44107.849305555559</c:v>
                </c:pt>
                <c:pt idx="9476">
                  <c:v>44230.217361111114</c:v>
                </c:pt>
                <c:pt idx="9477">
                  <c:v>44354.552083333336</c:v>
                </c:pt>
                <c:pt idx="9478">
                  <c:v>44131.71875</c:v>
                </c:pt>
                <c:pt idx="9479">
                  <c:v>44351.074305555558</c:v>
                </c:pt>
                <c:pt idx="9480">
                  <c:v>44238.611805555556</c:v>
                </c:pt>
                <c:pt idx="9481">
                  <c:v>44144.472222222219</c:v>
                </c:pt>
                <c:pt idx="9482">
                  <c:v>44043.37222222222</c:v>
                </c:pt>
                <c:pt idx="9483">
                  <c:v>44088.388194444444</c:v>
                </c:pt>
                <c:pt idx="9484">
                  <c:v>44033.967361111114</c:v>
                </c:pt>
                <c:pt idx="9485">
                  <c:v>44266.213888888888</c:v>
                </c:pt>
                <c:pt idx="9486">
                  <c:v>44073.365972222222</c:v>
                </c:pt>
                <c:pt idx="9487">
                  <c:v>44314.884722222225</c:v>
                </c:pt>
                <c:pt idx="9488">
                  <c:v>44124.599305555559</c:v>
                </c:pt>
                <c:pt idx="9489">
                  <c:v>44032.461111111108</c:v>
                </c:pt>
                <c:pt idx="9490">
                  <c:v>44266.01458333333</c:v>
                </c:pt>
                <c:pt idx="9491">
                  <c:v>44255.227083333331</c:v>
                </c:pt>
                <c:pt idx="9492">
                  <c:v>44331.247916666667</c:v>
                </c:pt>
                <c:pt idx="9493">
                  <c:v>44269.902083333334</c:v>
                </c:pt>
                <c:pt idx="9494">
                  <c:v>44261.246527777781</c:v>
                </c:pt>
                <c:pt idx="9495">
                  <c:v>44185.456250000003</c:v>
                </c:pt>
                <c:pt idx="9496">
                  <c:v>44175.355555555558</c:v>
                </c:pt>
                <c:pt idx="9497">
                  <c:v>44332.223611111112</c:v>
                </c:pt>
                <c:pt idx="9498">
                  <c:v>44165.313194444447</c:v>
                </c:pt>
                <c:pt idx="9499">
                  <c:v>44060.289583333331</c:v>
                </c:pt>
                <c:pt idx="9500">
                  <c:v>44212.408333333333</c:v>
                </c:pt>
                <c:pt idx="9501">
                  <c:v>44287.839583333334</c:v>
                </c:pt>
                <c:pt idx="9502">
                  <c:v>44288.263194444444</c:v>
                </c:pt>
                <c:pt idx="9503">
                  <c:v>44309.270833333336</c:v>
                </c:pt>
                <c:pt idx="9504">
                  <c:v>44353.970138888886</c:v>
                </c:pt>
                <c:pt idx="9505">
                  <c:v>44179.604166666664</c:v>
                </c:pt>
                <c:pt idx="9506">
                  <c:v>44294.237500000003</c:v>
                </c:pt>
                <c:pt idx="9507">
                  <c:v>44012.582638888889</c:v>
                </c:pt>
                <c:pt idx="9508">
                  <c:v>44360.736805555556</c:v>
                </c:pt>
                <c:pt idx="9509">
                  <c:v>44090.475694444445</c:v>
                </c:pt>
                <c:pt idx="9510">
                  <c:v>44328.155555555553</c:v>
                </c:pt>
                <c:pt idx="9511">
                  <c:v>44340.209027777775</c:v>
                </c:pt>
                <c:pt idx="9512">
                  <c:v>44093.945833333331</c:v>
                </c:pt>
                <c:pt idx="9513">
                  <c:v>44167.472916666666</c:v>
                </c:pt>
                <c:pt idx="9514">
                  <c:v>44264.426388888889</c:v>
                </c:pt>
                <c:pt idx="9515">
                  <c:v>44232.777777777781</c:v>
                </c:pt>
                <c:pt idx="9516">
                  <c:v>44125.770138888889</c:v>
                </c:pt>
                <c:pt idx="9517">
                  <c:v>44316.939583333333</c:v>
                </c:pt>
                <c:pt idx="9518">
                  <c:v>44332.836111111108</c:v>
                </c:pt>
                <c:pt idx="9519">
                  <c:v>44169.353472222225</c:v>
                </c:pt>
                <c:pt idx="9520">
                  <c:v>44065.048611111109</c:v>
                </c:pt>
                <c:pt idx="9521">
                  <c:v>44084.290972222225</c:v>
                </c:pt>
                <c:pt idx="9522">
                  <c:v>44265.737500000003</c:v>
                </c:pt>
                <c:pt idx="9523">
                  <c:v>44296.413888888892</c:v>
                </c:pt>
                <c:pt idx="9524">
                  <c:v>44328.438194444447</c:v>
                </c:pt>
                <c:pt idx="9525">
                  <c:v>44227.069444444445</c:v>
                </c:pt>
                <c:pt idx="9526">
                  <c:v>44182.802777777775</c:v>
                </c:pt>
                <c:pt idx="9527">
                  <c:v>44011.464583333334</c:v>
                </c:pt>
                <c:pt idx="9528">
                  <c:v>44101.727083333331</c:v>
                </c:pt>
                <c:pt idx="9529">
                  <c:v>44100.574305555558</c:v>
                </c:pt>
                <c:pt idx="9530">
                  <c:v>44019.663194444445</c:v>
                </c:pt>
                <c:pt idx="9531">
                  <c:v>44075.956944444442</c:v>
                </c:pt>
                <c:pt idx="9532">
                  <c:v>44341.603472222225</c:v>
                </c:pt>
                <c:pt idx="9533">
                  <c:v>44142.893750000003</c:v>
                </c:pt>
                <c:pt idx="9534">
                  <c:v>44148.515277777777</c:v>
                </c:pt>
                <c:pt idx="9535">
                  <c:v>44014.430555555555</c:v>
                </c:pt>
                <c:pt idx="9536">
                  <c:v>44126.335416666669</c:v>
                </c:pt>
                <c:pt idx="9537">
                  <c:v>44043.837500000001</c:v>
                </c:pt>
                <c:pt idx="9538">
                  <c:v>44120.287499999999</c:v>
                </c:pt>
                <c:pt idx="9539">
                  <c:v>44016.947222222225</c:v>
                </c:pt>
                <c:pt idx="9540">
                  <c:v>44320.586805555555</c:v>
                </c:pt>
                <c:pt idx="9541">
                  <c:v>44223.840277777781</c:v>
                </c:pt>
                <c:pt idx="9542">
                  <c:v>44043.536805555559</c:v>
                </c:pt>
                <c:pt idx="9543">
                  <c:v>44198.37222222222</c:v>
                </c:pt>
                <c:pt idx="9544">
                  <c:v>44323.259722222225</c:v>
                </c:pt>
                <c:pt idx="9545">
                  <c:v>44028.782638888886</c:v>
                </c:pt>
                <c:pt idx="9546">
                  <c:v>44120.378472222219</c:v>
                </c:pt>
                <c:pt idx="9547">
                  <c:v>44115.009027777778</c:v>
                </c:pt>
                <c:pt idx="9548">
                  <c:v>44226.179861111108</c:v>
                </c:pt>
                <c:pt idx="9549">
                  <c:v>44079.854861111111</c:v>
                </c:pt>
                <c:pt idx="9550">
                  <c:v>44164.082638888889</c:v>
                </c:pt>
                <c:pt idx="9551">
                  <c:v>44073.009027777778</c:v>
                </c:pt>
                <c:pt idx="9552">
                  <c:v>44059.924305555556</c:v>
                </c:pt>
                <c:pt idx="9553">
                  <c:v>44307.354861111111</c:v>
                </c:pt>
                <c:pt idx="9554">
                  <c:v>44257.990277777775</c:v>
                </c:pt>
                <c:pt idx="9555">
                  <c:v>44312.150694444441</c:v>
                </c:pt>
                <c:pt idx="9556">
                  <c:v>44082.053472222222</c:v>
                </c:pt>
                <c:pt idx="9557">
                  <c:v>44244.938888888886</c:v>
                </c:pt>
                <c:pt idx="9558">
                  <c:v>44066.081944444442</c:v>
                </c:pt>
                <c:pt idx="9559">
                  <c:v>44131.520138888889</c:v>
                </c:pt>
                <c:pt idx="9560">
                  <c:v>44317.167361111111</c:v>
                </c:pt>
                <c:pt idx="9561">
                  <c:v>44086.400000000001</c:v>
                </c:pt>
                <c:pt idx="9562">
                  <c:v>44315.378472222219</c:v>
                </c:pt>
                <c:pt idx="9563">
                  <c:v>44178.561805555553</c:v>
                </c:pt>
                <c:pt idx="9564">
                  <c:v>44278.84097222222</c:v>
                </c:pt>
                <c:pt idx="9565">
                  <c:v>44038.845833333333</c:v>
                </c:pt>
                <c:pt idx="9566">
                  <c:v>44047.901388888888</c:v>
                </c:pt>
                <c:pt idx="9567">
                  <c:v>44269.002083333333</c:v>
                </c:pt>
                <c:pt idx="9568">
                  <c:v>44312.336111111108</c:v>
                </c:pt>
                <c:pt idx="9569">
                  <c:v>44162.310416666667</c:v>
                </c:pt>
                <c:pt idx="9570">
                  <c:v>44023.4375</c:v>
                </c:pt>
                <c:pt idx="9571">
                  <c:v>44072.892361111109</c:v>
                </c:pt>
                <c:pt idx="9572">
                  <c:v>44219.459027777775</c:v>
                </c:pt>
                <c:pt idx="9573">
                  <c:v>44126.15902777778</c:v>
                </c:pt>
                <c:pt idx="9574">
                  <c:v>44236.679166666669</c:v>
                </c:pt>
                <c:pt idx="9575">
                  <c:v>44250.957638888889</c:v>
                </c:pt>
                <c:pt idx="9576">
                  <c:v>44301.788888888892</c:v>
                </c:pt>
                <c:pt idx="9577">
                  <c:v>44289.732638888891</c:v>
                </c:pt>
                <c:pt idx="9578">
                  <c:v>44057.737500000003</c:v>
                </c:pt>
                <c:pt idx="9579">
                  <c:v>44006.152083333334</c:v>
                </c:pt>
                <c:pt idx="9580">
                  <c:v>44285.304166666669</c:v>
                </c:pt>
                <c:pt idx="9581">
                  <c:v>44090.076388888891</c:v>
                </c:pt>
                <c:pt idx="9582">
                  <c:v>44274.881249999999</c:v>
                </c:pt>
                <c:pt idx="9583">
                  <c:v>44029.788194444445</c:v>
                </c:pt>
                <c:pt idx="9584">
                  <c:v>44064.206944444442</c:v>
                </c:pt>
                <c:pt idx="9585">
                  <c:v>44136.342361111114</c:v>
                </c:pt>
                <c:pt idx="9586">
                  <c:v>44144.606944444444</c:v>
                </c:pt>
                <c:pt idx="9587">
                  <c:v>44138.861805555556</c:v>
                </c:pt>
                <c:pt idx="9588">
                  <c:v>44147.577777777777</c:v>
                </c:pt>
                <c:pt idx="9589">
                  <c:v>44321.662499999999</c:v>
                </c:pt>
                <c:pt idx="9590">
                  <c:v>44110.768750000003</c:v>
                </c:pt>
                <c:pt idx="9591">
                  <c:v>44122.469444444447</c:v>
                </c:pt>
                <c:pt idx="9592">
                  <c:v>44090.493055555555</c:v>
                </c:pt>
                <c:pt idx="9593">
                  <c:v>44213.92291666667</c:v>
                </c:pt>
                <c:pt idx="9594">
                  <c:v>44109.718055555553</c:v>
                </c:pt>
                <c:pt idx="9595">
                  <c:v>44250.49722222222</c:v>
                </c:pt>
                <c:pt idx="9596">
                  <c:v>44213.841666666667</c:v>
                </c:pt>
                <c:pt idx="9597">
                  <c:v>44168.495138888888</c:v>
                </c:pt>
                <c:pt idx="9598">
                  <c:v>44102.004861111112</c:v>
                </c:pt>
                <c:pt idx="9599">
                  <c:v>44339.43472222222</c:v>
                </c:pt>
                <c:pt idx="9600">
                  <c:v>44136.071527777778</c:v>
                </c:pt>
                <c:pt idx="9601">
                  <c:v>44233.445138888892</c:v>
                </c:pt>
                <c:pt idx="9602">
                  <c:v>44189.136805555558</c:v>
                </c:pt>
                <c:pt idx="9603">
                  <c:v>44101.068055555559</c:v>
                </c:pt>
                <c:pt idx="9604">
                  <c:v>44170.797222222223</c:v>
                </c:pt>
                <c:pt idx="9605">
                  <c:v>44006.059027777781</c:v>
                </c:pt>
                <c:pt idx="9606">
                  <c:v>44227.288194444445</c:v>
                </c:pt>
                <c:pt idx="9607">
                  <c:v>44044.672222222223</c:v>
                </c:pt>
                <c:pt idx="9608">
                  <c:v>44045.875</c:v>
                </c:pt>
                <c:pt idx="9609">
                  <c:v>44237.972222222219</c:v>
                </c:pt>
                <c:pt idx="9610">
                  <c:v>44223.374305555553</c:v>
                </c:pt>
                <c:pt idx="9611">
                  <c:v>44314.922222222223</c:v>
                </c:pt>
                <c:pt idx="9612">
                  <c:v>44114.478472222225</c:v>
                </c:pt>
                <c:pt idx="9613">
                  <c:v>44113.04583333333</c:v>
                </c:pt>
                <c:pt idx="9614">
                  <c:v>44219.820138888892</c:v>
                </c:pt>
                <c:pt idx="9615">
                  <c:v>44238.918749999997</c:v>
                </c:pt>
                <c:pt idx="9616">
                  <c:v>44174.010416666664</c:v>
                </c:pt>
                <c:pt idx="9617">
                  <c:v>44089.15</c:v>
                </c:pt>
                <c:pt idx="9618">
                  <c:v>44230.906944444447</c:v>
                </c:pt>
                <c:pt idx="9619">
                  <c:v>44328.231944444444</c:v>
                </c:pt>
                <c:pt idx="9620">
                  <c:v>44070.602777777778</c:v>
                </c:pt>
                <c:pt idx="9621">
                  <c:v>44267.999305555553</c:v>
                </c:pt>
                <c:pt idx="9622">
                  <c:v>44292.45416666667</c:v>
                </c:pt>
                <c:pt idx="9623">
                  <c:v>44347.263888888891</c:v>
                </c:pt>
                <c:pt idx="9624">
                  <c:v>44042.546527777777</c:v>
                </c:pt>
                <c:pt idx="9625">
                  <c:v>44141.802777777775</c:v>
                </c:pt>
                <c:pt idx="9626">
                  <c:v>44346.573611111111</c:v>
                </c:pt>
                <c:pt idx="9627">
                  <c:v>44189.884027777778</c:v>
                </c:pt>
                <c:pt idx="9628">
                  <c:v>44244.615972222222</c:v>
                </c:pt>
                <c:pt idx="9629">
                  <c:v>44166.794444444444</c:v>
                </c:pt>
                <c:pt idx="9630">
                  <c:v>44091.256944444445</c:v>
                </c:pt>
                <c:pt idx="9631">
                  <c:v>44095.20416666667</c:v>
                </c:pt>
                <c:pt idx="9632">
                  <c:v>44354.831250000003</c:v>
                </c:pt>
                <c:pt idx="9633">
                  <c:v>44152.838888888888</c:v>
                </c:pt>
                <c:pt idx="9634">
                  <c:v>44090.364583333336</c:v>
                </c:pt>
                <c:pt idx="9635">
                  <c:v>44022.981944444444</c:v>
                </c:pt>
                <c:pt idx="9636">
                  <c:v>44130.125694444447</c:v>
                </c:pt>
                <c:pt idx="9637">
                  <c:v>44197.509027777778</c:v>
                </c:pt>
                <c:pt idx="9638">
                  <c:v>44284.477083333331</c:v>
                </c:pt>
                <c:pt idx="9639">
                  <c:v>44209.75</c:v>
                </c:pt>
                <c:pt idx="9640">
                  <c:v>44078.927777777775</c:v>
                </c:pt>
                <c:pt idx="9641">
                  <c:v>44184.966666666667</c:v>
                </c:pt>
                <c:pt idx="9642">
                  <c:v>44320.068055555559</c:v>
                </c:pt>
                <c:pt idx="9643">
                  <c:v>44016.945833333331</c:v>
                </c:pt>
                <c:pt idx="9644">
                  <c:v>44270.693055555559</c:v>
                </c:pt>
                <c:pt idx="9645">
                  <c:v>44069.161805555559</c:v>
                </c:pt>
                <c:pt idx="9646">
                  <c:v>44044.911111111112</c:v>
                </c:pt>
                <c:pt idx="9647">
                  <c:v>44241.850694444445</c:v>
                </c:pt>
                <c:pt idx="9648">
                  <c:v>44233.251388888886</c:v>
                </c:pt>
                <c:pt idx="9649">
                  <c:v>44314.095833333333</c:v>
                </c:pt>
                <c:pt idx="9650">
                  <c:v>44012.307638888888</c:v>
                </c:pt>
                <c:pt idx="9651">
                  <c:v>44110.106249999997</c:v>
                </c:pt>
                <c:pt idx="9652">
                  <c:v>44269.996527777781</c:v>
                </c:pt>
                <c:pt idx="9653">
                  <c:v>44297.066666666666</c:v>
                </c:pt>
                <c:pt idx="9654">
                  <c:v>44130.781944444447</c:v>
                </c:pt>
                <c:pt idx="9655">
                  <c:v>44071.352083333331</c:v>
                </c:pt>
                <c:pt idx="9656">
                  <c:v>44303.091666666667</c:v>
                </c:pt>
                <c:pt idx="9657">
                  <c:v>44031.081944444442</c:v>
                </c:pt>
                <c:pt idx="9658">
                  <c:v>44048.782638888886</c:v>
                </c:pt>
                <c:pt idx="9659">
                  <c:v>44272.81527777778</c:v>
                </c:pt>
                <c:pt idx="9660">
                  <c:v>44013.388888888891</c:v>
                </c:pt>
                <c:pt idx="9661">
                  <c:v>44287.304861111108</c:v>
                </c:pt>
                <c:pt idx="9662">
                  <c:v>44127.73333333333</c:v>
                </c:pt>
                <c:pt idx="9663">
                  <c:v>44270.622916666667</c:v>
                </c:pt>
                <c:pt idx="9664">
                  <c:v>44325.561111111114</c:v>
                </c:pt>
                <c:pt idx="9665">
                  <c:v>44144.989583333336</c:v>
                </c:pt>
                <c:pt idx="9666">
                  <c:v>44355.334722222222</c:v>
                </c:pt>
                <c:pt idx="9667">
                  <c:v>44005.277083333334</c:v>
                </c:pt>
                <c:pt idx="9668">
                  <c:v>44074.952777777777</c:v>
                </c:pt>
                <c:pt idx="9669">
                  <c:v>44211.525000000001</c:v>
                </c:pt>
                <c:pt idx="9670">
                  <c:v>44267.85</c:v>
                </c:pt>
                <c:pt idx="9671">
                  <c:v>44127.015972222223</c:v>
                </c:pt>
                <c:pt idx="9672">
                  <c:v>44082.420138888891</c:v>
                </c:pt>
                <c:pt idx="9673">
                  <c:v>44163.743750000001</c:v>
                </c:pt>
                <c:pt idx="9674">
                  <c:v>44083.477083333331</c:v>
                </c:pt>
                <c:pt idx="9675">
                  <c:v>44249.04583333333</c:v>
                </c:pt>
                <c:pt idx="9676">
                  <c:v>44239.079861111109</c:v>
                </c:pt>
                <c:pt idx="9677">
                  <c:v>44022.495138888888</c:v>
                </c:pt>
                <c:pt idx="9678">
                  <c:v>44039.303472222222</c:v>
                </c:pt>
                <c:pt idx="9679">
                  <c:v>44165.927777777775</c:v>
                </c:pt>
                <c:pt idx="9680">
                  <c:v>44165.693055555559</c:v>
                </c:pt>
                <c:pt idx="9681">
                  <c:v>44271.990277777775</c:v>
                </c:pt>
                <c:pt idx="9682">
                  <c:v>44204.231249999997</c:v>
                </c:pt>
                <c:pt idx="9683">
                  <c:v>44245.804166666669</c:v>
                </c:pt>
                <c:pt idx="9684">
                  <c:v>44160.382638888892</c:v>
                </c:pt>
                <c:pt idx="9685">
                  <c:v>44066.279166666667</c:v>
                </c:pt>
                <c:pt idx="9686">
                  <c:v>44100.331944444442</c:v>
                </c:pt>
                <c:pt idx="9687">
                  <c:v>44081.043749999997</c:v>
                </c:pt>
                <c:pt idx="9688">
                  <c:v>44205.316666666666</c:v>
                </c:pt>
                <c:pt idx="9689">
                  <c:v>44212.756249999999</c:v>
                </c:pt>
                <c:pt idx="9690">
                  <c:v>44136.04791666667</c:v>
                </c:pt>
                <c:pt idx="9691">
                  <c:v>44274.238888888889</c:v>
                </c:pt>
                <c:pt idx="9692">
                  <c:v>44116.063194444447</c:v>
                </c:pt>
                <c:pt idx="9693">
                  <c:v>44227.472222222219</c:v>
                </c:pt>
                <c:pt idx="9694">
                  <c:v>44084.282638888886</c:v>
                </c:pt>
                <c:pt idx="9695">
                  <c:v>44245.281944444447</c:v>
                </c:pt>
                <c:pt idx="9696">
                  <c:v>44330.537499999999</c:v>
                </c:pt>
                <c:pt idx="9697">
                  <c:v>44328.129861111112</c:v>
                </c:pt>
                <c:pt idx="9698">
                  <c:v>44041.203472222223</c:v>
                </c:pt>
                <c:pt idx="9699">
                  <c:v>44008.738888888889</c:v>
                </c:pt>
                <c:pt idx="9700">
                  <c:v>44076.6</c:v>
                </c:pt>
                <c:pt idx="9701">
                  <c:v>44018.186805555553</c:v>
                </c:pt>
                <c:pt idx="9702">
                  <c:v>44228.998611111114</c:v>
                </c:pt>
                <c:pt idx="9703">
                  <c:v>44323.84652777778</c:v>
                </c:pt>
                <c:pt idx="9704">
                  <c:v>44024.241666666669</c:v>
                </c:pt>
                <c:pt idx="9705">
                  <c:v>44155.165277777778</c:v>
                </c:pt>
                <c:pt idx="9706">
                  <c:v>44161.651388888888</c:v>
                </c:pt>
                <c:pt idx="9707">
                  <c:v>44057.20416666667</c:v>
                </c:pt>
                <c:pt idx="9708">
                  <c:v>44279.636805555558</c:v>
                </c:pt>
                <c:pt idx="9709">
                  <c:v>44009.450694444444</c:v>
                </c:pt>
                <c:pt idx="9710">
                  <c:v>44270.402083333334</c:v>
                </c:pt>
                <c:pt idx="9711">
                  <c:v>44225.45</c:v>
                </c:pt>
                <c:pt idx="9712">
                  <c:v>44170.147916666669</c:v>
                </c:pt>
                <c:pt idx="9713">
                  <c:v>44343.240277777775</c:v>
                </c:pt>
                <c:pt idx="9714">
                  <c:v>44195.569444444445</c:v>
                </c:pt>
                <c:pt idx="9715">
                  <c:v>44238.337500000001</c:v>
                </c:pt>
                <c:pt idx="9716">
                  <c:v>44006.438888888886</c:v>
                </c:pt>
                <c:pt idx="9717">
                  <c:v>44086.470138888886</c:v>
                </c:pt>
                <c:pt idx="9718">
                  <c:v>44241.675694444442</c:v>
                </c:pt>
                <c:pt idx="9719">
                  <c:v>44275.073611111111</c:v>
                </c:pt>
                <c:pt idx="9720">
                  <c:v>44091.04583333333</c:v>
                </c:pt>
                <c:pt idx="9721">
                  <c:v>44363.070138888892</c:v>
                </c:pt>
                <c:pt idx="9722">
                  <c:v>44094.779166666667</c:v>
                </c:pt>
                <c:pt idx="9723">
                  <c:v>44186.456944444442</c:v>
                </c:pt>
                <c:pt idx="9724">
                  <c:v>44197.238888888889</c:v>
                </c:pt>
                <c:pt idx="9725">
                  <c:v>44056.245138888888</c:v>
                </c:pt>
                <c:pt idx="9726">
                  <c:v>44360.21875</c:v>
                </c:pt>
                <c:pt idx="9727">
                  <c:v>44007.750694444447</c:v>
                </c:pt>
                <c:pt idx="9728">
                  <c:v>44091.890972222223</c:v>
                </c:pt>
                <c:pt idx="9729">
                  <c:v>44345.040277777778</c:v>
                </c:pt>
                <c:pt idx="9730">
                  <c:v>44125.679861111108</c:v>
                </c:pt>
                <c:pt idx="9731">
                  <c:v>44225.810416666667</c:v>
                </c:pt>
                <c:pt idx="9732">
                  <c:v>44039.661805555559</c:v>
                </c:pt>
                <c:pt idx="9733">
                  <c:v>44137.105555555558</c:v>
                </c:pt>
                <c:pt idx="9734">
                  <c:v>44131.76458333333</c:v>
                </c:pt>
                <c:pt idx="9735">
                  <c:v>44336.552777777775</c:v>
                </c:pt>
                <c:pt idx="9736">
                  <c:v>44243.692361111112</c:v>
                </c:pt>
                <c:pt idx="9737">
                  <c:v>44348.254166666666</c:v>
                </c:pt>
                <c:pt idx="9738">
                  <c:v>44039.195833333331</c:v>
                </c:pt>
                <c:pt idx="9739">
                  <c:v>44162.093055555553</c:v>
                </c:pt>
                <c:pt idx="9740">
                  <c:v>44296.051388888889</c:v>
                </c:pt>
                <c:pt idx="9741">
                  <c:v>44332.517361111109</c:v>
                </c:pt>
                <c:pt idx="9742">
                  <c:v>44079.329861111109</c:v>
                </c:pt>
                <c:pt idx="9743">
                  <c:v>44088.541666666664</c:v>
                </c:pt>
                <c:pt idx="9744">
                  <c:v>44185.53125</c:v>
                </c:pt>
                <c:pt idx="9745">
                  <c:v>44280.984027777777</c:v>
                </c:pt>
                <c:pt idx="9746">
                  <c:v>44211.336111111108</c:v>
                </c:pt>
                <c:pt idx="9747">
                  <c:v>44258.90902777778</c:v>
                </c:pt>
                <c:pt idx="9748">
                  <c:v>44055.122916666667</c:v>
                </c:pt>
                <c:pt idx="9749">
                  <c:v>44179.236111111109</c:v>
                </c:pt>
                <c:pt idx="9750">
                  <c:v>44322.87222222222</c:v>
                </c:pt>
                <c:pt idx="9751">
                  <c:v>44359.732638888891</c:v>
                </c:pt>
                <c:pt idx="9752">
                  <c:v>44245.498611111114</c:v>
                </c:pt>
                <c:pt idx="9753">
                  <c:v>44018.825694444444</c:v>
                </c:pt>
                <c:pt idx="9754">
                  <c:v>44324.265972222223</c:v>
                </c:pt>
                <c:pt idx="9755">
                  <c:v>44320.442361111112</c:v>
                </c:pt>
                <c:pt idx="9756">
                  <c:v>44088.029861111114</c:v>
                </c:pt>
                <c:pt idx="9757">
                  <c:v>44172.871527777781</c:v>
                </c:pt>
                <c:pt idx="9758">
                  <c:v>44070.486111111109</c:v>
                </c:pt>
                <c:pt idx="9759">
                  <c:v>44230.061805555553</c:v>
                </c:pt>
                <c:pt idx="9760">
                  <c:v>44030.774305555555</c:v>
                </c:pt>
                <c:pt idx="9761">
                  <c:v>44356.34097222222</c:v>
                </c:pt>
                <c:pt idx="9762">
                  <c:v>44219.237500000003</c:v>
                </c:pt>
                <c:pt idx="9763">
                  <c:v>44246.724305555559</c:v>
                </c:pt>
                <c:pt idx="9764">
                  <c:v>44123.767361111109</c:v>
                </c:pt>
                <c:pt idx="9765">
                  <c:v>44228.390277777777</c:v>
                </c:pt>
                <c:pt idx="9766">
                  <c:v>44069.530555555553</c:v>
                </c:pt>
                <c:pt idx="9767">
                  <c:v>44114.079861111109</c:v>
                </c:pt>
                <c:pt idx="9768">
                  <c:v>44028.806250000001</c:v>
                </c:pt>
                <c:pt idx="9769">
                  <c:v>44107.700694444444</c:v>
                </c:pt>
                <c:pt idx="9770">
                  <c:v>44350.256944444445</c:v>
                </c:pt>
                <c:pt idx="9771">
                  <c:v>44127.627083333333</c:v>
                </c:pt>
                <c:pt idx="9772">
                  <c:v>44198.870833333334</c:v>
                </c:pt>
                <c:pt idx="9773">
                  <c:v>44333.95</c:v>
                </c:pt>
                <c:pt idx="9774">
                  <c:v>44317.753472222219</c:v>
                </c:pt>
                <c:pt idx="9775">
                  <c:v>44316.396527777775</c:v>
                </c:pt>
                <c:pt idx="9776">
                  <c:v>44231.086111111108</c:v>
                </c:pt>
                <c:pt idx="9777">
                  <c:v>44054.991666666669</c:v>
                </c:pt>
                <c:pt idx="9778">
                  <c:v>44186.543749999997</c:v>
                </c:pt>
                <c:pt idx="9779">
                  <c:v>44106.441666666666</c:v>
                </c:pt>
                <c:pt idx="9780">
                  <c:v>44352.75277777778</c:v>
                </c:pt>
                <c:pt idx="9781">
                  <c:v>44006.547222222223</c:v>
                </c:pt>
                <c:pt idx="9782">
                  <c:v>44203.296527777777</c:v>
                </c:pt>
                <c:pt idx="9783">
                  <c:v>44339.743055555555</c:v>
                </c:pt>
                <c:pt idx="9784">
                  <c:v>44140.402083333334</c:v>
                </c:pt>
                <c:pt idx="9785">
                  <c:v>44080.194444444445</c:v>
                </c:pt>
                <c:pt idx="9786">
                  <c:v>44159.34652777778</c:v>
                </c:pt>
                <c:pt idx="9787">
                  <c:v>44034.181250000001</c:v>
                </c:pt>
                <c:pt idx="9788">
                  <c:v>44068.078472222223</c:v>
                </c:pt>
                <c:pt idx="9789">
                  <c:v>44018.982638888891</c:v>
                </c:pt>
                <c:pt idx="9790">
                  <c:v>44181.230555555558</c:v>
                </c:pt>
                <c:pt idx="9791">
                  <c:v>44041.581250000003</c:v>
                </c:pt>
                <c:pt idx="9792">
                  <c:v>44222.504166666666</c:v>
                </c:pt>
                <c:pt idx="9793">
                  <c:v>44187.409722222219</c:v>
                </c:pt>
                <c:pt idx="9794">
                  <c:v>44151.606944444444</c:v>
                </c:pt>
                <c:pt idx="9795">
                  <c:v>44228.854166666664</c:v>
                </c:pt>
                <c:pt idx="9796">
                  <c:v>44147.104861111111</c:v>
                </c:pt>
                <c:pt idx="9797">
                  <c:v>44280.01458333333</c:v>
                </c:pt>
                <c:pt idx="9798">
                  <c:v>44244.029861111114</c:v>
                </c:pt>
                <c:pt idx="9799">
                  <c:v>44226.256944444445</c:v>
                </c:pt>
                <c:pt idx="9800">
                  <c:v>44115.634722222225</c:v>
                </c:pt>
                <c:pt idx="9801">
                  <c:v>44006.828472222223</c:v>
                </c:pt>
                <c:pt idx="9802">
                  <c:v>44339.462500000001</c:v>
                </c:pt>
                <c:pt idx="9803">
                  <c:v>44007.424305555556</c:v>
                </c:pt>
                <c:pt idx="9804">
                  <c:v>44064.709027777775</c:v>
                </c:pt>
                <c:pt idx="9805">
                  <c:v>44271.569444444445</c:v>
                </c:pt>
                <c:pt idx="9806">
                  <c:v>44355.086805555555</c:v>
                </c:pt>
                <c:pt idx="9807">
                  <c:v>44177.332638888889</c:v>
                </c:pt>
                <c:pt idx="9808">
                  <c:v>44250.17291666667</c:v>
                </c:pt>
                <c:pt idx="9809">
                  <c:v>44162.834027777775</c:v>
                </c:pt>
                <c:pt idx="9810">
                  <c:v>44304.811111111114</c:v>
                </c:pt>
                <c:pt idx="9811">
                  <c:v>44140.729166666664</c:v>
                </c:pt>
                <c:pt idx="9812">
                  <c:v>44141.314583333333</c:v>
                </c:pt>
                <c:pt idx="9813">
                  <c:v>44145.035416666666</c:v>
                </c:pt>
                <c:pt idx="9814">
                  <c:v>44290.511805555558</c:v>
                </c:pt>
                <c:pt idx="9815">
                  <c:v>44107.810416666667</c:v>
                </c:pt>
                <c:pt idx="9816">
                  <c:v>44196.043055555558</c:v>
                </c:pt>
                <c:pt idx="9817">
                  <c:v>44111.529861111114</c:v>
                </c:pt>
                <c:pt idx="9818">
                  <c:v>44041.948611111111</c:v>
                </c:pt>
                <c:pt idx="9819">
                  <c:v>44225.009027777778</c:v>
                </c:pt>
                <c:pt idx="9820">
                  <c:v>44206.79583333333</c:v>
                </c:pt>
                <c:pt idx="9821">
                  <c:v>44303.534722222219</c:v>
                </c:pt>
                <c:pt idx="9822">
                  <c:v>44186.258333333331</c:v>
                </c:pt>
                <c:pt idx="9823">
                  <c:v>44304.981944444444</c:v>
                </c:pt>
                <c:pt idx="9824">
                  <c:v>44210.128472222219</c:v>
                </c:pt>
                <c:pt idx="9825">
                  <c:v>44192.224999999999</c:v>
                </c:pt>
                <c:pt idx="9826">
                  <c:v>44026.763194444444</c:v>
                </c:pt>
                <c:pt idx="9827">
                  <c:v>44046.125</c:v>
                </c:pt>
                <c:pt idx="9828">
                  <c:v>44287.488888888889</c:v>
                </c:pt>
                <c:pt idx="9829">
                  <c:v>44037.099305555559</c:v>
                </c:pt>
                <c:pt idx="9830">
                  <c:v>44001.814583333333</c:v>
                </c:pt>
                <c:pt idx="9831">
                  <c:v>44009.936805555553</c:v>
                </c:pt>
                <c:pt idx="9832">
                  <c:v>44008.366666666669</c:v>
                </c:pt>
                <c:pt idx="9833">
                  <c:v>44340.400694444441</c:v>
                </c:pt>
                <c:pt idx="9834">
                  <c:v>44218.022222222222</c:v>
                </c:pt>
                <c:pt idx="9835">
                  <c:v>44033.586805555555</c:v>
                </c:pt>
                <c:pt idx="9836">
                  <c:v>44012.408333333333</c:v>
                </c:pt>
                <c:pt idx="9837">
                  <c:v>44014.356249999997</c:v>
                </c:pt>
                <c:pt idx="9838">
                  <c:v>44160.975694444445</c:v>
                </c:pt>
                <c:pt idx="9839">
                  <c:v>44321.217361111114</c:v>
                </c:pt>
                <c:pt idx="9840">
                  <c:v>44162.884722222225</c:v>
                </c:pt>
                <c:pt idx="9841">
                  <c:v>44158.936805555553</c:v>
                </c:pt>
                <c:pt idx="9842">
                  <c:v>44268.081944444442</c:v>
                </c:pt>
                <c:pt idx="9843">
                  <c:v>44129.765972222223</c:v>
                </c:pt>
                <c:pt idx="9844">
                  <c:v>44339.767361111109</c:v>
                </c:pt>
                <c:pt idx="9845">
                  <c:v>44136.923611111109</c:v>
                </c:pt>
                <c:pt idx="9846">
                  <c:v>44294.69027777778</c:v>
                </c:pt>
                <c:pt idx="9847">
                  <c:v>44181.097222222219</c:v>
                </c:pt>
                <c:pt idx="9848">
                  <c:v>44027.948611111111</c:v>
                </c:pt>
                <c:pt idx="9849">
                  <c:v>44082.040972222225</c:v>
                </c:pt>
                <c:pt idx="9850">
                  <c:v>44109.313194444447</c:v>
                </c:pt>
                <c:pt idx="9851">
                  <c:v>44216.314583333333</c:v>
                </c:pt>
                <c:pt idx="9852">
                  <c:v>44211.775694444441</c:v>
                </c:pt>
                <c:pt idx="9853">
                  <c:v>44183.867361111108</c:v>
                </c:pt>
                <c:pt idx="9854">
                  <c:v>44179.161805555559</c:v>
                </c:pt>
                <c:pt idx="9855">
                  <c:v>44361.829861111109</c:v>
                </c:pt>
                <c:pt idx="9856">
                  <c:v>44019.386111111111</c:v>
                </c:pt>
                <c:pt idx="9857">
                  <c:v>44009.575694444444</c:v>
                </c:pt>
                <c:pt idx="9858">
                  <c:v>44322.484027777777</c:v>
                </c:pt>
                <c:pt idx="9859">
                  <c:v>44135.82916666667</c:v>
                </c:pt>
                <c:pt idx="9860">
                  <c:v>44079.340277777781</c:v>
                </c:pt>
                <c:pt idx="9861">
                  <c:v>44262.884027777778</c:v>
                </c:pt>
                <c:pt idx="9862">
                  <c:v>44026.452777777777</c:v>
                </c:pt>
                <c:pt idx="9863">
                  <c:v>44102.695138888892</c:v>
                </c:pt>
                <c:pt idx="9864">
                  <c:v>44182.911111111112</c:v>
                </c:pt>
                <c:pt idx="9865">
                  <c:v>44345.460416666669</c:v>
                </c:pt>
                <c:pt idx="9866">
                  <c:v>44202.384722222225</c:v>
                </c:pt>
                <c:pt idx="9867">
                  <c:v>44164.179861111108</c:v>
                </c:pt>
                <c:pt idx="9868">
                  <c:v>44282.478472222225</c:v>
                </c:pt>
                <c:pt idx="9869">
                  <c:v>44106.53402777778</c:v>
                </c:pt>
                <c:pt idx="9870">
                  <c:v>44108.877083333333</c:v>
                </c:pt>
                <c:pt idx="9871">
                  <c:v>44082.898611111108</c:v>
                </c:pt>
                <c:pt idx="9872">
                  <c:v>44014.188194444447</c:v>
                </c:pt>
                <c:pt idx="9873">
                  <c:v>44125.072222222225</c:v>
                </c:pt>
                <c:pt idx="9874">
                  <c:v>44310.709722222222</c:v>
                </c:pt>
                <c:pt idx="9875">
                  <c:v>44048.15</c:v>
                </c:pt>
                <c:pt idx="9876">
                  <c:v>44148.760416666664</c:v>
                </c:pt>
                <c:pt idx="9877">
                  <c:v>44339.968055555553</c:v>
                </c:pt>
                <c:pt idx="9878">
                  <c:v>44199.039583333331</c:v>
                </c:pt>
                <c:pt idx="9879">
                  <c:v>44242</c:v>
                </c:pt>
                <c:pt idx="9880">
                  <c:v>44069.504861111112</c:v>
                </c:pt>
                <c:pt idx="9881">
                  <c:v>44167.121527777781</c:v>
                </c:pt>
                <c:pt idx="9882">
                  <c:v>44153.742361111108</c:v>
                </c:pt>
                <c:pt idx="9883">
                  <c:v>44351.895138888889</c:v>
                </c:pt>
                <c:pt idx="9884">
                  <c:v>44138.290972222225</c:v>
                </c:pt>
                <c:pt idx="9885">
                  <c:v>44079.847222222219</c:v>
                </c:pt>
                <c:pt idx="9886">
                  <c:v>44311.96875</c:v>
                </c:pt>
                <c:pt idx="9887">
                  <c:v>44075.57708333333</c:v>
                </c:pt>
                <c:pt idx="9888">
                  <c:v>44172.581250000003</c:v>
                </c:pt>
                <c:pt idx="9889">
                  <c:v>44304.512499999997</c:v>
                </c:pt>
                <c:pt idx="9890">
                  <c:v>44358.638888888891</c:v>
                </c:pt>
                <c:pt idx="9891">
                  <c:v>44218.099305555559</c:v>
                </c:pt>
                <c:pt idx="9892">
                  <c:v>44285.787499999999</c:v>
                </c:pt>
                <c:pt idx="9893">
                  <c:v>44205.931944444441</c:v>
                </c:pt>
                <c:pt idx="9894">
                  <c:v>44150.118750000001</c:v>
                </c:pt>
                <c:pt idx="9895">
                  <c:v>44279.67291666667</c:v>
                </c:pt>
                <c:pt idx="9896">
                  <c:v>44267.038888888892</c:v>
                </c:pt>
                <c:pt idx="9897">
                  <c:v>44072.308333333334</c:v>
                </c:pt>
                <c:pt idx="9898">
                  <c:v>44346.273611111108</c:v>
                </c:pt>
                <c:pt idx="9899">
                  <c:v>44231.397222222222</c:v>
                </c:pt>
                <c:pt idx="9900">
                  <c:v>44231.136805555558</c:v>
                </c:pt>
                <c:pt idx="9901">
                  <c:v>44113.490277777775</c:v>
                </c:pt>
                <c:pt idx="9902">
                  <c:v>44110.128472222219</c:v>
                </c:pt>
                <c:pt idx="9903">
                  <c:v>44116.203472222223</c:v>
                </c:pt>
                <c:pt idx="9904">
                  <c:v>44354.988888888889</c:v>
                </c:pt>
                <c:pt idx="9905">
                  <c:v>44077.874305555553</c:v>
                </c:pt>
                <c:pt idx="9906">
                  <c:v>44363.984027777777</c:v>
                </c:pt>
                <c:pt idx="9907">
                  <c:v>44053.913194444445</c:v>
                </c:pt>
                <c:pt idx="9908">
                  <c:v>44229.822916666664</c:v>
                </c:pt>
                <c:pt idx="9909">
                  <c:v>44278.59652777778</c:v>
                </c:pt>
                <c:pt idx="9910">
                  <c:v>44201.265277777777</c:v>
                </c:pt>
                <c:pt idx="9911">
                  <c:v>44120.453472222223</c:v>
                </c:pt>
                <c:pt idx="9912">
                  <c:v>44210.943055555559</c:v>
                </c:pt>
                <c:pt idx="9913">
                  <c:v>44144.284722222219</c:v>
                </c:pt>
                <c:pt idx="9914">
                  <c:v>44052.334027777775</c:v>
                </c:pt>
                <c:pt idx="9915">
                  <c:v>44161.96875</c:v>
                </c:pt>
                <c:pt idx="9916">
                  <c:v>44158.807638888888</c:v>
                </c:pt>
                <c:pt idx="9917">
                  <c:v>44058.845138888886</c:v>
                </c:pt>
                <c:pt idx="9918">
                  <c:v>44347.361111111109</c:v>
                </c:pt>
                <c:pt idx="9919">
                  <c:v>44296.852777777778</c:v>
                </c:pt>
                <c:pt idx="9920">
                  <c:v>44068.728472222225</c:v>
                </c:pt>
                <c:pt idx="9921">
                  <c:v>44358.491666666669</c:v>
                </c:pt>
                <c:pt idx="9922">
                  <c:v>44195.428472222222</c:v>
                </c:pt>
                <c:pt idx="9923">
                  <c:v>44010.927083333336</c:v>
                </c:pt>
                <c:pt idx="9924">
                  <c:v>44106.565972222219</c:v>
                </c:pt>
                <c:pt idx="9925">
                  <c:v>44327.078472222223</c:v>
                </c:pt>
                <c:pt idx="9926">
                  <c:v>44012.082638888889</c:v>
                </c:pt>
                <c:pt idx="9927">
                  <c:v>44048.597916666666</c:v>
                </c:pt>
                <c:pt idx="9928">
                  <c:v>44308.299305555556</c:v>
                </c:pt>
                <c:pt idx="9929">
                  <c:v>44272.99722222222</c:v>
                </c:pt>
                <c:pt idx="9930">
                  <c:v>44285.87222222222</c:v>
                </c:pt>
                <c:pt idx="9931">
                  <c:v>44326.288194444445</c:v>
                </c:pt>
                <c:pt idx="9932">
                  <c:v>44152.87222222222</c:v>
                </c:pt>
                <c:pt idx="9933">
                  <c:v>44315.895138888889</c:v>
                </c:pt>
                <c:pt idx="9934">
                  <c:v>44266.088194444441</c:v>
                </c:pt>
                <c:pt idx="9935">
                  <c:v>44110.320833333331</c:v>
                </c:pt>
                <c:pt idx="9936">
                  <c:v>44150.932638888888</c:v>
                </c:pt>
                <c:pt idx="9937">
                  <c:v>44332.80972222222</c:v>
                </c:pt>
                <c:pt idx="9938">
                  <c:v>44309.802083333336</c:v>
                </c:pt>
                <c:pt idx="9939">
                  <c:v>44182.173611111109</c:v>
                </c:pt>
                <c:pt idx="9940">
                  <c:v>44077.554861111108</c:v>
                </c:pt>
                <c:pt idx="9941">
                  <c:v>44218.861805555556</c:v>
                </c:pt>
                <c:pt idx="9942">
                  <c:v>44347.962500000001</c:v>
                </c:pt>
                <c:pt idx="9943">
                  <c:v>44228.257638888892</c:v>
                </c:pt>
                <c:pt idx="9944">
                  <c:v>44236.052777777775</c:v>
                </c:pt>
                <c:pt idx="9945">
                  <c:v>44110.402083333334</c:v>
                </c:pt>
                <c:pt idx="9946">
                  <c:v>44261.595138888886</c:v>
                </c:pt>
                <c:pt idx="9947">
                  <c:v>44206.168055555558</c:v>
                </c:pt>
                <c:pt idx="9948">
                  <c:v>44227.066666666666</c:v>
                </c:pt>
                <c:pt idx="9949">
                  <c:v>44039.037499999999</c:v>
                </c:pt>
                <c:pt idx="9950">
                  <c:v>44288.143055555556</c:v>
                </c:pt>
                <c:pt idx="9951">
                  <c:v>44187.380555555559</c:v>
                </c:pt>
                <c:pt idx="9952">
                  <c:v>44074.936805555553</c:v>
                </c:pt>
                <c:pt idx="9953">
                  <c:v>44037.454861111109</c:v>
                </c:pt>
                <c:pt idx="9954">
                  <c:v>44064.818055555559</c:v>
                </c:pt>
                <c:pt idx="9955">
                  <c:v>44263.534722222219</c:v>
                </c:pt>
                <c:pt idx="9956">
                  <c:v>44253.638194444444</c:v>
                </c:pt>
                <c:pt idx="9957">
                  <c:v>44022.15625</c:v>
                </c:pt>
                <c:pt idx="9958">
                  <c:v>44258.517361111109</c:v>
                </c:pt>
                <c:pt idx="9959">
                  <c:v>44331.856249999997</c:v>
                </c:pt>
                <c:pt idx="9960">
                  <c:v>44327.029166666667</c:v>
                </c:pt>
                <c:pt idx="9961">
                  <c:v>44141.025694444441</c:v>
                </c:pt>
                <c:pt idx="9962">
                  <c:v>44157.640277777777</c:v>
                </c:pt>
                <c:pt idx="9963">
                  <c:v>44056.537499999999</c:v>
                </c:pt>
                <c:pt idx="9964">
                  <c:v>44349.51666666667</c:v>
                </c:pt>
                <c:pt idx="9965">
                  <c:v>44305.072916666664</c:v>
                </c:pt>
                <c:pt idx="9966">
                  <c:v>44049.792361111111</c:v>
                </c:pt>
                <c:pt idx="9967">
                  <c:v>44084.945833333331</c:v>
                </c:pt>
                <c:pt idx="9968">
                  <c:v>44361.98541666667</c:v>
                </c:pt>
                <c:pt idx="9969">
                  <c:v>44202.400000000001</c:v>
                </c:pt>
                <c:pt idx="9970">
                  <c:v>44258.933333333334</c:v>
                </c:pt>
                <c:pt idx="9971">
                  <c:v>44291.740277777775</c:v>
                </c:pt>
                <c:pt idx="9972">
                  <c:v>44314.688194444447</c:v>
                </c:pt>
                <c:pt idx="9973">
                  <c:v>44186.36041666667</c:v>
                </c:pt>
                <c:pt idx="9974">
                  <c:v>44103.20416666667</c:v>
                </c:pt>
                <c:pt idx="9975">
                  <c:v>44059.813194444447</c:v>
                </c:pt>
                <c:pt idx="9976">
                  <c:v>44186.704861111109</c:v>
                </c:pt>
                <c:pt idx="9977">
                  <c:v>44257.427083333336</c:v>
                </c:pt>
                <c:pt idx="9978">
                  <c:v>44141.086111111108</c:v>
                </c:pt>
                <c:pt idx="9979">
                  <c:v>44155.081250000003</c:v>
                </c:pt>
                <c:pt idx="9980">
                  <c:v>44160.701388888891</c:v>
                </c:pt>
                <c:pt idx="9981">
                  <c:v>44311.867361111108</c:v>
                </c:pt>
                <c:pt idx="9982">
                  <c:v>44012.145138888889</c:v>
                </c:pt>
                <c:pt idx="9983">
                  <c:v>44165.992361111108</c:v>
                </c:pt>
                <c:pt idx="9984">
                  <c:v>44047.708333333336</c:v>
                </c:pt>
                <c:pt idx="9985">
                  <c:v>44019.467361111114</c:v>
                </c:pt>
                <c:pt idx="9986">
                  <c:v>44144.625</c:v>
                </c:pt>
                <c:pt idx="9987">
                  <c:v>44067.844444444447</c:v>
                </c:pt>
                <c:pt idx="9988">
                  <c:v>44141.600694444445</c:v>
                </c:pt>
                <c:pt idx="9989">
                  <c:v>44266.321527777778</c:v>
                </c:pt>
                <c:pt idx="9990">
                  <c:v>44096.994444444441</c:v>
                </c:pt>
                <c:pt idx="9991">
                  <c:v>44040.314583333333</c:v>
                </c:pt>
                <c:pt idx="9992">
                  <c:v>44093.150694444441</c:v>
                </c:pt>
                <c:pt idx="9993">
                  <c:v>44036.051388888889</c:v>
                </c:pt>
                <c:pt idx="9994">
                  <c:v>44266.945138888892</c:v>
                </c:pt>
                <c:pt idx="9995">
                  <c:v>44038.784722222219</c:v>
                </c:pt>
                <c:pt idx="9996">
                  <c:v>44101.452777777777</c:v>
                </c:pt>
                <c:pt idx="9997">
                  <c:v>44171.272222222222</c:v>
                </c:pt>
                <c:pt idx="9998">
                  <c:v>44006.881249999999</c:v>
                </c:pt>
                <c:pt idx="9999">
                  <c:v>44347.067361111112</c:v>
                </c:pt>
                <c:pt idx="10000">
                  <c:v>44334.374305555553</c:v>
                </c:pt>
                <c:pt idx="10001">
                  <c:v>44314.306250000001</c:v>
                </c:pt>
                <c:pt idx="10002">
                  <c:v>44166.646527777775</c:v>
                </c:pt>
                <c:pt idx="10003">
                  <c:v>44326.763194444444</c:v>
                </c:pt>
                <c:pt idx="10004">
                  <c:v>44004.852777777778</c:v>
                </c:pt>
                <c:pt idx="10005">
                  <c:v>44324.459027777775</c:v>
                </c:pt>
                <c:pt idx="10006">
                  <c:v>44311.447222222225</c:v>
                </c:pt>
                <c:pt idx="10007">
                  <c:v>44224.214583333334</c:v>
                </c:pt>
                <c:pt idx="10008">
                  <c:v>44223.555555555555</c:v>
                </c:pt>
                <c:pt idx="10009">
                  <c:v>44260.615972222222</c:v>
                </c:pt>
                <c:pt idx="10010">
                  <c:v>44117.592361111114</c:v>
                </c:pt>
                <c:pt idx="10011">
                  <c:v>44275.837500000001</c:v>
                </c:pt>
                <c:pt idx="10012">
                  <c:v>44284.607638888891</c:v>
                </c:pt>
                <c:pt idx="10013">
                  <c:v>44307.445833333331</c:v>
                </c:pt>
                <c:pt idx="10014">
                  <c:v>44020.865972222222</c:v>
                </c:pt>
                <c:pt idx="10015">
                  <c:v>44227.107638888891</c:v>
                </c:pt>
                <c:pt idx="10016">
                  <c:v>44315.241666666669</c:v>
                </c:pt>
                <c:pt idx="10017">
                  <c:v>44198.277777777781</c:v>
                </c:pt>
                <c:pt idx="10018">
                  <c:v>44341.535416666666</c:v>
                </c:pt>
                <c:pt idx="10019">
                  <c:v>44313.431944444441</c:v>
                </c:pt>
                <c:pt idx="10020">
                  <c:v>44294.113888888889</c:v>
                </c:pt>
                <c:pt idx="10021">
                  <c:v>44315.790277777778</c:v>
                </c:pt>
                <c:pt idx="10022">
                  <c:v>44101.361805555556</c:v>
                </c:pt>
                <c:pt idx="10023">
                  <c:v>44234.876388888886</c:v>
                </c:pt>
                <c:pt idx="10024">
                  <c:v>44240.604861111111</c:v>
                </c:pt>
                <c:pt idx="10025">
                  <c:v>44054.96597222222</c:v>
                </c:pt>
                <c:pt idx="10026">
                  <c:v>44202.154166666667</c:v>
                </c:pt>
                <c:pt idx="10027">
                  <c:v>44193.15902777778</c:v>
                </c:pt>
                <c:pt idx="10028">
                  <c:v>44111.314583333333</c:v>
                </c:pt>
                <c:pt idx="10029">
                  <c:v>44261.219444444447</c:v>
                </c:pt>
                <c:pt idx="10030">
                  <c:v>44171.067361111112</c:v>
                </c:pt>
                <c:pt idx="10031">
                  <c:v>44166.738194444442</c:v>
                </c:pt>
                <c:pt idx="10032">
                  <c:v>44059.895833333336</c:v>
                </c:pt>
                <c:pt idx="10033">
                  <c:v>44073.420138888891</c:v>
                </c:pt>
                <c:pt idx="10034">
                  <c:v>44365.244444444441</c:v>
                </c:pt>
                <c:pt idx="10035">
                  <c:v>44300.874305555553</c:v>
                </c:pt>
                <c:pt idx="10036">
                  <c:v>44086.390972222223</c:v>
                </c:pt>
                <c:pt idx="10037">
                  <c:v>44041.961805555555</c:v>
                </c:pt>
                <c:pt idx="10038">
                  <c:v>44202.856249999997</c:v>
                </c:pt>
                <c:pt idx="10039">
                  <c:v>44072.875</c:v>
                </c:pt>
                <c:pt idx="10040">
                  <c:v>44128.617361111108</c:v>
                </c:pt>
                <c:pt idx="10041">
                  <c:v>44096.265972222223</c:v>
                </c:pt>
                <c:pt idx="10042">
                  <c:v>44049.439583333333</c:v>
                </c:pt>
                <c:pt idx="10043">
                  <c:v>44132.609027777777</c:v>
                </c:pt>
                <c:pt idx="10044">
                  <c:v>44100.59652777778</c:v>
                </c:pt>
                <c:pt idx="10045">
                  <c:v>44140.521527777775</c:v>
                </c:pt>
                <c:pt idx="10046">
                  <c:v>44193.45</c:v>
                </c:pt>
                <c:pt idx="10047">
                  <c:v>44358.378472222219</c:v>
                </c:pt>
                <c:pt idx="10048">
                  <c:v>44008.340277777781</c:v>
                </c:pt>
                <c:pt idx="10049">
                  <c:v>44121.857638888891</c:v>
                </c:pt>
                <c:pt idx="10050">
                  <c:v>44106.121527777781</c:v>
                </c:pt>
                <c:pt idx="10051">
                  <c:v>44362.164583333331</c:v>
                </c:pt>
                <c:pt idx="10052">
                  <c:v>44041.454861111109</c:v>
                </c:pt>
                <c:pt idx="10053">
                  <c:v>44093.728472222225</c:v>
                </c:pt>
                <c:pt idx="10054">
                  <c:v>44339.590277777781</c:v>
                </c:pt>
                <c:pt idx="10055">
                  <c:v>44321.018055555556</c:v>
                </c:pt>
                <c:pt idx="10056">
                  <c:v>44209.9</c:v>
                </c:pt>
                <c:pt idx="10057">
                  <c:v>44019.251388888886</c:v>
                </c:pt>
                <c:pt idx="10058">
                  <c:v>44188.099305555559</c:v>
                </c:pt>
                <c:pt idx="10059">
                  <c:v>44237.902777777781</c:v>
                </c:pt>
                <c:pt idx="10060">
                  <c:v>44097.767361111109</c:v>
                </c:pt>
                <c:pt idx="10061">
                  <c:v>44315.468055555553</c:v>
                </c:pt>
                <c:pt idx="10062">
                  <c:v>44205.772916666669</c:v>
                </c:pt>
                <c:pt idx="10063">
                  <c:v>44329.197916666664</c:v>
                </c:pt>
                <c:pt idx="10064">
                  <c:v>44357.375694444447</c:v>
                </c:pt>
                <c:pt idx="10065">
                  <c:v>44214.862500000003</c:v>
                </c:pt>
                <c:pt idx="10066">
                  <c:v>44120.311805555553</c:v>
                </c:pt>
                <c:pt idx="10067">
                  <c:v>44341.338888888888</c:v>
                </c:pt>
                <c:pt idx="10068">
                  <c:v>44348.368055555555</c:v>
                </c:pt>
                <c:pt idx="10069">
                  <c:v>44359.385416666664</c:v>
                </c:pt>
                <c:pt idx="10070">
                  <c:v>44354.344444444447</c:v>
                </c:pt>
                <c:pt idx="10071">
                  <c:v>44048.768055555556</c:v>
                </c:pt>
                <c:pt idx="10072">
                  <c:v>44156.798611111109</c:v>
                </c:pt>
                <c:pt idx="10073">
                  <c:v>44213.527777777781</c:v>
                </c:pt>
                <c:pt idx="10074">
                  <c:v>44327.247916666667</c:v>
                </c:pt>
                <c:pt idx="10075">
                  <c:v>44090.161805555559</c:v>
                </c:pt>
                <c:pt idx="10076">
                  <c:v>44137.8125</c:v>
                </c:pt>
                <c:pt idx="10077">
                  <c:v>44010.119444444441</c:v>
                </c:pt>
                <c:pt idx="10078">
                  <c:v>44267.799305555556</c:v>
                </c:pt>
                <c:pt idx="10079">
                  <c:v>44362.103472222225</c:v>
                </c:pt>
                <c:pt idx="10080">
                  <c:v>44335.435416666667</c:v>
                </c:pt>
                <c:pt idx="10081">
                  <c:v>44355.3</c:v>
                </c:pt>
                <c:pt idx="10082">
                  <c:v>44343.815972222219</c:v>
                </c:pt>
                <c:pt idx="10083">
                  <c:v>44010.397916666669</c:v>
                </c:pt>
                <c:pt idx="10084">
                  <c:v>44074.991666666669</c:v>
                </c:pt>
                <c:pt idx="10085">
                  <c:v>44312.297222222223</c:v>
                </c:pt>
                <c:pt idx="10086">
                  <c:v>44363.0625</c:v>
                </c:pt>
                <c:pt idx="10087">
                  <c:v>44287.188194444447</c:v>
                </c:pt>
                <c:pt idx="10088">
                  <c:v>44235.738888888889</c:v>
                </c:pt>
                <c:pt idx="10089">
                  <c:v>44230.70416666667</c:v>
                </c:pt>
                <c:pt idx="10090">
                  <c:v>44099.643055555556</c:v>
                </c:pt>
                <c:pt idx="10091">
                  <c:v>44125.865277777775</c:v>
                </c:pt>
                <c:pt idx="10092">
                  <c:v>44252.956250000003</c:v>
                </c:pt>
                <c:pt idx="10093">
                  <c:v>44264.900694444441</c:v>
                </c:pt>
                <c:pt idx="10094">
                  <c:v>44239.425694444442</c:v>
                </c:pt>
                <c:pt idx="10095">
                  <c:v>44355.771527777775</c:v>
                </c:pt>
                <c:pt idx="10096">
                  <c:v>44206.399305555555</c:v>
                </c:pt>
                <c:pt idx="10097">
                  <c:v>44244.058333333334</c:v>
                </c:pt>
                <c:pt idx="10098">
                  <c:v>44091.574305555558</c:v>
                </c:pt>
                <c:pt idx="10099">
                  <c:v>44357.116666666669</c:v>
                </c:pt>
                <c:pt idx="10100">
                  <c:v>44164.550694444442</c:v>
                </c:pt>
                <c:pt idx="10101">
                  <c:v>44187.451388888891</c:v>
                </c:pt>
                <c:pt idx="10102">
                  <c:v>44305.722916666666</c:v>
                </c:pt>
                <c:pt idx="10103">
                  <c:v>44077.688194444447</c:v>
                </c:pt>
                <c:pt idx="10104">
                  <c:v>44324.390972222223</c:v>
                </c:pt>
                <c:pt idx="10105">
                  <c:v>44125.89166666667</c:v>
                </c:pt>
                <c:pt idx="10106">
                  <c:v>44243.849305555559</c:v>
                </c:pt>
                <c:pt idx="10107">
                  <c:v>44188.697222222225</c:v>
                </c:pt>
                <c:pt idx="10108">
                  <c:v>44042.328472222223</c:v>
                </c:pt>
                <c:pt idx="10109">
                  <c:v>44133.931250000001</c:v>
                </c:pt>
                <c:pt idx="10110">
                  <c:v>44159.688194444447</c:v>
                </c:pt>
                <c:pt idx="10111">
                  <c:v>44285.944444444445</c:v>
                </c:pt>
                <c:pt idx="10112">
                  <c:v>44261.605555555558</c:v>
                </c:pt>
                <c:pt idx="10113">
                  <c:v>44126.103472222225</c:v>
                </c:pt>
                <c:pt idx="10114">
                  <c:v>44012.611805555556</c:v>
                </c:pt>
                <c:pt idx="10115">
                  <c:v>44077.630555555559</c:v>
                </c:pt>
                <c:pt idx="10116">
                  <c:v>44120.399305555555</c:v>
                </c:pt>
                <c:pt idx="10117">
                  <c:v>44109.236805555556</c:v>
                </c:pt>
                <c:pt idx="10118">
                  <c:v>44000.680555555555</c:v>
                </c:pt>
                <c:pt idx="10119">
                  <c:v>44050.563888888886</c:v>
                </c:pt>
                <c:pt idx="10120">
                  <c:v>44242.60833333333</c:v>
                </c:pt>
                <c:pt idx="10121">
                  <c:v>44016.625</c:v>
                </c:pt>
                <c:pt idx="10122">
                  <c:v>44269.064583333333</c:v>
                </c:pt>
                <c:pt idx="10123">
                  <c:v>44170.291666666664</c:v>
                </c:pt>
                <c:pt idx="10124">
                  <c:v>44178.713888888888</c:v>
                </c:pt>
                <c:pt idx="10125">
                  <c:v>44070.353472222225</c:v>
                </c:pt>
                <c:pt idx="10126">
                  <c:v>44168.863888888889</c:v>
                </c:pt>
                <c:pt idx="10127">
                  <c:v>44173.25</c:v>
                </c:pt>
                <c:pt idx="10128">
                  <c:v>44351.14166666667</c:v>
                </c:pt>
                <c:pt idx="10129">
                  <c:v>44254.614583333336</c:v>
                </c:pt>
                <c:pt idx="10130">
                  <c:v>44272.211111111108</c:v>
                </c:pt>
                <c:pt idx="10131">
                  <c:v>44170.042361111111</c:v>
                </c:pt>
                <c:pt idx="10132">
                  <c:v>44257.337500000001</c:v>
                </c:pt>
                <c:pt idx="10133">
                  <c:v>44080.731944444444</c:v>
                </c:pt>
                <c:pt idx="10134">
                  <c:v>44185.749305555553</c:v>
                </c:pt>
                <c:pt idx="10135">
                  <c:v>44149.543749999997</c:v>
                </c:pt>
                <c:pt idx="10136">
                  <c:v>44341.70416666667</c:v>
                </c:pt>
                <c:pt idx="10137">
                  <c:v>44199.618750000001</c:v>
                </c:pt>
                <c:pt idx="10138">
                  <c:v>44314.314583333333</c:v>
                </c:pt>
                <c:pt idx="10139">
                  <c:v>44299.350694444445</c:v>
                </c:pt>
                <c:pt idx="10140">
                  <c:v>44291.19027777778</c:v>
                </c:pt>
                <c:pt idx="10141">
                  <c:v>44249.827777777777</c:v>
                </c:pt>
                <c:pt idx="10142">
                  <c:v>44270.95</c:v>
                </c:pt>
                <c:pt idx="10143">
                  <c:v>44036.833333333336</c:v>
                </c:pt>
                <c:pt idx="10144">
                  <c:v>44314.856944444444</c:v>
                </c:pt>
                <c:pt idx="10145">
                  <c:v>44056.165277777778</c:v>
                </c:pt>
                <c:pt idx="10146">
                  <c:v>44298.284722222219</c:v>
                </c:pt>
                <c:pt idx="10147">
                  <c:v>44286.65347222222</c:v>
                </c:pt>
                <c:pt idx="10148">
                  <c:v>44111.895138888889</c:v>
                </c:pt>
                <c:pt idx="10149">
                  <c:v>44288.642361111109</c:v>
                </c:pt>
                <c:pt idx="10150">
                  <c:v>44121.950694444444</c:v>
                </c:pt>
                <c:pt idx="10151">
                  <c:v>44013.075694444444</c:v>
                </c:pt>
                <c:pt idx="10152">
                  <c:v>44257.625694444447</c:v>
                </c:pt>
                <c:pt idx="10153">
                  <c:v>44250.094444444447</c:v>
                </c:pt>
                <c:pt idx="10154">
                  <c:v>44031.85833333333</c:v>
                </c:pt>
                <c:pt idx="10155">
                  <c:v>44216.286805555559</c:v>
                </c:pt>
                <c:pt idx="10156">
                  <c:v>44350.538194444445</c:v>
                </c:pt>
                <c:pt idx="10157">
                  <c:v>44135.948611111111</c:v>
                </c:pt>
                <c:pt idx="10158">
                  <c:v>44076.525000000001</c:v>
                </c:pt>
                <c:pt idx="10159">
                  <c:v>44214.992361111108</c:v>
                </c:pt>
                <c:pt idx="10160">
                  <c:v>44055.290277777778</c:v>
                </c:pt>
                <c:pt idx="10161">
                  <c:v>44319.515972222223</c:v>
                </c:pt>
                <c:pt idx="10162">
                  <c:v>44332.095833333333</c:v>
                </c:pt>
                <c:pt idx="10163">
                  <c:v>44070.10833333333</c:v>
                </c:pt>
                <c:pt idx="10164">
                  <c:v>44306.9375</c:v>
                </c:pt>
                <c:pt idx="10165">
                  <c:v>44152.004861111112</c:v>
                </c:pt>
                <c:pt idx="10166">
                  <c:v>44077.926388888889</c:v>
                </c:pt>
                <c:pt idx="10167">
                  <c:v>44146.380555555559</c:v>
                </c:pt>
                <c:pt idx="10168">
                  <c:v>44012.010416666664</c:v>
                </c:pt>
                <c:pt idx="10169">
                  <c:v>44241.259027777778</c:v>
                </c:pt>
                <c:pt idx="10170">
                  <c:v>44097.895138888889</c:v>
                </c:pt>
                <c:pt idx="10171">
                  <c:v>44198.88958333333</c:v>
                </c:pt>
                <c:pt idx="10172">
                  <c:v>44206.679166666669</c:v>
                </c:pt>
                <c:pt idx="10173">
                  <c:v>44313.823611111111</c:v>
                </c:pt>
                <c:pt idx="10174">
                  <c:v>44250.604166666664</c:v>
                </c:pt>
                <c:pt idx="10175">
                  <c:v>44117.343055555553</c:v>
                </c:pt>
                <c:pt idx="10176">
                  <c:v>44084.490972222222</c:v>
                </c:pt>
                <c:pt idx="10177">
                  <c:v>44128.651388888888</c:v>
                </c:pt>
                <c:pt idx="10178">
                  <c:v>44264.098611111112</c:v>
                </c:pt>
                <c:pt idx="10179">
                  <c:v>44167.698611111111</c:v>
                </c:pt>
                <c:pt idx="10180">
                  <c:v>44252.748611111114</c:v>
                </c:pt>
                <c:pt idx="10181">
                  <c:v>44266.868750000001</c:v>
                </c:pt>
                <c:pt idx="10182">
                  <c:v>44214.177777777775</c:v>
                </c:pt>
                <c:pt idx="10183">
                  <c:v>44031.021527777775</c:v>
                </c:pt>
                <c:pt idx="10184">
                  <c:v>44328.587500000001</c:v>
                </c:pt>
                <c:pt idx="10185">
                  <c:v>44313.031944444447</c:v>
                </c:pt>
                <c:pt idx="10186">
                  <c:v>44020.85833333333</c:v>
                </c:pt>
                <c:pt idx="10187">
                  <c:v>44045.159722222219</c:v>
                </c:pt>
                <c:pt idx="10188">
                  <c:v>44231.769444444442</c:v>
                </c:pt>
                <c:pt idx="10189">
                  <c:v>44355.581944444442</c:v>
                </c:pt>
                <c:pt idx="10190">
                  <c:v>44106.395833333336</c:v>
                </c:pt>
                <c:pt idx="10191">
                  <c:v>44108.274305555555</c:v>
                </c:pt>
                <c:pt idx="10192">
                  <c:v>44133.977083333331</c:v>
                </c:pt>
                <c:pt idx="10193">
                  <c:v>44085.599305555559</c:v>
                </c:pt>
                <c:pt idx="10194">
                  <c:v>44127.117361111108</c:v>
                </c:pt>
                <c:pt idx="10195">
                  <c:v>44274.215277777781</c:v>
                </c:pt>
                <c:pt idx="10196">
                  <c:v>44012.370833333334</c:v>
                </c:pt>
                <c:pt idx="10197">
                  <c:v>44311.613194444442</c:v>
                </c:pt>
                <c:pt idx="10198">
                  <c:v>44047.625</c:v>
                </c:pt>
                <c:pt idx="10199">
                  <c:v>44192.105555555558</c:v>
                </c:pt>
                <c:pt idx="10200">
                  <c:v>44090.051388888889</c:v>
                </c:pt>
                <c:pt idx="10201">
                  <c:v>44064.909722222219</c:v>
                </c:pt>
                <c:pt idx="10202">
                  <c:v>44333.345833333333</c:v>
                </c:pt>
                <c:pt idx="10203">
                  <c:v>44018.611111111109</c:v>
                </c:pt>
                <c:pt idx="10204">
                  <c:v>44361.950694444444</c:v>
                </c:pt>
                <c:pt idx="10205">
                  <c:v>44042.988888888889</c:v>
                </c:pt>
                <c:pt idx="10206">
                  <c:v>44088.336805555555</c:v>
                </c:pt>
                <c:pt idx="10207">
                  <c:v>44083.550694444442</c:v>
                </c:pt>
                <c:pt idx="10208">
                  <c:v>44200.725694444445</c:v>
                </c:pt>
                <c:pt idx="10209">
                  <c:v>44053.799305555556</c:v>
                </c:pt>
                <c:pt idx="10210">
                  <c:v>44128.161111111112</c:v>
                </c:pt>
                <c:pt idx="10211">
                  <c:v>44250.109027777777</c:v>
                </c:pt>
                <c:pt idx="10212">
                  <c:v>44030.713194444441</c:v>
                </c:pt>
                <c:pt idx="10213">
                  <c:v>44080.90347222222</c:v>
                </c:pt>
                <c:pt idx="10214">
                  <c:v>44355.094444444447</c:v>
                </c:pt>
                <c:pt idx="10215">
                  <c:v>44161.11041666667</c:v>
                </c:pt>
                <c:pt idx="10216">
                  <c:v>44292.15347222222</c:v>
                </c:pt>
                <c:pt idx="10217">
                  <c:v>44134.919444444444</c:v>
                </c:pt>
                <c:pt idx="10218">
                  <c:v>44060.726388888892</c:v>
                </c:pt>
                <c:pt idx="10219">
                  <c:v>44292.165277777778</c:v>
                </c:pt>
                <c:pt idx="10220">
                  <c:v>44263.022916666669</c:v>
                </c:pt>
                <c:pt idx="10221">
                  <c:v>44337.052083333336</c:v>
                </c:pt>
                <c:pt idx="10222">
                  <c:v>44004.351388888892</c:v>
                </c:pt>
                <c:pt idx="10223">
                  <c:v>44049.840277777781</c:v>
                </c:pt>
                <c:pt idx="10224">
                  <c:v>44040.342361111114</c:v>
                </c:pt>
                <c:pt idx="10225">
                  <c:v>44208.361805555556</c:v>
                </c:pt>
                <c:pt idx="10226">
                  <c:v>44362.901388888888</c:v>
                </c:pt>
                <c:pt idx="10227">
                  <c:v>44345.285416666666</c:v>
                </c:pt>
                <c:pt idx="10228">
                  <c:v>44208.40625</c:v>
                </c:pt>
                <c:pt idx="10229">
                  <c:v>44243.291666666664</c:v>
                </c:pt>
                <c:pt idx="10230">
                  <c:v>44029.275000000001</c:v>
                </c:pt>
                <c:pt idx="10231">
                  <c:v>44324.743750000001</c:v>
                </c:pt>
                <c:pt idx="10232">
                  <c:v>44303.314583333333</c:v>
                </c:pt>
                <c:pt idx="10233">
                  <c:v>44315.57708333333</c:v>
                </c:pt>
                <c:pt idx="10234">
                  <c:v>44037.263194444444</c:v>
                </c:pt>
                <c:pt idx="10235">
                  <c:v>44018.236111111109</c:v>
                </c:pt>
                <c:pt idx="10236">
                  <c:v>44179.986805555556</c:v>
                </c:pt>
                <c:pt idx="10237">
                  <c:v>44042.414583333331</c:v>
                </c:pt>
                <c:pt idx="10238">
                  <c:v>44212.256944444445</c:v>
                </c:pt>
                <c:pt idx="10239">
                  <c:v>44348.80972222222</c:v>
                </c:pt>
                <c:pt idx="10240">
                  <c:v>44122.461805555555</c:v>
                </c:pt>
                <c:pt idx="10241">
                  <c:v>44216.554861111108</c:v>
                </c:pt>
                <c:pt idx="10242">
                  <c:v>44042.867361111108</c:v>
                </c:pt>
                <c:pt idx="10243">
                  <c:v>44219.576388888891</c:v>
                </c:pt>
                <c:pt idx="10244">
                  <c:v>44257.136805555558</c:v>
                </c:pt>
                <c:pt idx="10245">
                  <c:v>44299.249305555553</c:v>
                </c:pt>
                <c:pt idx="10246">
                  <c:v>44097.443749999999</c:v>
                </c:pt>
                <c:pt idx="10247">
                  <c:v>44229.326388888891</c:v>
                </c:pt>
                <c:pt idx="10248">
                  <c:v>44225.009027777778</c:v>
                </c:pt>
                <c:pt idx="10249">
                  <c:v>44023.073611111111</c:v>
                </c:pt>
                <c:pt idx="10250">
                  <c:v>44000.98541666667</c:v>
                </c:pt>
                <c:pt idx="10251">
                  <c:v>44274.845138888886</c:v>
                </c:pt>
                <c:pt idx="10252">
                  <c:v>44095.056944444441</c:v>
                </c:pt>
                <c:pt idx="10253">
                  <c:v>44355.551388888889</c:v>
                </c:pt>
                <c:pt idx="10254">
                  <c:v>44042.243055555555</c:v>
                </c:pt>
                <c:pt idx="10255">
                  <c:v>44188.626388888886</c:v>
                </c:pt>
                <c:pt idx="10256">
                  <c:v>44284.681250000001</c:v>
                </c:pt>
                <c:pt idx="10257">
                  <c:v>44112.338194444441</c:v>
                </c:pt>
                <c:pt idx="10258">
                  <c:v>44335.199305555558</c:v>
                </c:pt>
                <c:pt idx="10259">
                  <c:v>44163.727083333331</c:v>
                </c:pt>
                <c:pt idx="10260">
                  <c:v>44071.92083333333</c:v>
                </c:pt>
                <c:pt idx="10261">
                  <c:v>44137.936111111114</c:v>
                </c:pt>
                <c:pt idx="10262">
                  <c:v>44256.331944444442</c:v>
                </c:pt>
                <c:pt idx="10263">
                  <c:v>44151.297222222223</c:v>
                </c:pt>
                <c:pt idx="10264">
                  <c:v>44277.670138888891</c:v>
                </c:pt>
                <c:pt idx="10265">
                  <c:v>44054.474305555559</c:v>
                </c:pt>
                <c:pt idx="10266">
                  <c:v>44134.22152777778</c:v>
                </c:pt>
                <c:pt idx="10267">
                  <c:v>44210.883333333331</c:v>
                </c:pt>
                <c:pt idx="10268">
                  <c:v>44315.539583333331</c:v>
                </c:pt>
                <c:pt idx="10269">
                  <c:v>44257.390972222223</c:v>
                </c:pt>
                <c:pt idx="10270">
                  <c:v>44046.395138888889</c:v>
                </c:pt>
                <c:pt idx="10271">
                  <c:v>44179.025694444441</c:v>
                </c:pt>
                <c:pt idx="10272">
                  <c:v>44199.143055555556</c:v>
                </c:pt>
                <c:pt idx="10273">
                  <c:v>44236.663888888892</c:v>
                </c:pt>
                <c:pt idx="10274">
                  <c:v>44056.344444444447</c:v>
                </c:pt>
                <c:pt idx="10275">
                  <c:v>44063.129166666666</c:v>
                </c:pt>
                <c:pt idx="10276">
                  <c:v>44202.068749999999</c:v>
                </c:pt>
                <c:pt idx="10277">
                  <c:v>44276.493750000001</c:v>
                </c:pt>
                <c:pt idx="10278">
                  <c:v>44113.636805555558</c:v>
                </c:pt>
                <c:pt idx="10279">
                  <c:v>44119.497916666667</c:v>
                </c:pt>
                <c:pt idx="10280">
                  <c:v>44071.680555555555</c:v>
                </c:pt>
                <c:pt idx="10281">
                  <c:v>44135.675000000003</c:v>
                </c:pt>
                <c:pt idx="10282">
                  <c:v>44129.933333333334</c:v>
                </c:pt>
                <c:pt idx="10283">
                  <c:v>44048.652777777781</c:v>
                </c:pt>
                <c:pt idx="10284">
                  <c:v>44354.129166666666</c:v>
                </c:pt>
                <c:pt idx="10285">
                  <c:v>44117.018055555556</c:v>
                </c:pt>
                <c:pt idx="10286">
                  <c:v>44044.922222222223</c:v>
                </c:pt>
                <c:pt idx="10287">
                  <c:v>44040.699305555558</c:v>
                </c:pt>
                <c:pt idx="10288">
                  <c:v>44150.818055555559</c:v>
                </c:pt>
                <c:pt idx="10289">
                  <c:v>44142.62777777778</c:v>
                </c:pt>
                <c:pt idx="10290">
                  <c:v>44011.974999999999</c:v>
                </c:pt>
                <c:pt idx="10291">
                  <c:v>44203.54583333333</c:v>
                </c:pt>
                <c:pt idx="10292">
                  <c:v>44140.079861111109</c:v>
                </c:pt>
                <c:pt idx="10293">
                  <c:v>44346.065972222219</c:v>
                </c:pt>
                <c:pt idx="10294">
                  <c:v>44297.541666666664</c:v>
                </c:pt>
                <c:pt idx="10295">
                  <c:v>44118.655555555553</c:v>
                </c:pt>
                <c:pt idx="10296">
                  <c:v>44238.779166666667</c:v>
                </c:pt>
                <c:pt idx="10297">
                  <c:v>44363.31527777778</c:v>
                </c:pt>
                <c:pt idx="10298">
                  <c:v>44339.128472222219</c:v>
                </c:pt>
                <c:pt idx="10299">
                  <c:v>44082.125694444447</c:v>
                </c:pt>
                <c:pt idx="10300">
                  <c:v>44133.236805555556</c:v>
                </c:pt>
                <c:pt idx="10301">
                  <c:v>44024.788888888892</c:v>
                </c:pt>
                <c:pt idx="10302">
                  <c:v>44097.782638888886</c:v>
                </c:pt>
                <c:pt idx="10303">
                  <c:v>44153.322222222225</c:v>
                </c:pt>
                <c:pt idx="10304">
                  <c:v>44104.752083333333</c:v>
                </c:pt>
                <c:pt idx="10305">
                  <c:v>44187.684027777781</c:v>
                </c:pt>
                <c:pt idx="10306">
                  <c:v>44261.523611111108</c:v>
                </c:pt>
                <c:pt idx="10307">
                  <c:v>44053.011805555558</c:v>
                </c:pt>
                <c:pt idx="10308">
                  <c:v>44235.257638888892</c:v>
                </c:pt>
                <c:pt idx="10309">
                  <c:v>44251.349305555559</c:v>
                </c:pt>
                <c:pt idx="10310">
                  <c:v>44237.234027777777</c:v>
                </c:pt>
                <c:pt idx="10311">
                  <c:v>44298.15</c:v>
                </c:pt>
                <c:pt idx="10312">
                  <c:v>44339.61041666667</c:v>
                </c:pt>
                <c:pt idx="10313">
                  <c:v>44338.567361111112</c:v>
                </c:pt>
                <c:pt idx="10314">
                  <c:v>44148.468055555553</c:v>
                </c:pt>
                <c:pt idx="10315">
                  <c:v>44069.254166666666</c:v>
                </c:pt>
                <c:pt idx="10316">
                  <c:v>44308.425694444442</c:v>
                </c:pt>
                <c:pt idx="10317">
                  <c:v>44018.762499999997</c:v>
                </c:pt>
                <c:pt idx="10318">
                  <c:v>44145.979166666664</c:v>
                </c:pt>
                <c:pt idx="10319">
                  <c:v>44248.894444444442</c:v>
                </c:pt>
                <c:pt idx="10320">
                  <c:v>44160.091666666667</c:v>
                </c:pt>
                <c:pt idx="10321">
                  <c:v>44001.006944444445</c:v>
                </c:pt>
                <c:pt idx="10322">
                  <c:v>44151.272916666669</c:v>
                </c:pt>
                <c:pt idx="10323">
                  <c:v>44343.545138888891</c:v>
                </c:pt>
                <c:pt idx="10324">
                  <c:v>44246.620138888888</c:v>
                </c:pt>
                <c:pt idx="10325">
                  <c:v>44175.70416666667</c:v>
                </c:pt>
                <c:pt idx="10326">
                  <c:v>44057.511111111111</c:v>
                </c:pt>
                <c:pt idx="10327">
                  <c:v>44197.213194444441</c:v>
                </c:pt>
                <c:pt idx="10328">
                  <c:v>44260.260416666664</c:v>
                </c:pt>
                <c:pt idx="10329">
                  <c:v>44005.896527777775</c:v>
                </c:pt>
                <c:pt idx="10330">
                  <c:v>44057.180555555555</c:v>
                </c:pt>
                <c:pt idx="10331">
                  <c:v>44270.37777777778</c:v>
                </c:pt>
                <c:pt idx="10332">
                  <c:v>44319.227083333331</c:v>
                </c:pt>
                <c:pt idx="10333">
                  <c:v>44110.347916666666</c:v>
                </c:pt>
                <c:pt idx="10334">
                  <c:v>44347.281944444447</c:v>
                </c:pt>
                <c:pt idx="10335">
                  <c:v>44175.306944444441</c:v>
                </c:pt>
                <c:pt idx="10336">
                  <c:v>44244.802777777775</c:v>
                </c:pt>
                <c:pt idx="10337">
                  <c:v>44129.840277777781</c:v>
                </c:pt>
                <c:pt idx="10338">
                  <c:v>44152.293749999997</c:v>
                </c:pt>
                <c:pt idx="10339">
                  <c:v>44104.677083333336</c:v>
                </c:pt>
                <c:pt idx="10340">
                  <c:v>44241.306944444441</c:v>
                </c:pt>
                <c:pt idx="10341">
                  <c:v>44167.25277777778</c:v>
                </c:pt>
                <c:pt idx="10342">
                  <c:v>44183.592361111114</c:v>
                </c:pt>
                <c:pt idx="10343">
                  <c:v>44308.307638888888</c:v>
                </c:pt>
                <c:pt idx="10344">
                  <c:v>44177.191666666666</c:v>
                </c:pt>
                <c:pt idx="10345">
                  <c:v>44013.734722222223</c:v>
                </c:pt>
                <c:pt idx="10346">
                  <c:v>44342.371527777781</c:v>
                </c:pt>
                <c:pt idx="10347">
                  <c:v>44272.242361111108</c:v>
                </c:pt>
                <c:pt idx="10348">
                  <c:v>44084.142361111109</c:v>
                </c:pt>
                <c:pt idx="10349">
                  <c:v>44287.760416666664</c:v>
                </c:pt>
                <c:pt idx="10350">
                  <c:v>44311.175694444442</c:v>
                </c:pt>
                <c:pt idx="10351">
                  <c:v>44324.090277777781</c:v>
                </c:pt>
                <c:pt idx="10352">
                  <c:v>44254.192361111112</c:v>
                </c:pt>
                <c:pt idx="10353">
                  <c:v>44090.586805555555</c:v>
                </c:pt>
                <c:pt idx="10354">
                  <c:v>44327.033333333333</c:v>
                </c:pt>
                <c:pt idx="10355">
                  <c:v>44304.379861111112</c:v>
                </c:pt>
                <c:pt idx="10356">
                  <c:v>44285.299305555556</c:v>
                </c:pt>
                <c:pt idx="10357">
                  <c:v>44207.684027777781</c:v>
                </c:pt>
                <c:pt idx="10358">
                  <c:v>44143.751388888886</c:v>
                </c:pt>
                <c:pt idx="10359">
                  <c:v>44090.961805555555</c:v>
                </c:pt>
                <c:pt idx="10360">
                  <c:v>44237.461111111108</c:v>
                </c:pt>
                <c:pt idx="10361">
                  <c:v>44337.744444444441</c:v>
                </c:pt>
                <c:pt idx="10362">
                  <c:v>44314.184027777781</c:v>
                </c:pt>
                <c:pt idx="10363">
                  <c:v>44035.831250000003</c:v>
                </c:pt>
                <c:pt idx="10364">
                  <c:v>44114.982638888891</c:v>
                </c:pt>
                <c:pt idx="10365">
                  <c:v>44129.45</c:v>
                </c:pt>
                <c:pt idx="10366">
                  <c:v>44011.227083333331</c:v>
                </c:pt>
                <c:pt idx="10367">
                  <c:v>44077.111111111109</c:v>
                </c:pt>
                <c:pt idx="10368">
                  <c:v>44229.3</c:v>
                </c:pt>
                <c:pt idx="10369">
                  <c:v>44069.30972222222</c:v>
                </c:pt>
                <c:pt idx="10370">
                  <c:v>44121.729166666664</c:v>
                </c:pt>
                <c:pt idx="10371">
                  <c:v>44018.981249999997</c:v>
                </c:pt>
                <c:pt idx="10372">
                  <c:v>44293.881944444445</c:v>
                </c:pt>
                <c:pt idx="10373">
                  <c:v>44226.185416666667</c:v>
                </c:pt>
                <c:pt idx="10374">
                  <c:v>44009.459722222222</c:v>
                </c:pt>
                <c:pt idx="10375">
                  <c:v>44018.615972222222</c:v>
                </c:pt>
                <c:pt idx="10376">
                  <c:v>44061.793055555558</c:v>
                </c:pt>
                <c:pt idx="10377">
                  <c:v>44354.669444444444</c:v>
                </c:pt>
                <c:pt idx="10378">
                  <c:v>44288.208333333336</c:v>
                </c:pt>
                <c:pt idx="10379">
                  <c:v>44068.944444444445</c:v>
                </c:pt>
                <c:pt idx="10380">
                  <c:v>44016.71875</c:v>
                </c:pt>
                <c:pt idx="10381">
                  <c:v>44253.461111111108</c:v>
                </c:pt>
                <c:pt idx="10382">
                  <c:v>44055.350694444445</c:v>
                </c:pt>
                <c:pt idx="10383">
                  <c:v>44295.228472222225</c:v>
                </c:pt>
                <c:pt idx="10384">
                  <c:v>44018.995138888888</c:v>
                </c:pt>
                <c:pt idx="10385">
                  <c:v>44106.084027777775</c:v>
                </c:pt>
                <c:pt idx="10386">
                  <c:v>44091.644444444442</c:v>
                </c:pt>
                <c:pt idx="10387">
                  <c:v>44316.873611111114</c:v>
                </c:pt>
                <c:pt idx="10388">
                  <c:v>44301.404166666667</c:v>
                </c:pt>
                <c:pt idx="10389">
                  <c:v>44016.497916666667</c:v>
                </c:pt>
                <c:pt idx="10390">
                  <c:v>44338.908333333333</c:v>
                </c:pt>
                <c:pt idx="10391">
                  <c:v>44113.97152777778</c:v>
                </c:pt>
                <c:pt idx="10392">
                  <c:v>44032.604861111111</c:v>
                </c:pt>
                <c:pt idx="10393">
                  <c:v>44284.595138888886</c:v>
                </c:pt>
                <c:pt idx="10394">
                  <c:v>44167.80972222222</c:v>
                </c:pt>
                <c:pt idx="10395">
                  <c:v>44012.382638888892</c:v>
                </c:pt>
                <c:pt idx="10396">
                  <c:v>44066.677083333336</c:v>
                </c:pt>
                <c:pt idx="10397">
                  <c:v>44330.806944444441</c:v>
                </c:pt>
                <c:pt idx="10398">
                  <c:v>44344.997916666667</c:v>
                </c:pt>
                <c:pt idx="10399">
                  <c:v>44143.257638888892</c:v>
                </c:pt>
                <c:pt idx="10400">
                  <c:v>44181.456944444442</c:v>
                </c:pt>
                <c:pt idx="10401">
                  <c:v>44317.25277777778</c:v>
                </c:pt>
                <c:pt idx="10402">
                  <c:v>44243.125694444447</c:v>
                </c:pt>
                <c:pt idx="10403">
                  <c:v>44025.826388888891</c:v>
                </c:pt>
                <c:pt idx="10404">
                  <c:v>44279.54583333333</c:v>
                </c:pt>
                <c:pt idx="10405">
                  <c:v>44188.386111111111</c:v>
                </c:pt>
                <c:pt idx="10406">
                  <c:v>44249.487500000003</c:v>
                </c:pt>
                <c:pt idx="10407">
                  <c:v>44274.034722222219</c:v>
                </c:pt>
                <c:pt idx="10408">
                  <c:v>44069.6875</c:v>
                </c:pt>
                <c:pt idx="10409">
                  <c:v>44124.569444444445</c:v>
                </c:pt>
                <c:pt idx="10410">
                  <c:v>44059.297222222223</c:v>
                </c:pt>
                <c:pt idx="10411">
                  <c:v>44054.759027777778</c:v>
                </c:pt>
                <c:pt idx="10412">
                  <c:v>44357.95416666667</c:v>
                </c:pt>
                <c:pt idx="10413">
                  <c:v>44288.035416666666</c:v>
                </c:pt>
                <c:pt idx="10414">
                  <c:v>44044.720138888886</c:v>
                </c:pt>
                <c:pt idx="10415">
                  <c:v>44317.566666666666</c:v>
                </c:pt>
                <c:pt idx="10416">
                  <c:v>44297.193749999999</c:v>
                </c:pt>
                <c:pt idx="10417">
                  <c:v>44289.763888888891</c:v>
                </c:pt>
                <c:pt idx="10418">
                  <c:v>44156.035416666666</c:v>
                </c:pt>
                <c:pt idx="10419">
                  <c:v>44095.802083333336</c:v>
                </c:pt>
                <c:pt idx="10420">
                  <c:v>44007.487500000003</c:v>
                </c:pt>
                <c:pt idx="10421">
                  <c:v>44097.80972222222</c:v>
                </c:pt>
                <c:pt idx="10422">
                  <c:v>44192.681944444441</c:v>
                </c:pt>
                <c:pt idx="10423">
                  <c:v>44185.430555555555</c:v>
                </c:pt>
                <c:pt idx="10424">
                  <c:v>44303.886111111111</c:v>
                </c:pt>
                <c:pt idx="10425">
                  <c:v>44166.033333333333</c:v>
                </c:pt>
                <c:pt idx="10426">
                  <c:v>44280.694444444445</c:v>
                </c:pt>
                <c:pt idx="10427">
                  <c:v>44169.456944444442</c:v>
                </c:pt>
                <c:pt idx="10428">
                  <c:v>44045.390972222223</c:v>
                </c:pt>
                <c:pt idx="10429">
                  <c:v>44152.380555555559</c:v>
                </c:pt>
                <c:pt idx="10430">
                  <c:v>44350.554861111108</c:v>
                </c:pt>
                <c:pt idx="10431">
                  <c:v>44160.872916666667</c:v>
                </c:pt>
                <c:pt idx="10432">
                  <c:v>44214.356944444444</c:v>
                </c:pt>
                <c:pt idx="10433">
                  <c:v>44054.440972222219</c:v>
                </c:pt>
                <c:pt idx="10434">
                  <c:v>44271.992361111108</c:v>
                </c:pt>
                <c:pt idx="10435">
                  <c:v>44031.349305555559</c:v>
                </c:pt>
                <c:pt idx="10436">
                  <c:v>44308.901388888888</c:v>
                </c:pt>
                <c:pt idx="10437">
                  <c:v>44211.311805555553</c:v>
                </c:pt>
                <c:pt idx="10438">
                  <c:v>44104.27847222222</c:v>
                </c:pt>
                <c:pt idx="10439">
                  <c:v>44286.865277777775</c:v>
                </c:pt>
                <c:pt idx="10440">
                  <c:v>44094.414583333331</c:v>
                </c:pt>
                <c:pt idx="10441">
                  <c:v>44107.618055555555</c:v>
                </c:pt>
                <c:pt idx="10442">
                  <c:v>44130.886805555558</c:v>
                </c:pt>
                <c:pt idx="10443">
                  <c:v>44327.254166666666</c:v>
                </c:pt>
                <c:pt idx="10444">
                  <c:v>44093.019444444442</c:v>
                </c:pt>
                <c:pt idx="10445">
                  <c:v>44034.018055555556</c:v>
                </c:pt>
                <c:pt idx="10446">
                  <c:v>44149.797222222223</c:v>
                </c:pt>
                <c:pt idx="10447">
                  <c:v>44137.046527777777</c:v>
                </c:pt>
                <c:pt idx="10448">
                  <c:v>44185.166666666664</c:v>
                </c:pt>
                <c:pt idx="10449">
                  <c:v>44209.000694444447</c:v>
                </c:pt>
                <c:pt idx="10450">
                  <c:v>44291.103472222225</c:v>
                </c:pt>
                <c:pt idx="10451">
                  <c:v>44293.111111111109</c:v>
                </c:pt>
                <c:pt idx="10452">
                  <c:v>44092.895138888889</c:v>
                </c:pt>
                <c:pt idx="10453">
                  <c:v>44253.694444444445</c:v>
                </c:pt>
                <c:pt idx="10454">
                  <c:v>44193.425000000003</c:v>
                </c:pt>
                <c:pt idx="10455">
                  <c:v>44052.665277777778</c:v>
                </c:pt>
                <c:pt idx="10456">
                  <c:v>44065.26666666667</c:v>
                </c:pt>
                <c:pt idx="10457">
                  <c:v>44162.761805555558</c:v>
                </c:pt>
                <c:pt idx="10458">
                  <c:v>44165.396527777775</c:v>
                </c:pt>
                <c:pt idx="10459">
                  <c:v>44130.92291666667</c:v>
                </c:pt>
                <c:pt idx="10460">
                  <c:v>44012.370138888888</c:v>
                </c:pt>
                <c:pt idx="10461">
                  <c:v>44010.751388888886</c:v>
                </c:pt>
                <c:pt idx="10462">
                  <c:v>44110.656944444447</c:v>
                </c:pt>
                <c:pt idx="10463">
                  <c:v>44327.11041666667</c:v>
                </c:pt>
                <c:pt idx="10464">
                  <c:v>44086.300694444442</c:v>
                </c:pt>
                <c:pt idx="10465">
                  <c:v>44113.254861111112</c:v>
                </c:pt>
                <c:pt idx="10466">
                  <c:v>44007.599305555559</c:v>
                </c:pt>
                <c:pt idx="10467">
                  <c:v>44230.97152777778</c:v>
                </c:pt>
                <c:pt idx="10468">
                  <c:v>44154.896527777775</c:v>
                </c:pt>
                <c:pt idx="10469">
                  <c:v>44059.394444444442</c:v>
                </c:pt>
                <c:pt idx="10470">
                  <c:v>44031.277777777781</c:v>
                </c:pt>
                <c:pt idx="10471">
                  <c:v>44151.667361111111</c:v>
                </c:pt>
                <c:pt idx="10472">
                  <c:v>44050.680555555555</c:v>
                </c:pt>
                <c:pt idx="10473">
                  <c:v>44128.670138888891</c:v>
                </c:pt>
                <c:pt idx="10474">
                  <c:v>44325.43472222222</c:v>
                </c:pt>
                <c:pt idx="10475">
                  <c:v>44096.168749999997</c:v>
                </c:pt>
                <c:pt idx="10476">
                  <c:v>44093.061111111114</c:v>
                </c:pt>
                <c:pt idx="10477">
                  <c:v>44140.408333333333</c:v>
                </c:pt>
                <c:pt idx="10478">
                  <c:v>44206.738888888889</c:v>
                </c:pt>
                <c:pt idx="10479">
                  <c:v>44143.697916666664</c:v>
                </c:pt>
                <c:pt idx="10480">
                  <c:v>44173.793749999997</c:v>
                </c:pt>
                <c:pt idx="10481">
                  <c:v>44356.577777777777</c:v>
                </c:pt>
                <c:pt idx="10482">
                  <c:v>44322.689583333333</c:v>
                </c:pt>
                <c:pt idx="10483">
                  <c:v>44118.381249999999</c:v>
                </c:pt>
                <c:pt idx="10484">
                  <c:v>44251.548611111109</c:v>
                </c:pt>
                <c:pt idx="10485">
                  <c:v>44112.06527777778</c:v>
                </c:pt>
                <c:pt idx="10486">
                  <c:v>44001.945138888892</c:v>
                </c:pt>
                <c:pt idx="10487">
                  <c:v>44042.399305555555</c:v>
                </c:pt>
                <c:pt idx="10488">
                  <c:v>44099.786111111112</c:v>
                </c:pt>
                <c:pt idx="10489">
                  <c:v>44045.654166666667</c:v>
                </c:pt>
                <c:pt idx="10490">
                  <c:v>44147.549305555556</c:v>
                </c:pt>
                <c:pt idx="10491">
                  <c:v>44118.539583333331</c:v>
                </c:pt>
                <c:pt idx="10492">
                  <c:v>44049.315972222219</c:v>
                </c:pt>
                <c:pt idx="10493">
                  <c:v>44139.671527777777</c:v>
                </c:pt>
                <c:pt idx="10494">
                  <c:v>44104.98333333333</c:v>
                </c:pt>
                <c:pt idx="10495">
                  <c:v>44152.614583333336</c:v>
                </c:pt>
                <c:pt idx="10496">
                  <c:v>44074.831944444442</c:v>
                </c:pt>
                <c:pt idx="10497">
                  <c:v>44087.949305555558</c:v>
                </c:pt>
                <c:pt idx="10498">
                  <c:v>44098.34375</c:v>
                </c:pt>
                <c:pt idx="10499">
                  <c:v>44298.263888888891</c:v>
                </c:pt>
                <c:pt idx="10500">
                  <c:v>44262.40347222222</c:v>
                </c:pt>
                <c:pt idx="10501">
                  <c:v>44162.194444444445</c:v>
                </c:pt>
                <c:pt idx="10502">
                  <c:v>44234.260416666664</c:v>
                </c:pt>
                <c:pt idx="10503">
                  <c:v>44271.54583333333</c:v>
                </c:pt>
                <c:pt idx="10504">
                  <c:v>44041.37222222222</c:v>
                </c:pt>
                <c:pt idx="10505">
                  <c:v>44333.522916666669</c:v>
                </c:pt>
                <c:pt idx="10506">
                  <c:v>44274.820138888892</c:v>
                </c:pt>
                <c:pt idx="10507">
                  <c:v>44108.472222222219</c:v>
                </c:pt>
                <c:pt idx="10508">
                  <c:v>44107.536111111112</c:v>
                </c:pt>
                <c:pt idx="10509">
                  <c:v>44351.412499999999</c:v>
                </c:pt>
                <c:pt idx="10510">
                  <c:v>44339.25</c:v>
                </c:pt>
                <c:pt idx="10511">
                  <c:v>44128.532638888886</c:v>
                </c:pt>
                <c:pt idx="10512">
                  <c:v>44317.402777777781</c:v>
                </c:pt>
                <c:pt idx="10513">
                  <c:v>44092.386111111111</c:v>
                </c:pt>
                <c:pt idx="10514">
                  <c:v>44213.761111111111</c:v>
                </c:pt>
                <c:pt idx="10515">
                  <c:v>44099.490277777775</c:v>
                </c:pt>
                <c:pt idx="10516">
                  <c:v>44088.334722222222</c:v>
                </c:pt>
                <c:pt idx="10517">
                  <c:v>44063.070833333331</c:v>
                </c:pt>
                <c:pt idx="10518">
                  <c:v>44206.693055555559</c:v>
                </c:pt>
                <c:pt idx="10519">
                  <c:v>44063.543055555558</c:v>
                </c:pt>
                <c:pt idx="10520">
                  <c:v>44344.870138888888</c:v>
                </c:pt>
                <c:pt idx="10521">
                  <c:v>44135.504166666666</c:v>
                </c:pt>
                <c:pt idx="10522">
                  <c:v>44335.597222222219</c:v>
                </c:pt>
                <c:pt idx="10523">
                  <c:v>44303.248611111114</c:v>
                </c:pt>
                <c:pt idx="10524">
                  <c:v>44150.961111111108</c:v>
                </c:pt>
                <c:pt idx="10525">
                  <c:v>44301.883333333331</c:v>
                </c:pt>
                <c:pt idx="10526">
                  <c:v>44328.018055555556</c:v>
                </c:pt>
                <c:pt idx="10527">
                  <c:v>44144.818749999999</c:v>
                </c:pt>
                <c:pt idx="10528">
                  <c:v>44042.399305555555</c:v>
                </c:pt>
                <c:pt idx="10529">
                  <c:v>44323.793055555558</c:v>
                </c:pt>
                <c:pt idx="10530">
                  <c:v>44176.338888888888</c:v>
                </c:pt>
                <c:pt idx="10531">
                  <c:v>44142.90347222222</c:v>
                </c:pt>
                <c:pt idx="10532">
                  <c:v>44282.949305555558</c:v>
                </c:pt>
                <c:pt idx="10533">
                  <c:v>44108.999305555553</c:v>
                </c:pt>
                <c:pt idx="10534">
                  <c:v>44016.269444444442</c:v>
                </c:pt>
                <c:pt idx="10535">
                  <c:v>44199.054166666669</c:v>
                </c:pt>
                <c:pt idx="10536">
                  <c:v>44288.3125</c:v>
                </c:pt>
                <c:pt idx="10537">
                  <c:v>44058.990277777775</c:v>
                </c:pt>
                <c:pt idx="10538">
                  <c:v>44259.086111111108</c:v>
                </c:pt>
                <c:pt idx="10539">
                  <c:v>44282.57708333333</c:v>
                </c:pt>
                <c:pt idx="10540">
                  <c:v>44342.296527777777</c:v>
                </c:pt>
                <c:pt idx="10541">
                  <c:v>44147.036111111112</c:v>
                </c:pt>
                <c:pt idx="10542">
                  <c:v>44023.43472222222</c:v>
                </c:pt>
                <c:pt idx="10543">
                  <c:v>44294.097916666666</c:v>
                </c:pt>
                <c:pt idx="10544">
                  <c:v>44158.554861111108</c:v>
                </c:pt>
                <c:pt idx="10545">
                  <c:v>44160.027083333334</c:v>
                </c:pt>
                <c:pt idx="10546">
                  <c:v>44020.956250000003</c:v>
                </c:pt>
                <c:pt idx="10547">
                  <c:v>44254.275000000001</c:v>
                </c:pt>
                <c:pt idx="10548">
                  <c:v>44147.347916666666</c:v>
                </c:pt>
                <c:pt idx="10549">
                  <c:v>44030.661111111112</c:v>
                </c:pt>
                <c:pt idx="10550">
                  <c:v>44064.281944444447</c:v>
                </c:pt>
                <c:pt idx="10551">
                  <c:v>44200.28125</c:v>
                </c:pt>
                <c:pt idx="10552">
                  <c:v>44133.101388888892</c:v>
                </c:pt>
                <c:pt idx="10553">
                  <c:v>44152.152777777781</c:v>
                </c:pt>
                <c:pt idx="10554">
                  <c:v>44269.736805555556</c:v>
                </c:pt>
                <c:pt idx="10555">
                  <c:v>44254.501388888886</c:v>
                </c:pt>
                <c:pt idx="10556">
                  <c:v>44235.589583333334</c:v>
                </c:pt>
                <c:pt idx="10557">
                  <c:v>44118.744444444441</c:v>
                </c:pt>
                <c:pt idx="10558">
                  <c:v>44358.757638888892</c:v>
                </c:pt>
                <c:pt idx="10559">
                  <c:v>44069.443749999999</c:v>
                </c:pt>
                <c:pt idx="10560">
                  <c:v>44356.881249999999</c:v>
                </c:pt>
                <c:pt idx="10561">
                  <c:v>44089.361111111109</c:v>
                </c:pt>
                <c:pt idx="10562">
                  <c:v>44001.788888888892</c:v>
                </c:pt>
                <c:pt idx="10563">
                  <c:v>44311.646527777775</c:v>
                </c:pt>
                <c:pt idx="10564">
                  <c:v>44002.497916666667</c:v>
                </c:pt>
                <c:pt idx="10565">
                  <c:v>44260.012499999997</c:v>
                </c:pt>
                <c:pt idx="10566">
                  <c:v>44084.738888888889</c:v>
                </c:pt>
                <c:pt idx="10567">
                  <c:v>44284.439583333333</c:v>
                </c:pt>
                <c:pt idx="10568">
                  <c:v>44007.125694444447</c:v>
                </c:pt>
                <c:pt idx="10569">
                  <c:v>44088.435416666667</c:v>
                </c:pt>
                <c:pt idx="10570">
                  <c:v>44057.279166666667</c:v>
                </c:pt>
                <c:pt idx="10571">
                  <c:v>44158.045138888891</c:v>
                </c:pt>
                <c:pt idx="10572">
                  <c:v>44320.365277777775</c:v>
                </c:pt>
                <c:pt idx="10573">
                  <c:v>44272.702777777777</c:v>
                </c:pt>
                <c:pt idx="10574">
                  <c:v>44066.555555555555</c:v>
                </c:pt>
                <c:pt idx="10575">
                  <c:v>44253.345138888886</c:v>
                </c:pt>
                <c:pt idx="10576">
                  <c:v>44338.387499999997</c:v>
                </c:pt>
                <c:pt idx="10577">
                  <c:v>44286.787499999999</c:v>
                </c:pt>
                <c:pt idx="10578">
                  <c:v>44083.354861111111</c:v>
                </c:pt>
                <c:pt idx="10579">
                  <c:v>44208.533333333333</c:v>
                </c:pt>
                <c:pt idx="10580">
                  <c:v>44043.133333333331</c:v>
                </c:pt>
                <c:pt idx="10581">
                  <c:v>44133.938194444447</c:v>
                </c:pt>
                <c:pt idx="10582">
                  <c:v>44071.060416666667</c:v>
                </c:pt>
                <c:pt idx="10583">
                  <c:v>44255.822916666664</c:v>
                </c:pt>
                <c:pt idx="10584">
                  <c:v>44170.95416666667</c:v>
                </c:pt>
                <c:pt idx="10585">
                  <c:v>44319.958333333336</c:v>
                </c:pt>
                <c:pt idx="10586">
                  <c:v>44323.489583333336</c:v>
                </c:pt>
                <c:pt idx="10587">
                  <c:v>44249.677083333336</c:v>
                </c:pt>
                <c:pt idx="10588">
                  <c:v>44121.21597222222</c:v>
                </c:pt>
                <c:pt idx="10589">
                  <c:v>44132.042361111111</c:v>
                </c:pt>
                <c:pt idx="10590">
                  <c:v>44164.324305555558</c:v>
                </c:pt>
                <c:pt idx="10591">
                  <c:v>44283.082638888889</c:v>
                </c:pt>
                <c:pt idx="10592">
                  <c:v>44334.40902777778</c:v>
                </c:pt>
                <c:pt idx="10593">
                  <c:v>44261.647222222222</c:v>
                </c:pt>
                <c:pt idx="10594">
                  <c:v>44340.511805555558</c:v>
                </c:pt>
                <c:pt idx="10595">
                  <c:v>44006.113888888889</c:v>
                </c:pt>
                <c:pt idx="10596">
                  <c:v>44206.619444444441</c:v>
                </c:pt>
                <c:pt idx="10597">
                  <c:v>44098.147222222222</c:v>
                </c:pt>
                <c:pt idx="10598">
                  <c:v>44087.945833333331</c:v>
                </c:pt>
                <c:pt idx="10599">
                  <c:v>44156.685416666667</c:v>
                </c:pt>
                <c:pt idx="10600">
                  <c:v>44154.13958333333</c:v>
                </c:pt>
                <c:pt idx="10601">
                  <c:v>44278.395138888889</c:v>
                </c:pt>
                <c:pt idx="10602">
                  <c:v>44065.552083333336</c:v>
                </c:pt>
                <c:pt idx="10603">
                  <c:v>44267.288888888892</c:v>
                </c:pt>
                <c:pt idx="10604">
                  <c:v>44112.887499999997</c:v>
                </c:pt>
                <c:pt idx="10605">
                  <c:v>44312.987500000003</c:v>
                </c:pt>
                <c:pt idx="10606">
                  <c:v>44098.705555555556</c:v>
                </c:pt>
                <c:pt idx="10607">
                  <c:v>44234.678472222222</c:v>
                </c:pt>
                <c:pt idx="10608">
                  <c:v>44037.382638888892</c:v>
                </c:pt>
                <c:pt idx="10609">
                  <c:v>44145.913888888892</c:v>
                </c:pt>
                <c:pt idx="10610">
                  <c:v>44013.447916666664</c:v>
                </c:pt>
                <c:pt idx="10611">
                  <c:v>44179.988194444442</c:v>
                </c:pt>
                <c:pt idx="10612">
                  <c:v>44058.71875</c:v>
                </c:pt>
                <c:pt idx="10613">
                  <c:v>44161.205555555556</c:v>
                </c:pt>
                <c:pt idx="10614">
                  <c:v>44014.924305555556</c:v>
                </c:pt>
                <c:pt idx="10615">
                  <c:v>44082.102083333331</c:v>
                </c:pt>
                <c:pt idx="10616">
                  <c:v>44196.171527777777</c:v>
                </c:pt>
                <c:pt idx="10617">
                  <c:v>44142.01458333333</c:v>
                </c:pt>
                <c:pt idx="10618">
                  <c:v>44132.754166666666</c:v>
                </c:pt>
                <c:pt idx="10619">
                  <c:v>44285.548611111109</c:v>
                </c:pt>
                <c:pt idx="10620">
                  <c:v>44190.896527777775</c:v>
                </c:pt>
                <c:pt idx="10621">
                  <c:v>44299.231249999997</c:v>
                </c:pt>
                <c:pt idx="10622">
                  <c:v>44045.57708333333</c:v>
                </c:pt>
                <c:pt idx="10623">
                  <c:v>44146.65</c:v>
                </c:pt>
                <c:pt idx="10624">
                  <c:v>44185.241666666669</c:v>
                </c:pt>
                <c:pt idx="10625">
                  <c:v>44231.770138888889</c:v>
                </c:pt>
                <c:pt idx="10626">
                  <c:v>44135.238888888889</c:v>
                </c:pt>
                <c:pt idx="10627">
                  <c:v>44234.021527777775</c:v>
                </c:pt>
                <c:pt idx="10628">
                  <c:v>44089.931944444441</c:v>
                </c:pt>
                <c:pt idx="10629">
                  <c:v>44180.321527777778</c:v>
                </c:pt>
                <c:pt idx="10630">
                  <c:v>44294.770833333336</c:v>
                </c:pt>
                <c:pt idx="10631">
                  <c:v>44350.568749999999</c:v>
                </c:pt>
                <c:pt idx="10632">
                  <c:v>44110.409722222219</c:v>
                </c:pt>
                <c:pt idx="10633">
                  <c:v>44252.220833333333</c:v>
                </c:pt>
                <c:pt idx="10634">
                  <c:v>44328.272222222222</c:v>
                </c:pt>
                <c:pt idx="10635">
                  <c:v>44317.238888888889</c:v>
                </c:pt>
                <c:pt idx="10636">
                  <c:v>44046.740277777775</c:v>
                </c:pt>
                <c:pt idx="10637">
                  <c:v>44136.980555555558</c:v>
                </c:pt>
                <c:pt idx="10638">
                  <c:v>44129.902777777781</c:v>
                </c:pt>
                <c:pt idx="10639">
                  <c:v>44091.511805555558</c:v>
                </c:pt>
                <c:pt idx="10640">
                  <c:v>44105.036805555559</c:v>
                </c:pt>
                <c:pt idx="10641">
                  <c:v>44120.012499999997</c:v>
                </c:pt>
                <c:pt idx="10642">
                  <c:v>44044.427083333336</c:v>
                </c:pt>
                <c:pt idx="10643">
                  <c:v>44310.120833333334</c:v>
                </c:pt>
                <c:pt idx="10644">
                  <c:v>44183.879861111112</c:v>
                </c:pt>
                <c:pt idx="10645">
                  <c:v>44300.222222222219</c:v>
                </c:pt>
                <c:pt idx="10646">
                  <c:v>44231.40902777778</c:v>
                </c:pt>
                <c:pt idx="10647">
                  <c:v>44010.880555555559</c:v>
                </c:pt>
                <c:pt idx="10648">
                  <c:v>44126.519444444442</c:v>
                </c:pt>
                <c:pt idx="10649">
                  <c:v>44172.838888888888</c:v>
                </c:pt>
                <c:pt idx="10650">
                  <c:v>44199.366666666669</c:v>
                </c:pt>
                <c:pt idx="10651">
                  <c:v>44061.854166666664</c:v>
                </c:pt>
                <c:pt idx="10652">
                  <c:v>44131.634027777778</c:v>
                </c:pt>
                <c:pt idx="10653">
                  <c:v>44290.833333333336</c:v>
                </c:pt>
                <c:pt idx="10654">
                  <c:v>44083.495833333334</c:v>
                </c:pt>
                <c:pt idx="10655">
                  <c:v>44283.168055555558</c:v>
                </c:pt>
                <c:pt idx="10656">
                  <c:v>44307.058333333334</c:v>
                </c:pt>
                <c:pt idx="10657">
                  <c:v>44052.381944444445</c:v>
                </c:pt>
                <c:pt idx="10658">
                  <c:v>44250.26666666667</c:v>
                </c:pt>
                <c:pt idx="10659">
                  <c:v>44305.440972222219</c:v>
                </c:pt>
                <c:pt idx="10660">
                  <c:v>44276.731249999997</c:v>
                </c:pt>
                <c:pt idx="10661">
                  <c:v>44150.71875</c:v>
                </c:pt>
                <c:pt idx="10662">
                  <c:v>44207.712500000001</c:v>
                </c:pt>
                <c:pt idx="10663">
                  <c:v>44313.961805555555</c:v>
                </c:pt>
                <c:pt idx="10664">
                  <c:v>44356.912499999999</c:v>
                </c:pt>
                <c:pt idx="10665">
                  <c:v>44102.915972222225</c:v>
                </c:pt>
                <c:pt idx="10666">
                  <c:v>44041.125694444447</c:v>
                </c:pt>
                <c:pt idx="10667">
                  <c:v>44178.564583333333</c:v>
                </c:pt>
                <c:pt idx="10668">
                  <c:v>44291.365277777775</c:v>
                </c:pt>
                <c:pt idx="10669">
                  <c:v>44147.779166666667</c:v>
                </c:pt>
                <c:pt idx="10670">
                  <c:v>44147.253472222219</c:v>
                </c:pt>
                <c:pt idx="10671">
                  <c:v>44007.905555555553</c:v>
                </c:pt>
                <c:pt idx="10672">
                  <c:v>44140.040972222225</c:v>
                </c:pt>
                <c:pt idx="10673">
                  <c:v>44258.529861111114</c:v>
                </c:pt>
                <c:pt idx="10674">
                  <c:v>44215.831250000003</c:v>
                </c:pt>
                <c:pt idx="10675">
                  <c:v>44289.55972222222</c:v>
                </c:pt>
                <c:pt idx="10676">
                  <c:v>44228.705555555556</c:v>
                </c:pt>
                <c:pt idx="10677">
                  <c:v>44303.041666666664</c:v>
                </c:pt>
                <c:pt idx="10678">
                  <c:v>44130.771527777775</c:v>
                </c:pt>
                <c:pt idx="10679">
                  <c:v>44174.210416666669</c:v>
                </c:pt>
                <c:pt idx="10680">
                  <c:v>44335.381944444445</c:v>
                </c:pt>
                <c:pt idx="10681">
                  <c:v>44276.290972222225</c:v>
                </c:pt>
                <c:pt idx="10682">
                  <c:v>44052.076388888891</c:v>
                </c:pt>
                <c:pt idx="10683">
                  <c:v>44063.200694444444</c:v>
                </c:pt>
                <c:pt idx="10684">
                  <c:v>44124.45416666667</c:v>
                </c:pt>
                <c:pt idx="10685">
                  <c:v>44190.375</c:v>
                </c:pt>
                <c:pt idx="10686">
                  <c:v>44110.219444444447</c:v>
                </c:pt>
                <c:pt idx="10687">
                  <c:v>44194.280555555553</c:v>
                </c:pt>
                <c:pt idx="10688">
                  <c:v>44043.923611111109</c:v>
                </c:pt>
                <c:pt idx="10689">
                  <c:v>44271.018750000003</c:v>
                </c:pt>
                <c:pt idx="10690">
                  <c:v>44341.611805555556</c:v>
                </c:pt>
                <c:pt idx="10691">
                  <c:v>44266.313888888886</c:v>
                </c:pt>
                <c:pt idx="10692">
                  <c:v>44065.852777777778</c:v>
                </c:pt>
                <c:pt idx="10693">
                  <c:v>44313.304166666669</c:v>
                </c:pt>
                <c:pt idx="10694">
                  <c:v>44231.535416666666</c:v>
                </c:pt>
                <c:pt idx="10695">
                  <c:v>44171.345833333333</c:v>
                </c:pt>
                <c:pt idx="10696">
                  <c:v>44331.129861111112</c:v>
                </c:pt>
                <c:pt idx="10697">
                  <c:v>44238.959722222222</c:v>
                </c:pt>
                <c:pt idx="10698">
                  <c:v>44296.693749999999</c:v>
                </c:pt>
                <c:pt idx="10699">
                  <c:v>44007.615972222222</c:v>
                </c:pt>
                <c:pt idx="10700">
                  <c:v>44211.743055555555</c:v>
                </c:pt>
                <c:pt idx="10701">
                  <c:v>44037.705555555556</c:v>
                </c:pt>
                <c:pt idx="10702">
                  <c:v>44177.413194444445</c:v>
                </c:pt>
                <c:pt idx="10703">
                  <c:v>44300.672222222223</c:v>
                </c:pt>
                <c:pt idx="10704">
                  <c:v>44227.193749999999</c:v>
                </c:pt>
                <c:pt idx="10705">
                  <c:v>44241.538194444445</c:v>
                </c:pt>
                <c:pt idx="10706">
                  <c:v>44275.455555555556</c:v>
                </c:pt>
                <c:pt idx="10707">
                  <c:v>44265.308333333334</c:v>
                </c:pt>
                <c:pt idx="10708">
                  <c:v>44095.353472222225</c:v>
                </c:pt>
                <c:pt idx="10709">
                  <c:v>44296.479861111111</c:v>
                </c:pt>
                <c:pt idx="10710">
                  <c:v>44134.410416666666</c:v>
                </c:pt>
                <c:pt idx="10711">
                  <c:v>44215.192361111112</c:v>
                </c:pt>
                <c:pt idx="10712">
                  <c:v>44333.205555555556</c:v>
                </c:pt>
                <c:pt idx="10713">
                  <c:v>44240.336805555555</c:v>
                </c:pt>
                <c:pt idx="10714">
                  <c:v>44038.746527777781</c:v>
                </c:pt>
                <c:pt idx="10715">
                  <c:v>44059.834722222222</c:v>
                </c:pt>
                <c:pt idx="10716">
                  <c:v>44103.462500000001</c:v>
                </c:pt>
                <c:pt idx="10717">
                  <c:v>44107.199999999997</c:v>
                </c:pt>
                <c:pt idx="10718">
                  <c:v>44279.793055555558</c:v>
                </c:pt>
                <c:pt idx="10719">
                  <c:v>44161.464583333334</c:v>
                </c:pt>
                <c:pt idx="10720">
                  <c:v>44191.209027777775</c:v>
                </c:pt>
                <c:pt idx="10721">
                  <c:v>44082.421527777777</c:v>
                </c:pt>
                <c:pt idx="10722">
                  <c:v>44137.774305555555</c:v>
                </c:pt>
                <c:pt idx="10723">
                  <c:v>44225.081250000003</c:v>
                </c:pt>
                <c:pt idx="10724">
                  <c:v>44270.977083333331</c:v>
                </c:pt>
                <c:pt idx="10725">
                  <c:v>44008.069444444445</c:v>
                </c:pt>
                <c:pt idx="10726">
                  <c:v>44022.995833333334</c:v>
                </c:pt>
                <c:pt idx="10727">
                  <c:v>44117.343055555553</c:v>
                </c:pt>
                <c:pt idx="10728">
                  <c:v>44353.703472222223</c:v>
                </c:pt>
                <c:pt idx="10729">
                  <c:v>44068.484027777777</c:v>
                </c:pt>
                <c:pt idx="10730">
                  <c:v>44330.354861111111</c:v>
                </c:pt>
                <c:pt idx="10731">
                  <c:v>44229.551388888889</c:v>
                </c:pt>
                <c:pt idx="10732">
                  <c:v>44081.648611111108</c:v>
                </c:pt>
                <c:pt idx="10733">
                  <c:v>44255.86041666667</c:v>
                </c:pt>
                <c:pt idx="10734">
                  <c:v>44043.87777777778</c:v>
                </c:pt>
                <c:pt idx="10735">
                  <c:v>44365.238888888889</c:v>
                </c:pt>
                <c:pt idx="10736">
                  <c:v>44181.95416666667</c:v>
                </c:pt>
                <c:pt idx="10737">
                  <c:v>44041.201388888891</c:v>
                </c:pt>
                <c:pt idx="10738">
                  <c:v>44169.074999999997</c:v>
                </c:pt>
                <c:pt idx="10739">
                  <c:v>44112.386805555558</c:v>
                </c:pt>
                <c:pt idx="10740">
                  <c:v>44016.318055555559</c:v>
                </c:pt>
                <c:pt idx="10741">
                  <c:v>44157.464583333334</c:v>
                </c:pt>
                <c:pt idx="10742">
                  <c:v>44102.922222222223</c:v>
                </c:pt>
                <c:pt idx="10743">
                  <c:v>44096.505555555559</c:v>
                </c:pt>
                <c:pt idx="10744">
                  <c:v>44320.147222222222</c:v>
                </c:pt>
                <c:pt idx="10745">
                  <c:v>44244.261111111111</c:v>
                </c:pt>
                <c:pt idx="10746">
                  <c:v>44120.095138888886</c:v>
                </c:pt>
                <c:pt idx="10747">
                  <c:v>44011.871527777781</c:v>
                </c:pt>
                <c:pt idx="10748">
                  <c:v>44246.375</c:v>
                </c:pt>
                <c:pt idx="10749">
                  <c:v>44055.78125</c:v>
                </c:pt>
                <c:pt idx="10750">
                  <c:v>44345.85833333333</c:v>
                </c:pt>
                <c:pt idx="10751">
                  <c:v>44065.720833333333</c:v>
                </c:pt>
                <c:pt idx="10752">
                  <c:v>44121.759722222225</c:v>
                </c:pt>
                <c:pt idx="10753">
                  <c:v>44115.088888888888</c:v>
                </c:pt>
                <c:pt idx="10754">
                  <c:v>44272.820138888892</c:v>
                </c:pt>
                <c:pt idx="10755">
                  <c:v>44315.730555555558</c:v>
                </c:pt>
                <c:pt idx="10756">
                  <c:v>44291.011111111111</c:v>
                </c:pt>
                <c:pt idx="10757">
                  <c:v>44344.115277777775</c:v>
                </c:pt>
                <c:pt idx="10758">
                  <c:v>44036.529166666667</c:v>
                </c:pt>
                <c:pt idx="10759">
                  <c:v>44281.868055555555</c:v>
                </c:pt>
                <c:pt idx="10760">
                  <c:v>44360.352777777778</c:v>
                </c:pt>
                <c:pt idx="10761">
                  <c:v>44196.085416666669</c:v>
                </c:pt>
                <c:pt idx="10762">
                  <c:v>44303.753472222219</c:v>
                </c:pt>
                <c:pt idx="10763">
                  <c:v>44259.863194444442</c:v>
                </c:pt>
                <c:pt idx="10764">
                  <c:v>44230.333333333336</c:v>
                </c:pt>
                <c:pt idx="10765">
                  <c:v>44146.355555555558</c:v>
                </c:pt>
                <c:pt idx="10766">
                  <c:v>44347.425000000003</c:v>
                </c:pt>
                <c:pt idx="10767">
                  <c:v>44206.622916666667</c:v>
                </c:pt>
                <c:pt idx="10768">
                  <c:v>44157.55</c:v>
                </c:pt>
                <c:pt idx="10769">
                  <c:v>44327.009027777778</c:v>
                </c:pt>
                <c:pt idx="10770">
                  <c:v>44343.770833333336</c:v>
                </c:pt>
                <c:pt idx="10771">
                  <c:v>44362.595138888886</c:v>
                </c:pt>
                <c:pt idx="10772">
                  <c:v>44360.074305555558</c:v>
                </c:pt>
                <c:pt idx="10773">
                  <c:v>44227.25277777778</c:v>
                </c:pt>
                <c:pt idx="10774">
                  <c:v>44062.204861111109</c:v>
                </c:pt>
                <c:pt idx="10775">
                  <c:v>44025.970138888886</c:v>
                </c:pt>
                <c:pt idx="10776">
                  <c:v>44254.294444444444</c:v>
                </c:pt>
                <c:pt idx="10777">
                  <c:v>44162.348611111112</c:v>
                </c:pt>
                <c:pt idx="10778">
                  <c:v>44319.32916666667</c:v>
                </c:pt>
                <c:pt idx="10779">
                  <c:v>44349.470833333333</c:v>
                </c:pt>
                <c:pt idx="10780">
                  <c:v>44100.129166666666</c:v>
                </c:pt>
                <c:pt idx="10781">
                  <c:v>44157.549305555556</c:v>
                </c:pt>
                <c:pt idx="10782">
                  <c:v>44171.056250000001</c:v>
                </c:pt>
                <c:pt idx="10783">
                  <c:v>44361.870138888888</c:v>
                </c:pt>
                <c:pt idx="10784">
                  <c:v>44341.979166666664</c:v>
                </c:pt>
                <c:pt idx="10785">
                  <c:v>44025.135416666664</c:v>
                </c:pt>
                <c:pt idx="10786">
                  <c:v>44154.773611111108</c:v>
                </c:pt>
                <c:pt idx="10787">
                  <c:v>44044.188194444447</c:v>
                </c:pt>
                <c:pt idx="10788">
                  <c:v>44311.59375</c:v>
                </c:pt>
                <c:pt idx="10789">
                  <c:v>44126.736805555556</c:v>
                </c:pt>
                <c:pt idx="10790">
                  <c:v>44131.900694444441</c:v>
                </c:pt>
                <c:pt idx="10791">
                  <c:v>44303.756944444445</c:v>
                </c:pt>
                <c:pt idx="10792">
                  <c:v>44200.65902777778</c:v>
                </c:pt>
                <c:pt idx="10793">
                  <c:v>44041.006944444445</c:v>
                </c:pt>
                <c:pt idx="10794">
                  <c:v>44301.841666666667</c:v>
                </c:pt>
                <c:pt idx="10795">
                  <c:v>44331.647916666669</c:v>
                </c:pt>
                <c:pt idx="10796">
                  <c:v>44096.387499999997</c:v>
                </c:pt>
                <c:pt idx="10797">
                  <c:v>44139.327777777777</c:v>
                </c:pt>
                <c:pt idx="10798">
                  <c:v>44174.500694444447</c:v>
                </c:pt>
                <c:pt idx="10799">
                  <c:v>44133.580555555556</c:v>
                </c:pt>
                <c:pt idx="10800">
                  <c:v>44210.580555555556</c:v>
                </c:pt>
                <c:pt idx="10801">
                  <c:v>44130.568055555559</c:v>
                </c:pt>
                <c:pt idx="10802">
                  <c:v>44198.922222222223</c:v>
                </c:pt>
                <c:pt idx="10803">
                  <c:v>44362.158333333333</c:v>
                </c:pt>
                <c:pt idx="10804">
                  <c:v>44273.438194444447</c:v>
                </c:pt>
                <c:pt idx="10805">
                  <c:v>44115.314583333333</c:v>
                </c:pt>
                <c:pt idx="10806">
                  <c:v>44213.21875</c:v>
                </c:pt>
                <c:pt idx="10807">
                  <c:v>44129.569444444445</c:v>
                </c:pt>
                <c:pt idx="10808">
                  <c:v>44178.272222222222</c:v>
                </c:pt>
                <c:pt idx="10809">
                  <c:v>44253.106944444444</c:v>
                </c:pt>
                <c:pt idx="10810">
                  <c:v>44097.026388888888</c:v>
                </c:pt>
                <c:pt idx="10811">
                  <c:v>44285.279861111114</c:v>
                </c:pt>
                <c:pt idx="10812">
                  <c:v>44137.344444444447</c:v>
                </c:pt>
                <c:pt idx="10813">
                  <c:v>44334.549305555556</c:v>
                </c:pt>
                <c:pt idx="10814">
                  <c:v>44015.60833333333</c:v>
                </c:pt>
                <c:pt idx="10815">
                  <c:v>44009.097222222219</c:v>
                </c:pt>
                <c:pt idx="10816">
                  <c:v>44265.726388888892</c:v>
                </c:pt>
                <c:pt idx="10817">
                  <c:v>44187.686111111114</c:v>
                </c:pt>
                <c:pt idx="10818">
                  <c:v>44355.840277777781</c:v>
                </c:pt>
                <c:pt idx="10819">
                  <c:v>44235.03402777778</c:v>
                </c:pt>
                <c:pt idx="10820">
                  <c:v>44042.188888888886</c:v>
                </c:pt>
                <c:pt idx="10821">
                  <c:v>44042.053472222222</c:v>
                </c:pt>
                <c:pt idx="10822">
                  <c:v>44070.786805555559</c:v>
                </c:pt>
                <c:pt idx="10823">
                  <c:v>44320.493055555555</c:v>
                </c:pt>
                <c:pt idx="10824">
                  <c:v>44324.661805555559</c:v>
                </c:pt>
                <c:pt idx="10825">
                  <c:v>44146.173611111109</c:v>
                </c:pt>
                <c:pt idx="10826">
                  <c:v>44178.804861111108</c:v>
                </c:pt>
                <c:pt idx="10827">
                  <c:v>44204.834027777775</c:v>
                </c:pt>
                <c:pt idx="10828">
                  <c:v>44103.651388888888</c:v>
                </c:pt>
                <c:pt idx="10829">
                  <c:v>44012.486805555556</c:v>
                </c:pt>
                <c:pt idx="10830">
                  <c:v>44356.500694444447</c:v>
                </c:pt>
                <c:pt idx="10831">
                  <c:v>44327.42083333333</c:v>
                </c:pt>
                <c:pt idx="10832">
                  <c:v>44243.445833333331</c:v>
                </c:pt>
                <c:pt idx="10833">
                  <c:v>44036.353472222225</c:v>
                </c:pt>
                <c:pt idx="10834">
                  <c:v>44175.601388888892</c:v>
                </c:pt>
                <c:pt idx="10835">
                  <c:v>44346.863888888889</c:v>
                </c:pt>
                <c:pt idx="10836">
                  <c:v>44072.71597222222</c:v>
                </c:pt>
                <c:pt idx="10837">
                  <c:v>44293.301388888889</c:v>
                </c:pt>
                <c:pt idx="10838">
                  <c:v>44150.222916666666</c:v>
                </c:pt>
                <c:pt idx="10839">
                  <c:v>44348.585416666669</c:v>
                </c:pt>
                <c:pt idx="10840">
                  <c:v>44349.831250000003</c:v>
                </c:pt>
                <c:pt idx="10841">
                  <c:v>44195.337500000001</c:v>
                </c:pt>
                <c:pt idx="10842">
                  <c:v>44273.268055555556</c:v>
                </c:pt>
                <c:pt idx="10843">
                  <c:v>44337.86041666667</c:v>
                </c:pt>
                <c:pt idx="10844">
                  <c:v>44234.62222222222</c:v>
                </c:pt>
                <c:pt idx="10845">
                  <c:v>44235.97152777778</c:v>
                </c:pt>
                <c:pt idx="10846">
                  <c:v>44059.615277777775</c:v>
                </c:pt>
                <c:pt idx="10847">
                  <c:v>44104.622916666667</c:v>
                </c:pt>
                <c:pt idx="10848">
                  <c:v>44299.066666666666</c:v>
                </c:pt>
                <c:pt idx="10849">
                  <c:v>44119.325694444444</c:v>
                </c:pt>
                <c:pt idx="10850">
                  <c:v>44144.134722222225</c:v>
                </c:pt>
                <c:pt idx="10851">
                  <c:v>44054.737500000003</c:v>
                </c:pt>
                <c:pt idx="10852">
                  <c:v>44316.120138888888</c:v>
                </c:pt>
                <c:pt idx="10853">
                  <c:v>44009.405555555553</c:v>
                </c:pt>
                <c:pt idx="10854">
                  <c:v>44280.197222222225</c:v>
                </c:pt>
                <c:pt idx="10855">
                  <c:v>44218.794444444444</c:v>
                </c:pt>
                <c:pt idx="10856">
                  <c:v>44017.268055555556</c:v>
                </c:pt>
                <c:pt idx="10857">
                  <c:v>44040.032638888886</c:v>
                </c:pt>
                <c:pt idx="10858">
                  <c:v>44326.42083333333</c:v>
                </c:pt>
                <c:pt idx="10859">
                  <c:v>44033.263888888891</c:v>
                </c:pt>
                <c:pt idx="10860">
                  <c:v>44229.333333333336</c:v>
                </c:pt>
                <c:pt idx="10861">
                  <c:v>44113.929166666669</c:v>
                </c:pt>
                <c:pt idx="10862">
                  <c:v>44054.256944444445</c:v>
                </c:pt>
                <c:pt idx="10863">
                  <c:v>44094.392361111109</c:v>
                </c:pt>
                <c:pt idx="10864">
                  <c:v>44358.702777777777</c:v>
                </c:pt>
                <c:pt idx="10865">
                  <c:v>44257.343055555553</c:v>
                </c:pt>
                <c:pt idx="10866">
                  <c:v>44042.326388888891</c:v>
                </c:pt>
                <c:pt idx="10867">
                  <c:v>44222.543749999997</c:v>
                </c:pt>
                <c:pt idx="10868">
                  <c:v>44191.535416666666</c:v>
                </c:pt>
                <c:pt idx="10869">
                  <c:v>44125.166666666664</c:v>
                </c:pt>
                <c:pt idx="10870">
                  <c:v>44335.529861111114</c:v>
                </c:pt>
                <c:pt idx="10871">
                  <c:v>44364.211111111108</c:v>
                </c:pt>
                <c:pt idx="10872">
                  <c:v>44021.3</c:v>
                </c:pt>
                <c:pt idx="10873">
                  <c:v>44294.904861111114</c:v>
                </c:pt>
                <c:pt idx="10874">
                  <c:v>44187.551388888889</c:v>
                </c:pt>
                <c:pt idx="10875">
                  <c:v>44240.160416666666</c:v>
                </c:pt>
                <c:pt idx="10876">
                  <c:v>44267.573611111111</c:v>
                </c:pt>
                <c:pt idx="10877">
                  <c:v>44134.629861111112</c:v>
                </c:pt>
                <c:pt idx="10878">
                  <c:v>44007.172222222223</c:v>
                </c:pt>
                <c:pt idx="10879">
                  <c:v>44134.892361111109</c:v>
                </c:pt>
                <c:pt idx="10880">
                  <c:v>44064.970138888886</c:v>
                </c:pt>
                <c:pt idx="10881">
                  <c:v>44006.627083333333</c:v>
                </c:pt>
                <c:pt idx="10882">
                  <c:v>44262.378472222219</c:v>
                </c:pt>
                <c:pt idx="10883">
                  <c:v>44168.251388888886</c:v>
                </c:pt>
                <c:pt idx="10884">
                  <c:v>44111.147222222222</c:v>
                </c:pt>
                <c:pt idx="10885">
                  <c:v>44050.280555555553</c:v>
                </c:pt>
                <c:pt idx="10886">
                  <c:v>44039.80972222222</c:v>
                </c:pt>
                <c:pt idx="10887">
                  <c:v>44223.273611111108</c:v>
                </c:pt>
                <c:pt idx="10888">
                  <c:v>44214.261111111111</c:v>
                </c:pt>
                <c:pt idx="10889">
                  <c:v>44278.446527777778</c:v>
                </c:pt>
                <c:pt idx="10890">
                  <c:v>44158.17291666667</c:v>
                </c:pt>
                <c:pt idx="10891">
                  <c:v>44362.756249999999</c:v>
                </c:pt>
                <c:pt idx="10892">
                  <c:v>44231.477777777778</c:v>
                </c:pt>
                <c:pt idx="10893">
                  <c:v>44204.070138888892</c:v>
                </c:pt>
                <c:pt idx="10894">
                  <c:v>44364.111805555556</c:v>
                </c:pt>
                <c:pt idx="10895">
                  <c:v>44121.48333333333</c:v>
                </c:pt>
                <c:pt idx="10896">
                  <c:v>44197.802777777775</c:v>
                </c:pt>
                <c:pt idx="10897">
                  <c:v>44146.234722222223</c:v>
                </c:pt>
                <c:pt idx="10898">
                  <c:v>44353.319444444445</c:v>
                </c:pt>
                <c:pt idx="10899">
                  <c:v>44339.461805555555</c:v>
                </c:pt>
                <c:pt idx="10900">
                  <c:v>44277.818749999999</c:v>
                </c:pt>
                <c:pt idx="10901">
                  <c:v>44331.288888888892</c:v>
                </c:pt>
                <c:pt idx="10902">
                  <c:v>44292.09097222222</c:v>
                </c:pt>
                <c:pt idx="10903">
                  <c:v>44086.473611111112</c:v>
                </c:pt>
                <c:pt idx="10904">
                  <c:v>44221.506249999999</c:v>
                </c:pt>
                <c:pt idx="10905">
                  <c:v>44041.574999999997</c:v>
                </c:pt>
                <c:pt idx="10906">
                  <c:v>44084.71875</c:v>
                </c:pt>
                <c:pt idx="10907">
                  <c:v>44124.34652777778</c:v>
                </c:pt>
                <c:pt idx="10908">
                  <c:v>44030.412499999999</c:v>
                </c:pt>
                <c:pt idx="10909">
                  <c:v>44210.37222222222</c:v>
                </c:pt>
                <c:pt idx="10910">
                  <c:v>44165.581250000003</c:v>
                </c:pt>
                <c:pt idx="10911">
                  <c:v>44187.977777777778</c:v>
                </c:pt>
                <c:pt idx="10912">
                  <c:v>44043.039583333331</c:v>
                </c:pt>
                <c:pt idx="10913">
                  <c:v>44217.822916666664</c:v>
                </c:pt>
                <c:pt idx="10914">
                  <c:v>44184.779166666667</c:v>
                </c:pt>
                <c:pt idx="10915">
                  <c:v>44155.210416666669</c:v>
                </c:pt>
                <c:pt idx="10916">
                  <c:v>44320.102083333331</c:v>
                </c:pt>
                <c:pt idx="10917">
                  <c:v>44025.98541666667</c:v>
                </c:pt>
                <c:pt idx="10918">
                  <c:v>44275.911111111112</c:v>
                </c:pt>
                <c:pt idx="10919">
                  <c:v>44304.427777777775</c:v>
                </c:pt>
                <c:pt idx="10920">
                  <c:v>44322.53125</c:v>
                </c:pt>
                <c:pt idx="10921">
                  <c:v>44098.664583333331</c:v>
                </c:pt>
                <c:pt idx="10922">
                  <c:v>44346.065972222219</c:v>
                </c:pt>
                <c:pt idx="10923">
                  <c:v>44094.967361111114</c:v>
                </c:pt>
                <c:pt idx="10924">
                  <c:v>44277.343055555553</c:v>
                </c:pt>
                <c:pt idx="10925">
                  <c:v>44351.232638888891</c:v>
                </c:pt>
                <c:pt idx="10926">
                  <c:v>44025.030555555553</c:v>
                </c:pt>
                <c:pt idx="10927">
                  <c:v>44012.352083333331</c:v>
                </c:pt>
                <c:pt idx="10928">
                  <c:v>44117.571527777778</c:v>
                </c:pt>
                <c:pt idx="10929">
                  <c:v>44035.38958333333</c:v>
                </c:pt>
                <c:pt idx="10930">
                  <c:v>44032.476388888892</c:v>
                </c:pt>
                <c:pt idx="10931">
                  <c:v>44097.045138888891</c:v>
                </c:pt>
                <c:pt idx="10932">
                  <c:v>44299.361111111109</c:v>
                </c:pt>
                <c:pt idx="10933">
                  <c:v>44354.836111111108</c:v>
                </c:pt>
                <c:pt idx="10934">
                  <c:v>44232.609722222223</c:v>
                </c:pt>
                <c:pt idx="10935">
                  <c:v>44226.181250000001</c:v>
                </c:pt>
                <c:pt idx="10936">
                  <c:v>44310.651388888888</c:v>
                </c:pt>
                <c:pt idx="10937">
                  <c:v>44216.051388888889</c:v>
                </c:pt>
                <c:pt idx="10938">
                  <c:v>44041.540972222225</c:v>
                </c:pt>
                <c:pt idx="10939">
                  <c:v>44180.129166666666</c:v>
                </c:pt>
                <c:pt idx="10940">
                  <c:v>44132.829861111109</c:v>
                </c:pt>
                <c:pt idx="10941">
                  <c:v>44292.284722222219</c:v>
                </c:pt>
                <c:pt idx="10942">
                  <c:v>44293.931944444441</c:v>
                </c:pt>
                <c:pt idx="10943">
                  <c:v>44301.503472222219</c:v>
                </c:pt>
                <c:pt idx="10944">
                  <c:v>44171.661111111112</c:v>
                </c:pt>
                <c:pt idx="10945">
                  <c:v>44265.072222222225</c:v>
                </c:pt>
                <c:pt idx="10946">
                  <c:v>44113.436111111114</c:v>
                </c:pt>
                <c:pt idx="10947">
                  <c:v>44013.269444444442</c:v>
                </c:pt>
                <c:pt idx="10948">
                  <c:v>44102.238194444442</c:v>
                </c:pt>
                <c:pt idx="10949">
                  <c:v>44014.65</c:v>
                </c:pt>
                <c:pt idx="10950">
                  <c:v>44130.688194444447</c:v>
                </c:pt>
                <c:pt idx="10951">
                  <c:v>44292.655555555553</c:v>
                </c:pt>
                <c:pt idx="10952">
                  <c:v>44129.172222222223</c:v>
                </c:pt>
                <c:pt idx="10953">
                  <c:v>44020.45416666667</c:v>
                </c:pt>
                <c:pt idx="10954">
                  <c:v>44222.95</c:v>
                </c:pt>
                <c:pt idx="10955">
                  <c:v>44168.263194444444</c:v>
                </c:pt>
                <c:pt idx="10956">
                  <c:v>44110.186805555553</c:v>
                </c:pt>
                <c:pt idx="10957">
                  <c:v>44306.026388888888</c:v>
                </c:pt>
                <c:pt idx="10958">
                  <c:v>44218.314583333333</c:v>
                </c:pt>
                <c:pt idx="10959">
                  <c:v>44061.052777777775</c:v>
                </c:pt>
                <c:pt idx="10960">
                  <c:v>44101.189583333333</c:v>
                </c:pt>
                <c:pt idx="10961">
                  <c:v>44088.012499999997</c:v>
                </c:pt>
                <c:pt idx="10962">
                  <c:v>44297.554166666669</c:v>
                </c:pt>
                <c:pt idx="10963">
                  <c:v>44039.54791666667</c:v>
                </c:pt>
                <c:pt idx="10964">
                  <c:v>44134.782638888886</c:v>
                </c:pt>
                <c:pt idx="10965">
                  <c:v>44060.05</c:v>
                </c:pt>
                <c:pt idx="10966">
                  <c:v>44095.947222222225</c:v>
                </c:pt>
                <c:pt idx="10967">
                  <c:v>44196.901388888888</c:v>
                </c:pt>
                <c:pt idx="10968">
                  <c:v>44280.765277777777</c:v>
                </c:pt>
                <c:pt idx="10969">
                  <c:v>44193.567361111112</c:v>
                </c:pt>
                <c:pt idx="10970">
                  <c:v>44067.506249999999</c:v>
                </c:pt>
                <c:pt idx="10971">
                  <c:v>44344.415277777778</c:v>
                </c:pt>
                <c:pt idx="10972">
                  <c:v>44346.626388888886</c:v>
                </c:pt>
                <c:pt idx="10973">
                  <c:v>44337.674305555556</c:v>
                </c:pt>
                <c:pt idx="10974">
                  <c:v>44321.356944444444</c:v>
                </c:pt>
                <c:pt idx="10975">
                  <c:v>44199.998611111114</c:v>
                </c:pt>
                <c:pt idx="10976">
                  <c:v>44199.730555555558</c:v>
                </c:pt>
                <c:pt idx="10977">
                  <c:v>44061.480555555558</c:v>
                </c:pt>
                <c:pt idx="10978">
                  <c:v>44126.836805555555</c:v>
                </c:pt>
                <c:pt idx="10979">
                  <c:v>44121.368055555555</c:v>
                </c:pt>
                <c:pt idx="10980">
                  <c:v>44192.213194444441</c:v>
                </c:pt>
                <c:pt idx="10981">
                  <c:v>44150.551388888889</c:v>
                </c:pt>
                <c:pt idx="10982">
                  <c:v>44125.85833333333</c:v>
                </c:pt>
                <c:pt idx="10983">
                  <c:v>44293.777777777781</c:v>
                </c:pt>
                <c:pt idx="10984">
                  <c:v>44008.62222222222</c:v>
                </c:pt>
                <c:pt idx="10985">
                  <c:v>44020.361111111109</c:v>
                </c:pt>
                <c:pt idx="10986">
                  <c:v>44258.790277777778</c:v>
                </c:pt>
                <c:pt idx="10987">
                  <c:v>44117.331944444442</c:v>
                </c:pt>
                <c:pt idx="10988">
                  <c:v>44069.861111111109</c:v>
                </c:pt>
                <c:pt idx="10989">
                  <c:v>44250.837500000001</c:v>
                </c:pt>
                <c:pt idx="10990">
                  <c:v>44100.615972222222</c:v>
                </c:pt>
                <c:pt idx="10991">
                  <c:v>44237.563888888886</c:v>
                </c:pt>
                <c:pt idx="10992">
                  <c:v>44184.9</c:v>
                </c:pt>
                <c:pt idx="10993">
                  <c:v>44278.11041666667</c:v>
                </c:pt>
                <c:pt idx="10994">
                  <c:v>44049.004166666666</c:v>
                </c:pt>
                <c:pt idx="10995">
                  <c:v>44127.215277777781</c:v>
                </c:pt>
                <c:pt idx="10996">
                  <c:v>44329.603472222225</c:v>
                </c:pt>
                <c:pt idx="10997">
                  <c:v>44152.749305555553</c:v>
                </c:pt>
                <c:pt idx="10998">
                  <c:v>44033.147222222222</c:v>
                </c:pt>
                <c:pt idx="10999">
                  <c:v>44354.923611111109</c:v>
                </c:pt>
                <c:pt idx="11000">
                  <c:v>44321.927777777775</c:v>
                </c:pt>
                <c:pt idx="11001">
                  <c:v>44190.786111111112</c:v>
                </c:pt>
                <c:pt idx="11002">
                  <c:v>44174.230555555558</c:v>
                </c:pt>
                <c:pt idx="11003">
                  <c:v>44315.379166666666</c:v>
                </c:pt>
                <c:pt idx="11004">
                  <c:v>44083.94027777778</c:v>
                </c:pt>
                <c:pt idx="11005">
                  <c:v>44030.131944444445</c:v>
                </c:pt>
                <c:pt idx="11006">
                  <c:v>44075.21875</c:v>
                </c:pt>
                <c:pt idx="11007">
                  <c:v>44203.04583333333</c:v>
                </c:pt>
                <c:pt idx="11008">
                  <c:v>44235.631944444445</c:v>
                </c:pt>
                <c:pt idx="11009">
                  <c:v>44280.996527777781</c:v>
                </c:pt>
                <c:pt idx="11010">
                  <c:v>44294.85</c:v>
                </c:pt>
                <c:pt idx="11011">
                  <c:v>44023.120833333334</c:v>
                </c:pt>
                <c:pt idx="11012">
                  <c:v>44363.520138888889</c:v>
                </c:pt>
                <c:pt idx="11013">
                  <c:v>44363.293749999997</c:v>
                </c:pt>
                <c:pt idx="11014">
                  <c:v>44026.363888888889</c:v>
                </c:pt>
                <c:pt idx="11015">
                  <c:v>44293.896527777775</c:v>
                </c:pt>
                <c:pt idx="11016">
                  <c:v>44234.40902777778</c:v>
                </c:pt>
                <c:pt idx="11017">
                  <c:v>44112.600694444445</c:v>
                </c:pt>
                <c:pt idx="11018">
                  <c:v>44086.870833333334</c:v>
                </c:pt>
                <c:pt idx="11019">
                  <c:v>44239.333333333336</c:v>
                </c:pt>
                <c:pt idx="11020">
                  <c:v>44115.894444444442</c:v>
                </c:pt>
                <c:pt idx="11021">
                  <c:v>44076.345833333333</c:v>
                </c:pt>
                <c:pt idx="11022">
                  <c:v>44315.628472222219</c:v>
                </c:pt>
                <c:pt idx="11023">
                  <c:v>44181.964583333334</c:v>
                </c:pt>
                <c:pt idx="11024">
                  <c:v>44003.321527777778</c:v>
                </c:pt>
                <c:pt idx="11025">
                  <c:v>44097.357638888891</c:v>
                </c:pt>
                <c:pt idx="11026">
                  <c:v>44218.73333333333</c:v>
                </c:pt>
                <c:pt idx="11027">
                  <c:v>44075.270833333336</c:v>
                </c:pt>
                <c:pt idx="11028">
                  <c:v>44329.623611111114</c:v>
                </c:pt>
                <c:pt idx="11029">
                  <c:v>44364.461805555555</c:v>
                </c:pt>
                <c:pt idx="11030">
                  <c:v>44289.560416666667</c:v>
                </c:pt>
                <c:pt idx="11031">
                  <c:v>44336.279166666667</c:v>
                </c:pt>
                <c:pt idx="11032">
                  <c:v>44080.279166666667</c:v>
                </c:pt>
                <c:pt idx="11033">
                  <c:v>44360.856249999997</c:v>
                </c:pt>
                <c:pt idx="11034">
                  <c:v>44056.777777777781</c:v>
                </c:pt>
                <c:pt idx="11035">
                  <c:v>44033.650694444441</c:v>
                </c:pt>
                <c:pt idx="11036">
                  <c:v>44274.265277777777</c:v>
                </c:pt>
                <c:pt idx="11037">
                  <c:v>44352.395138888889</c:v>
                </c:pt>
                <c:pt idx="11038">
                  <c:v>44327.751388888886</c:v>
                </c:pt>
                <c:pt idx="11039">
                  <c:v>44170.751388888886</c:v>
                </c:pt>
                <c:pt idx="11040">
                  <c:v>44287.254861111112</c:v>
                </c:pt>
                <c:pt idx="11041">
                  <c:v>44294.580555555556</c:v>
                </c:pt>
                <c:pt idx="11042">
                  <c:v>44250.191666666666</c:v>
                </c:pt>
                <c:pt idx="11043">
                  <c:v>44062.01458333333</c:v>
                </c:pt>
                <c:pt idx="11044">
                  <c:v>44150.029861111114</c:v>
                </c:pt>
                <c:pt idx="11045">
                  <c:v>44144.463194444441</c:v>
                </c:pt>
                <c:pt idx="11046">
                  <c:v>44019.776388888888</c:v>
                </c:pt>
                <c:pt idx="11047">
                  <c:v>44265.95416666667</c:v>
                </c:pt>
                <c:pt idx="11048">
                  <c:v>44090.472222222219</c:v>
                </c:pt>
                <c:pt idx="11049">
                  <c:v>44137.879166666666</c:v>
                </c:pt>
                <c:pt idx="11050">
                  <c:v>44303.435416666667</c:v>
                </c:pt>
                <c:pt idx="11051">
                  <c:v>44317.115972222222</c:v>
                </c:pt>
                <c:pt idx="11052">
                  <c:v>44247.769444444442</c:v>
                </c:pt>
                <c:pt idx="11053">
                  <c:v>44171.252083333333</c:v>
                </c:pt>
                <c:pt idx="11054">
                  <c:v>44287.556944444441</c:v>
                </c:pt>
                <c:pt idx="11055">
                  <c:v>44342.723611111112</c:v>
                </c:pt>
                <c:pt idx="11056">
                  <c:v>44054.497916666667</c:v>
                </c:pt>
                <c:pt idx="11057">
                  <c:v>44225.344444444447</c:v>
                </c:pt>
                <c:pt idx="11058">
                  <c:v>44264.525694444441</c:v>
                </c:pt>
                <c:pt idx="11059">
                  <c:v>44021.870833333334</c:v>
                </c:pt>
                <c:pt idx="11060">
                  <c:v>44174.30972222222</c:v>
                </c:pt>
                <c:pt idx="11061">
                  <c:v>44335.025000000001</c:v>
                </c:pt>
                <c:pt idx="11062">
                  <c:v>44124.245833333334</c:v>
                </c:pt>
                <c:pt idx="11063">
                  <c:v>44064.550694444442</c:v>
                </c:pt>
                <c:pt idx="11064">
                  <c:v>44105.01666666667</c:v>
                </c:pt>
                <c:pt idx="11065">
                  <c:v>44085.503472222219</c:v>
                </c:pt>
                <c:pt idx="11066">
                  <c:v>44054.740972222222</c:v>
                </c:pt>
                <c:pt idx="11067">
                  <c:v>44219.345138888886</c:v>
                </c:pt>
                <c:pt idx="11068">
                  <c:v>44090.5625</c:v>
                </c:pt>
                <c:pt idx="11069">
                  <c:v>44284.407638888886</c:v>
                </c:pt>
                <c:pt idx="11070">
                  <c:v>44194.226388888892</c:v>
                </c:pt>
                <c:pt idx="11071">
                  <c:v>44095.497916666667</c:v>
                </c:pt>
                <c:pt idx="11072">
                  <c:v>44292.345138888886</c:v>
                </c:pt>
                <c:pt idx="11073">
                  <c:v>44234.098611111112</c:v>
                </c:pt>
                <c:pt idx="11074">
                  <c:v>44162.078472222223</c:v>
                </c:pt>
                <c:pt idx="11075">
                  <c:v>44184.111805555556</c:v>
                </c:pt>
                <c:pt idx="11076">
                  <c:v>44127.066666666666</c:v>
                </c:pt>
                <c:pt idx="11077">
                  <c:v>44341.593055555553</c:v>
                </c:pt>
                <c:pt idx="11078">
                  <c:v>44060.21597222222</c:v>
                </c:pt>
                <c:pt idx="11079">
                  <c:v>44253.288888888892</c:v>
                </c:pt>
                <c:pt idx="11080">
                  <c:v>44154.620833333334</c:v>
                </c:pt>
                <c:pt idx="11081">
                  <c:v>44346.261805555558</c:v>
                </c:pt>
                <c:pt idx="11082">
                  <c:v>44325.569444444445</c:v>
                </c:pt>
                <c:pt idx="11083">
                  <c:v>44163.760416666664</c:v>
                </c:pt>
                <c:pt idx="11084">
                  <c:v>44245.456250000003</c:v>
                </c:pt>
                <c:pt idx="11085">
                  <c:v>44111.621527777781</c:v>
                </c:pt>
                <c:pt idx="11086">
                  <c:v>44100.416666666664</c:v>
                </c:pt>
                <c:pt idx="11087">
                  <c:v>44249.990277777775</c:v>
                </c:pt>
                <c:pt idx="11088">
                  <c:v>44043.740277777775</c:v>
                </c:pt>
                <c:pt idx="11089">
                  <c:v>44139.504166666666</c:v>
                </c:pt>
                <c:pt idx="11090">
                  <c:v>44103.427777777775</c:v>
                </c:pt>
                <c:pt idx="11091">
                  <c:v>44304.434027777781</c:v>
                </c:pt>
                <c:pt idx="11092">
                  <c:v>44120.62777777778</c:v>
                </c:pt>
                <c:pt idx="11093">
                  <c:v>44119.51458333333</c:v>
                </c:pt>
                <c:pt idx="11094">
                  <c:v>44183.759027777778</c:v>
                </c:pt>
                <c:pt idx="11095">
                  <c:v>44024.45416666667</c:v>
                </c:pt>
                <c:pt idx="11096">
                  <c:v>44050.961805555555</c:v>
                </c:pt>
                <c:pt idx="11097">
                  <c:v>44040.855555555558</c:v>
                </c:pt>
                <c:pt idx="11098">
                  <c:v>44325.638194444444</c:v>
                </c:pt>
                <c:pt idx="11099">
                  <c:v>44358.185416666667</c:v>
                </c:pt>
                <c:pt idx="11100">
                  <c:v>44283.592361111114</c:v>
                </c:pt>
                <c:pt idx="11101">
                  <c:v>44102.298611111109</c:v>
                </c:pt>
                <c:pt idx="11102">
                  <c:v>44241.138888888891</c:v>
                </c:pt>
                <c:pt idx="11103">
                  <c:v>44126.196527777778</c:v>
                </c:pt>
                <c:pt idx="11104">
                  <c:v>44001.823611111111</c:v>
                </c:pt>
                <c:pt idx="11105">
                  <c:v>44124.524305555555</c:v>
                </c:pt>
                <c:pt idx="11106">
                  <c:v>44286.563888888886</c:v>
                </c:pt>
                <c:pt idx="11107">
                  <c:v>44265.877083333333</c:v>
                </c:pt>
                <c:pt idx="11108">
                  <c:v>44249.885416666664</c:v>
                </c:pt>
                <c:pt idx="11109">
                  <c:v>44101.543055555558</c:v>
                </c:pt>
                <c:pt idx="11110">
                  <c:v>44095.223611111112</c:v>
                </c:pt>
                <c:pt idx="11111">
                  <c:v>44166.030555555553</c:v>
                </c:pt>
                <c:pt idx="11112">
                  <c:v>44108.904166666667</c:v>
                </c:pt>
                <c:pt idx="11113">
                  <c:v>44082.142361111109</c:v>
                </c:pt>
                <c:pt idx="11114">
                  <c:v>44297.162499999999</c:v>
                </c:pt>
                <c:pt idx="11115">
                  <c:v>44361.15347222222</c:v>
                </c:pt>
                <c:pt idx="11116">
                  <c:v>44123.05972222222</c:v>
                </c:pt>
                <c:pt idx="11117">
                  <c:v>44032.759722222225</c:v>
                </c:pt>
                <c:pt idx="11118">
                  <c:v>44206.947222222225</c:v>
                </c:pt>
                <c:pt idx="11119">
                  <c:v>44300.612500000003</c:v>
                </c:pt>
                <c:pt idx="11120">
                  <c:v>44237.737500000003</c:v>
                </c:pt>
                <c:pt idx="11121">
                  <c:v>44304.974305555559</c:v>
                </c:pt>
                <c:pt idx="11122">
                  <c:v>44171.513194444444</c:v>
                </c:pt>
                <c:pt idx="11123">
                  <c:v>44135.431250000001</c:v>
                </c:pt>
                <c:pt idx="11124">
                  <c:v>44307.84375</c:v>
                </c:pt>
                <c:pt idx="11125">
                  <c:v>44223.805555555555</c:v>
                </c:pt>
                <c:pt idx="11126">
                  <c:v>44044.616666666669</c:v>
                </c:pt>
                <c:pt idx="11127">
                  <c:v>44103.306944444441</c:v>
                </c:pt>
                <c:pt idx="11128">
                  <c:v>44151.447222222225</c:v>
                </c:pt>
                <c:pt idx="11129">
                  <c:v>44333.377083333333</c:v>
                </c:pt>
                <c:pt idx="11130">
                  <c:v>44019.588194444441</c:v>
                </c:pt>
                <c:pt idx="11131">
                  <c:v>44207.572222222225</c:v>
                </c:pt>
                <c:pt idx="11132">
                  <c:v>44084.021527777775</c:v>
                </c:pt>
                <c:pt idx="11133">
                  <c:v>44316.486805555556</c:v>
                </c:pt>
                <c:pt idx="11134">
                  <c:v>44115.034722222219</c:v>
                </c:pt>
                <c:pt idx="11135">
                  <c:v>44145.647222222222</c:v>
                </c:pt>
                <c:pt idx="11136">
                  <c:v>44094.732638888891</c:v>
                </c:pt>
                <c:pt idx="11137">
                  <c:v>44009.564583333333</c:v>
                </c:pt>
                <c:pt idx="11138">
                  <c:v>44037.404861111114</c:v>
                </c:pt>
                <c:pt idx="11139">
                  <c:v>44332.765972222223</c:v>
                </c:pt>
                <c:pt idx="11140">
                  <c:v>44267.301388888889</c:v>
                </c:pt>
                <c:pt idx="11141">
                  <c:v>44270.525694444441</c:v>
                </c:pt>
                <c:pt idx="11142">
                  <c:v>44127.354861111111</c:v>
                </c:pt>
                <c:pt idx="11143">
                  <c:v>44348.361111111109</c:v>
                </c:pt>
                <c:pt idx="11144">
                  <c:v>44094.306250000001</c:v>
                </c:pt>
                <c:pt idx="11145">
                  <c:v>44047.032638888886</c:v>
                </c:pt>
                <c:pt idx="11146">
                  <c:v>44056.227777777778</c:v>
                </c:pt>
                <c:pt idx="11147">
                  <c:v>44162.545138888891</c:v>
                </c:pt>
                <c:pt idx="11148">
                  <c:v>44070.286111111112</c:v>
                </c:pt>
                <c:pt idx="11149">
                  <c:v>44284.754861111112</c:v>
                </c:pt>
                <c:pt idx="11150">
                  <c:v>44053.974999999999</c:v>
                </c:pt>
                <c:pt idx="11151">
                  <c:v>44100.106249999997</c:v>
                </c:pt>
                <c:pt idx="11152">
                  <c:v>44141.45208333333</c:v>
                </c:pt>
                <c:pt idx="11153">
                  <c:v>44054.036805555559</c:v>
                </c:pt>
                <c:pt idx="11154">
                  <c:v>44199.667361111111</c:v>
                </c:pt>
                <c:pt idx="11155">
                  <c:v>44285.000694444447</c:v>
                </c:pt>
                <c:pt idx="11156">
                  <c:v>44030.602777777778</c:v>
                </c:pt>
                <c:pt idx="11157">
                  <c:v>44324.777083333334</c:v>
                </c:pt>
                <c:pt idx="11158">
                  <c:v>44169.755555555559</c:v>
                </c:pt>
                <c:pt idx="11159">
                  <c:v>44149.097222222219</c:v>
                </c:pt>
                <c:pt idx="11160">
                  <c:v>44031.9375</c:v>
                </c:pt>
                <c:pt idx="11161">
                  <c:v>44361.367361111108</c:v>
                </c:pt>
                <c:pt idx="11162">
                  <c:v>44306.933333333334</c:v>
                </c:pt>
                <c:pt idx="11163">
                  <c:v>44286.12777777778</c:v>
                </c:pt>
                <c:pt idx="11164">
                  <c:v>44300.09097222222</c:v>
                </c:pt>
                <c:pt idx="11165">
                  <c:v>44309.753472222219</c:v>
                </c:pt>
                <c:pt idx="11166">
                  <c:v>44108.556250000001</c:v>
                </c:pt>
                <c:pt idx="11167">
                  <c:v>44043.97152777778</c:v>
                </c:pt>
                <c:pt idx="11168">
                  <c:v>44360.604166666664</c:v>
                </c:pt>
                <c:pt idx="11169">
                  <c:v>44172.995833333334</c:v>
                </c:pt>
                <c:pt idx="11170">
                  <c:v>44189.469444444447</c:v>
                </c:pt>
                <c:pt idx="11171">
                  <c:v>44218.175694444442</c:v>
                </c:pt>
                <c:pt idx="11172">
                  <c:v>44018.12222222222</c:v>
                </c:pt>
                <c:pt idx="11173">
                  <c:v>44067.206250000003</c:v>
                </c:pt>
                <c:pt idx="11174">
                  <c:v>44265.489583333336</c:v>
                </c:pt>
                <c:pt idx="11175">
                  <c:v>44225.731249999997</c:v>
                </c:pt>
                <c:pt idx="11176">
                  <c:v>44170.611111111109</c:v>
                </c:pt>
                <c:pt idx="11177">
                  <c:v>44329.743750000001</c:v>
                </c:pt>
                <c:pt idx="11178">
                  <c:v>44216.098611111112</c:v>
                </c:pt>
                <c:pt idx="11179">
                  <c:v>44135.949305555558</c:v>
                </c:pt>
                <c:pt idx="11180">
                  <c:v>44197.272916666669</c:v>
                </c:pt>
                <c:pt idx="11181">
                  <c:v>44154.229861111111</c:v>
                </c:pt>
                <c:pt idx="11182">
                  <c:v>44070.118055555555</c:v>
                </c:pt>
                <c:pt idx="11183">
                  <c:v>44158.658333333333</c:v>
                </c:pt>
                <c:pt idx="11184">
                  <c:v>44176.474999999999</c:v>
                </c:pt>
                <c:pt idx="11185">
                  <c:v>44044.682638888888</c:v>
                </c:pt>
                <c:pt idx="11186">
                  <c:v>44200.290277777778</c:v>
                </c:pt>
                <c:pt idx="11187">
                  <c:v>44338.977777777778</c:v>
                </c:pt>
                <c:pt idx="11188">
                  <c:v>44132.78125</c:v>
                </c:pt>
                <c:pt idx="11189">
                  <c:v>44053.750694444447</c:v>
                </c:pt>
                <c:pt idx="11190">
                  <c:v>44135.761111111111</c:v>
                </c:pt>
                <c:pt idx="11191">
                  <c:v>44243.136805555558</c:v>
                </c:pt>
                <c:pt idx="11192">
                  <c:v>44054.991666666669</c:v>
                </c:pt>
                <c:pt idx="11193">
                  <c:v>44087.371527777781</c:v>
                </c:pt>
                <c:pt idx="11194">
                  <c:v>44244.383333333331</c:v>
                </c:pt>
                <c:pt idx="11195">
                  <c:v>44330.365277777775</c:v>
                </c:pt>
                <c:pt idx="11196">
                  <c:v>44075.755555555559</c:v>
                </c:pt>
                <c:pt idx="11197">
                  <c:v>44056.356944444444</c:v>
                </c:pt>
                <c:pt idx="11198">
                  <c:v>44045.756944444445</c:v>
                </c:pt>
                <c:pt idx="11199">
                  <c:v>44068.930555555555</c:v>
                </c:pt>
                <c:pt idx="11200">
                  <c:v>44003.947916666664</c:v>
                </c:pt>
                <c:pt idx="11201">
                  <c:v>44351.963888888888</c:v>
                </c:pt>
                <c:pt idx="11202">
                  <c:v>44082.229861111111</c:v>
                </c:pt>
                <c:pt idx="11203">
                  <c:v>44049.415972222225</c:v>
                </c:pt>
                <c:pt idx="11204">
                  <c:v>44278.451388888891</c:v>
                </c:pt>
                <c:pt idx="11205">
                  <c:v>44093.276388888888</c:v>
                </c:pt>
                <c:pt idx="11206">
                  <c:v>44038.508333333331</c:v>
                </c:pt>
                <c:pt idx="11207">
                  <c:v>44083.112500000003</c:v>
                </c:pt>
                <c:pt idx="11208">
                  <c:v>44028.227083333331</c:v>
                </c:pt>
                <c:pt idx="11209">
                  <c:v>44357.104166666664</c:v>
                </c:pt>
                <c:pt idx="11210">
                  <c:v>44135.853472222225</c:v>
                </c:pt>
                <c:pt idx="11211">
                  <c:v>44154.433333333334</c:v>
                </c:pt>
                <c:pt idx="11212">
                  <c:v>44100.443749999999</c:v>
                </c:pt>
                <c:pt idx="11213">
                  <c:v>44239.90625</c:v>
                </c:pt>
                <c:pt idx="11214">
                  <c:v>44323.738888888889</c:v>
                </c:pt>
                <c:pt idx="11215">
                  <c:v>44095.614583333336</c:v>
                </c:pt>
                <c:pt idx="11216">
                  <c:v>44050.23541666667</c:v>
                </c:pt>
                <c:pt idx="11217">
                  <c:v>44107.959722222222</c:v>
                </c:pt>
                <c:pt idx="11218">
                  <c:v>44016.519444444442</c:v>
                </c:pt>
                <c:pt idx="11219">
                  <c:v>44348.165972222225</c:v>
                </c:pt>
                <c:pt idx="11220">
                  <c:v>44298.585416666669</c:v>
                </c:pt>
                <c:pt idx="11221">
                  <c:v>44253.575694444444</c:v>
                </c:pt>
                <c:pt idx="11222">
                  <c:v>44107.059027777781</c:v>
                </c:pt>
                <c:pt idx="11223">
                  <c:v>44358.611111111109</c:v>
                </c:pt>
                <c:pt idx="11224">
                  <c:v>44083.093055555553</c:v>
                </c:pt>
                <c:pt idx="11225">
                  <c:v>44071.178472222222</c:v>
                </c:pt>
                <c:pt idx="11226">
                  <c:v>44194.741666666669</c:v>
                </c:pt>
                <c:pt idx="11227">
                  <c:v>44178.62777777778</c:v>
                </c:pt>
                <c:pt idx="11228">
                  <c:v>44333.259027777778</c:v>
                </c:pt>
                <c:pt idx="11229">
                  <c:v>44003.692361111112</c:v>
                </c:pt>
                <c:pt idx="11230">
                  <c:v>44140.414583333331</c:v>
                </c:pt>
                <c:pt idx="11231">
                  <c:v>44122.254166666666</c:v>
                </c:pt>
                <c:pt idx="11232">
                  <c:v>44058.673611111109</c:v>
                </c:pt>
                <c:pt idx="11233">
                  <c:v>44104.569444444445</c:v>
                </c:pt>
                <c:pt idx="11234">
                  <c:v>44262.258333333331</c:v>
                </c:pt>
                <c:pt idx="11235">
                  <c:v>44315.152777777781</c:v>
                </c:pt>
                <c:pt idx="11236">
                  <c:v>44059.849305555559</c:v>
                </c:pt>
                <c:pt idx="11237">
                  <c:v>44030.658333333333</c:v>
                </c:pt>
                <c:pt idx="11238">
                  <c:v>44256.863888888889</c:v>
                </c:pt>
                <c:pt idx="11239">
                  <c:v>44127.173611111109</c:v>
                </c:pt>
                <c:pt idx="11240">
                  <c:v>44233.441666666666</c:v>
                </c:pt>
                <c:pt idx="11241">
                  <c:v>44018.96597222222</c:v>
                </c:pt>
                <c:pt idx="11242">
                  <c:v>44335.90625</c:v>
                </c:pt>
                <c:pt idx="11243">
                  <c:v>44346.911111111112</c:v>
                </c:pt>
                <c:pt idx="11244">
                  <c:v>44326.914583333331</c:v>
                </c:pt>
                <c:pt idx="11245">
                  <c:v>44351.990277777775</c:v>
                </c:pt>
                <c:pt idx="11246">
                  <c:v>44334.727777777778</c:v>
                </c:pt>
                <c:pt idx="11247">
                  <c:v>44260.40902777778</c:v>
                </c:pt>
                <c:pt idx="11248">
                  <c:v>44273.931944444441</c:v>
                </c:pt>
                <c:pt idx="11249">
                  <c:v>44208.534722222219</c:v>
                </c:pt>
                <c:pt idx="11250">
                  <c:v>44012.884722222225</c:v>
                </c:pt>
                <c:pt idx="11251">
                  <c:v>44119.895833333336</c:v>
                </c:pt>
                <c:pt idx="11252">
                  <c:v>44247.120833333334</c:v>
                </c:pt>
                <c:pt idx="11253">
                  <c:v>44167.438888888886</c:v>
                </c:pt>
                <c:pt idx="11254">
                  <c:v>44154.007638888892</c:v>
                </c:pt>
                <c:pt idx="11255">
                  <c:v>44320.17083333333</c:v>
                </c:pt>
                <c:pt idx="11256">
                  <c:v>44306.422222222223</c:v>
                </c:pt>
                <c:pt idx="11257">
                  <c:v>44298.007638888892</c:v>
                </c:pt>
                <c:pt idx="11258">
                  <c:v>44315.544444444444</c:v>
                </c:pt>
                <c:pt idx="11259">
                  <c:v>44058.470833333333</c:v>
                </c:pt>
                <c:pt idx="11260">
                  <c:v>44030.856944444444</c:v>
                </c:pt>
                <c:pt idx="11261">
                  <c:v>44266.106249999997</c:v>
                </c:pt>
                <c:pt idx="11262">
                  <c:v>44176.65347222222</c:v>
                </c:pt>
                <c:pt idx="11263">
                  <c:v>44160.933333333334</c:v>
                </c:pt>
                <c:pt idx="11264">
                  <c:v>44039.306944444441</c:v>
                </c:pt>
                <c:pt idx="11265">
                  <c:v>44303.832638888889</c:v>
                </c:pt>
                <c:pt idx="11266">
                  <c:v>44337.917361111111</c:v>
                </c:pt>
                <c:pt idx="11267">
                  <c:v>44110.896527777775</c:v>
                </c:pt>
                <c:pt idx="11268">
                  <c:v>44104.802777777775</c:v>
                </c:pt>
                <c:pt idx="11269">
                  <c:v>44077.240972222222</c:v>
                </c:pt>
                <c:pt idx="11270">
                  <c:v>44165.923611111109</c:v>
                </c:pt>
                <c:pt idx="11271">
                  <c:v>44220.974999999999</c:v>
                </c:pt>
                <c:pt idx="11272">
                  <c:v>44176.592361111114</c:v>
                </c:pt>
                <c:pt idx="11273">
                  <c:v>44269.90347222222</c:v>
                </c:pt>
                <c:pt idx="11274">
                  <c:v>44025.774305555555</c:v>
                </c:pt>
                <c:pt idx="11275">
                  <c:v>44326.526388888888</c:v>
                </c:pt>
                <c:pt idx="11276">
                  <c:v>44123.372916666667</c:v>
                </c:pt>
                <c:pt idx="11277">
                  <c:v>44301.824999999997</c:v>
                </c:pt>
                <c:pt idx="11278">
                  <c:v>44100.247916666667</c:v>
                </c:pt>
                <c:pt idx="11279">
                  <c:v>44084.490972222222</c:v>
                </c:pt>
                <c:pt idx="11280">
                  <c:v>44088.936805555553</c:v>
                </c:pt>
                <c:pt idx="11281">
                  <c:v>44152.202777777777</c:v>
                </c:pt>
                <c:pt idx="11282">
                  <c:v>44073.070138888892</c:v>
                </c:pt>
                <c:pt idx="11283">
                  <c:v>44203.299305555556</c:v>
                </c:pt>
                <c:pt idx="11284">
                  <c:v>44061.019444444442</c:v>
                </c:pt>
                <c:pt idx="11285">
                  <c:v>44187.006249999999</c:v>
                </c:pt>
                <c:pt idx="11286">
                  <c:v>44300.55</c:v>
                </c:pt>
                <c:pt idx="11287">
                  <c:v>44098.23541666667</c:v>
                </c:pt>
                <c:pt idx="11288">
                  <c:v>44318.740972222222</c:v>
                </c:pt>
                <c:pt idx="11289">
                  <c:v>44245.684027777781</c:v>
                </c:pt>
                <c:pt idx="11290">
                  <c:v>44215.754166666666</c:v>
                </c:pt>
                <c:pt idx="11291">
                  <c:v>44075.95208333333</c:v>
                </c:pt>
                <c:pt idx="11292">
                  <c:v>44048.255555555559</c:v>
                </c:pt>
                <c:pt idx="11293">
                  <c:v>44284.19027777778</c:v>
                </c:pt>
                <c:pt idx="11294">
                  <c:v>44223.525000000001</c:v>
                </c:pt>
                <c:pt idx="11295">
                  <c:v>44332.631249999999</c:v>
                </c:pt>
                <c:pt idx="11296">
                  <c:v>44142.62777777778</c:v>
                </c:pt>
                <c:pt idx="11297">
                  <c:v>44221.07708333333</c:v>
                </c:pt>
                <c:pt idx="11298">
                  <c:v>44302.245833333334</c:v>
                </c:pt>
                <c:pt idx="11299">
                  <c:v>44004.314583333333</c:v>
                </c:pt>
                <c:pt idx="11300">
                  <c:v>44341.422222222223</c:v>
                </c:pt>
                <c:pt idx="11301">
                  <c:v>44121.284722222219</c:v>
                </c:pt>
                <c:pt idx="11302">
                  <c:v>44336.907638888886</c:v>
                </c:pt>
                <c:pt idx="11303">
                  <c:v>44331.5</c:v>
                </c:pt>
                <c:pt idx="11304">
                  <c:v>44103.753472222219</c:v>
                </c:pt>
                <c:pt idx="11305">
                  <c:v>44153.415972222225</c:v>
                </c:pt>
                <c:pt idx="11306">
                  <c:v>44048.442361111112</c:v>
                </c:pt>
                <c:pt idx="11307">
                  <c:v>44160.072916666664</c:v>
                </c:pt>
                <c:pt idx="11308">
                  <c:v>44017.900694444441</c:v>
                </c:pt>
                <c:pt idx="11309">
                  <c:v>44337.693055555559</c:v>
                </c:pt>
                <c:pt idx="11310">
                  <c:v>44356.561111111114</c:v>
                </c:pt>
                <c:pt idx="11311">
                  <c:v>44344.134722222225</c:v>
                </c:pt>
                <c:pt idx="11312">
                  <c:v>44169.894444444442</c:v>
                </c:pt>
                <c:pt idx="11313">
                  <c:v>44142.745833333334</c:v>
                </c:pt>
                <c:pt idx="11314">
                  <c:v>44183.859027777777</c:v>
                </c:pt>
                <c:pt idx="11315">
                  <c:v>44050.404861111114</c:v>
                </c:pt>
                <c:pt idx="11316">
                  <c:v>44256.784722222219</c:v>
                </c:pt>
                <c:pt idx="11317">
                  <c:v>44362.82916666667</c:v>
                </c:pt>
                <c:pt idx="11318">
                  <c:v>44263.097916666666</c:v>
                </c:pt>
                <c:pt idx="11319">
                  <c:v>44156.043055555558</c:v>
                </c:pt>
                <c:pt idx="11320">
                  <c:v>44300.068055555559</c:v>
                </c:pt>
                <c:pt idx="11321">
                  <c:v>44007.336111111108</c:v>
                </c:pt>
                <c:pt idx="11322">
                  <c:v>44040.666666666664</c:v>
                </c:pt>
                <c:pt idx="11323">
                  <c:v>44340.931944444441</c:v>
                </c:pt>
                <c:pt idx="11324">
                  <c:v>44179.717361111114</c:v>
                </c:pt>
                <c:pt idx="11325">
                  <c:v>44180.05</c:v>
                </c:pt>
                <c:pt idx="11326">
                  <c:v>44032.842361111114</c:v>
                </c:pt>
                <c:pt idx="11327">
                  <c:v>44006.768055555556</c:v>
                </c:pt>
                <c:pt idx="11328">
                  <c:v>44342.211805555555</c:v>
                </c:pt>
                <c:pt idx="11329">
                  <c:v>44169.607638888891</c:v>
                </c:pt>
                <c:pt idx="11330">
                  <c:v>44191.344444444447</c:v>
                </c:pt>
                <c:pt idx="11331">
                  <c:v>44108.238194444442</c:v>
                </c:pt>
                <c:pt idx="11332">
                  <c:v>44091.640277777777</c:v>
                </c:pt>
                <c:pt idx="11333">
                  <c:v>44130.611805555556</c:v>
                </c:pt>
                <c:pt idx="11334">
                  <c:v>44122.473611111112</c:v>
                </c:pt>
                <c:pt idx="11335">
                  <c:v>44178.910416666666</c:v>
                </c:pt>
                <c:pt idx="11336">
                  <c:v>44059.183333333334</c:v>
                </c:pt>
                <c:pt idx="11337">
                  <c:v>44035.159722222219</c:v>
                </c:pt>
                <c:pt idx="11338">
                  <c:v>44156.695833333331</c:v>
                </c:pt>
                <c:pt idx="11339">
                  <c:v>44351.930555555555</c:v>
                </c:pt>
                <c:pt idx="11340">
                  <c:v>44096.920138888891</c:v>
                </c:pt>
                <c:pt idx="11341">
                  <c:v>44308.539583333331</c:v>
                </c:pt>
                <c:pt idx="11342">
                  <c:v>44068.796527777777</c:v>
                </c:pt>
                <c:pt idx="11343">
                  <c:v>44041.414583333331</c:v>
                </c:pt>
                <c:pt idx="11344">
                  <c:v>44346.441666666666</c:v>
                </c:pt>
                <c:pt idx="11345">
                  <c:v>44211.626388888886</c:v>
                </c:pt>
                <c:pt idx="11346">
                  <c:v>44174.152083333334</c:v>
                </c:pt>
                <c:pt idx="11347">
                  <c:v>44190.534722222219</c:v>
                </c:pt>
                <c:pt idx="11348">
                  <c:v>44282.097916666666</c:v>
                </c:pt>
                <c:pt idx="11349">
                  <c:v>44267.968055555553</c:v>
                </c:pt>
                <c:pt idx="11350">
                  <c:v>44281.624305555553</c:v>
                </c:pt>
                <c:pt idx="11351">
                  <c:v>44125.986805555556</c:v>
                </c:pt>
                <c:pt idx="11352">
                  <c:v>44140.419444444444</c:v>
                </c:pt>
                <c:pt idx="11353">
                  <c:v>44100.820138888892</c:v>
                </c:pt>
                <c:pt idx="11354">
                  <c:v>44256.189583333333</c:v>
                </c:pt>
                <c:pt idx="11355">
                  <c:v>44255.711805555555</c:v>
                </c:pt>
                <c:pt idx="11356">
                  <c:v>44248.611805555556</c:v>
                </c:pt>
                <c:pt idx="11357">
                  <c:v>44066.513888888891</c:v>
                </c:pt>
                <c:pt idx="11358">
                  <c:v>44100.998611111114</c:v>
                </c:pt>
                <c:pt idx="11359">
                  <c:v>44259.262499999997</c:v>
                </c:pt>
                <c:pt idx="11360">
                  <c:v>44040.546527777777</c:v>
                </c:pt>
                <c:pt idx="11361">
                  <c:v>44112.229861111111</c:v>
                </c:pt>
                <c:pt idx="11362">
                  <c:v>44319.45</c:v>
                </c:pt>
                <c:pt idx="11363">
                  <c:v>44201.906944444447</c:v>
                </c:pt>
                <c:pt idx="11364">
                  <c:v>44212.676388888889</c:v>
                </c:pt>
                <c:pt idx="11365">
                  <c:v>44123.006944444445</c:v>
                </c:pt>
                <c:pt idx="11366">
                  <c:v>44270.463888888888</c:v>
                </c:pt>
                <c:pt idx="11367">
                  <c:v>44063.982638888891</c:v>
                </c:pt>
                <c:pt idx="11368">
                  <c:v>44206.984027777777</c:v>
                </c:pt>
                <c:pt idx="11369">
                  <c:v>44197.02847222222</c:v>
                </c:pt>
                <c:pt idx="11370">
                  <c:v>44130.489583333336</c:v>
                </c:pt>
                <c:pt idx="11371">
                  <c:v>44027.501388888886</c:v>
                </c:pt>
                <c:pt idx="11372">
                  <c:v>44041.363888888889</c:v>
                </c:pt>
                <c:pt idx="11373">
                  <c:v>44156.992361111108</c:v>
                </c:pt>
                <c:pt idx="11374">
                  <c:v>44217.365277777775</c:v>
                </c:pt>
                <c:pt idx="11375">
                  <c:v>44175.681250000001</c:v>
                </c:pt>
                <c:pt idx="11376">
                  <c:v>44094.946527777778</c:v>
                </c:pt>
                <c:pt idx="11377">
                  <c:v>44188.603472222225</c:v>
                </c:pt>
                <c:pt idx="11378">
                  <c:v>44243.902083333334</c:v>
                </c:pt>
                <c:pt idx="11379">
                  <c:v>44040.334027777775</c:v>
                </c:pt>
                <c:pt idx="11380">
                  <c:v>44182.488888888889</c:v>
                </c:pt>
                <c:pt idx="11381">
                  <c:v>44055.753472222219</c:v>
                </c:pt>
                <c:pt idx="11382">
                  <c:v>44134.508333333331</c:v>
                </c:pt>
                <c:pt idx="11383">
                  <c:v>44253.409722222219</c:v>
                </c:pt>
                <c:pt idx="11384">
                  <c:v>44112.410416666666</c:v>
                </c:pt>
                <c:pt idx="11385">
                  <c:v>44342.129861111112</c:v>
                </c:pt>
                <c:pt idx="11386">
                  <c:v>44036.789583333331</c:v>
                </c:pt>
                <c:pt idx="11387">
                  <c:v>44164.544444444444</c:v>
                </c:pt>
                <c:pt idx="11388">
                  <c:v>44078.220833333333</c:v>
                </c:pt>
                <c:pt idx="11389">
                  <c:v>44251.652777777781</c:v>
                </c:pt>
                <c:pt idx="11390">
                  <c:v>44240.585416666669</c:v>
                </c:pt>
                <c:pt idx="11391">
                  <c:v>44152.745833333334</c:v>
                </c:pt>
                <c:pt idx="11392">
                  <c:v>44319.279861111114</c:v>
                </c:pt>
                <c:pt idx="11393">
                  <c:v>44023.923611111109</c:v>
                </c:pt>
                <c:pt idx="11394">
                  <c:v>44363.809027777781</c:v>
                </c:pt>
                <c:pt idx="11395">
                  <c:v>44257.561111111114</c:v>
                </c:pt>
                <c:pt idx="11396">
                  <c:v>44026.822222222225</c:v>
                </c:pt>
                <c:pt idx="11397">
                  <c:v>44241.617361111108</c:v>
                </c:pt>
                <c:pt idx="11398">
                  <c:v>44051.840277777781</c:v>
                </c:pt>
                <c:pt idx="11399">
                  <c:v>44331.352083333331</c:v>
                </c:pt>
                <c:pt idx="11400">
                  <c:v>44032.927777777775</c:v>
                </c:pt>
                <c:pt idx="11401">
                  <c:v>44251.256944444445</c:v>
                </c:pt>
                <c:pt idx="11402">
                  <c:v>44068.102083333331</c:v>
                </c:pt>
                <c:pt idx="11403">
                  <c:v>44076.39166666667</c:v>
                </c:pt>
                <c:pt idx="11404">
                  <c:v>44172.692361111112</c:v>
                </c:pt>
                <c:pt idx="11405">
                  <c:v>44249.131249999999</c:v>
                </c:pt>
                <c:pt idx="11406">
                  <c:v>44034.789583333331</c:v>
                </c:pt>
                <c:pt idx="11407">
                  <c:v>44130.727083333331</c:v>
                </c:pt>
                <c:pt idx="11408">
                  <c:v>44358.490972222222</c:v>
                </c:pt>
                <c:pt idx="11409">
                  <c:v>44336.025694444441</c:v>
                </c:pt>
                <c:pt idx="11410">
                  <c:v>44207.59652777778</c:v>
                </c:pt>
                <c:pt idx="11411">
                  <c:v>44356.01458333333</c:v>
                </c:pt>
                <c:pt idx="11412">
                  <c:v>44306.618055555555</c:v>
                </c:pt>
                <c:pt idx="11413">
                  <c:v>44064.4375</c:v>
                </c:pt>
                <c:pt idx="11414">
                  <c:v>44106.056944444441</c:v>
                </c:pt>
                <c:pt idx="11415">
                  <c:v>44098.384027777778</c:v>
                </c:pt>
                <c:pt idx="11416">
                  <c:v>44003.806944444441</c:v>
                </c:pt>
                <c:pt idx="11417">
                  <c:v>44174.279166666667</c:v>
                </c:pt>
                <c:pt idx="11418">
                  <c:v>44058.540277777778</c:v>
                </c:pt>
                <c:pt idx="11419">
                  <c:v>44312.44027777778</c:v>
                </c:pt>
                <c:pt idx="11420">
                  <c:v>44264.576388888891</c:v>
                </c:pt>
                <c:pt idx="11421">
                  <c:v>44072.318055555559</c:v>
                </c:pt>
                <c:pt idx="11422">
                  <c:v>44042.827777777777</c:v>
                </c:pt>
                <c:pt idx="11423">
                  <c:v>44175.585416666669</c:v>
                </c:pt>
                <c:pt idx="11424">
                  <c:v>44119.818055555559</c:v>
                </c:pt>
                <c:pt idx="11425">
                  <c:v>44030.245138888888</c:v>
                </c:pt>
                <c:pt idx="11426">
                  <c:v>44097.011805555558</c:v>
                </c:pt>
                <c:pt idx="11427">
                  <c:v>44277.182638888888</c:v>
                </c:pt>
                <c:pt idx="11428">
                  <c:v>44278.336111111108</c:v>
                </c:pt>
                <c:pt idx="11429">
                  <c:v>44229.686805555553</c:v>
                </c:pt>
                <c:pt idx="11430">
                  <c:v>44253.407638888886</c:v>
                </c:pt>
                <c:pt idx="11431">
                  <c:v>44180.055555555555</c:v>
                </c:pt>
                <c:pt idx="11432">
                  <c:v>44319.167361111111</c:v>
                </c:pt>
                <c:pt idx="11433">
                  <c:v>44340.795138888891</c:v>
                </c:pt>
                <c:pt idx="11434">
                  <c:v>44114.481249999997</c:v>
                </c:pt>
                <c:pt idx="11435">
                  <c:v>44058.684027777781</c:v>
                </c:pt>
                <c:pt idx="11436">
                  <c:v>44158.551388888889</c:v>
                </c:pt>
                <c:pt idx="11437">
                  <c:v>44043.738888888889</c:v>
                </c:pt>
                <c:pt idx="11438">
                  <c:v>44318.96875</c:v>
                </c:pt>
                <c:pt idx="11439">
                  <c:v>44136.498611111114</c:v>
                </c:pt>
                <c:pt idx="11440">
                  <c:v>44310.719444444447</c:v>
                </c:pt>
                <c:pt idx="11441">
                  <c:v>44317.696527777778</c:v>
                </c:pt>
                <c:pt idx="11442">
                  <c:v>44178.515972222223</c:v>
                </c:pt>
                <c:pt idx="11443">
                  <c:v>44012.323611111111</c:v>
                </c:pt>
                <c:pt idx="11444">
                  <c:v>44283.970833333333</c:v>
                </c:pt>
                <c:pt idx="11445">
                  <c:v>44340.4</c:v>
                </c:pt>
                <c:pt idx="11446">
                  <c:v>44355.309027777781</c:v>
                </c:pt>
                <c:pt idx="11447">
                  <c:v>44123.865277777775</c:v>
                </c:pt>
                <c:pt idx="11448">
                  <c:v>44141.307638888888</c:v>
                </c:pt>
                <c:pt idx="11449">
                  <c:v>44344.25</c:v>
                </c:pt>
                <c:pt idx="11450">
                  <c:v>44340.706944444442</c:v>
                </c:pt>
                <c:pt idx="11451">
                  <c:v>44358.678472222222</c:v>
                </c:pt>
                <c:pt idx="11452">
                  <c:v>44282.051388888889</c:v>
                </c:pt>
                <c:pt idx="11453">
                  <c:v>44269.053472222222</c:v>
                </c:pt>
                <c:pt idx="11454">
                  <c:v>44191.871527777781</c:v>
                </c:pt>
                <c:pt idx="11455">
                  <c:v>44263.499305555553</c:v>
                </c:pt>
                <c:pt idx="11456">
                  <c:v>44277.01666666667</c:v>
                </c:pt>
                <c:pt idx="11457">
                  <c:v>44260.015972222223</c:v>
                </c:pt>
                <c:pt idx="11458">
                  <c:v>44138.03125</c:v>
                </c:pt>
                <c:pt idx="11459">
                  <c:v>44285.267361111109</c:v>
                </c:pt>
                <c:pt idx="11460">
                  <c:v>44229.074999999997</c:v>
                </c:pt>
                <c:pt idx="11461">
                  <c:v>44296.01666666667</c:v>
                </c:pt>
                <c:pt idx="11462">
                  <c:v>44361.893750000003</c:v>
                </c:pt>
                <c:pt idx="11463">
                  <c:v>44226.095833333333</c:v>
                </c:pt>
                <c:pt idx="11464">
                  <c:v>44298.630555555559</c:v>
                </c:pt>
                <c:pt idx="11465">
                  <c:v>44050.868750000001</c:v>
                </c:pt>
                <c:pt idx="11466">
                  <c:v>44191.790972222225</c:v>
                </c:pt>
                <c:pt idx="11467">
                  <c:v>44044.21875</c:v>
                </c:pt>
                <c:pt idx="11468">
                  <c:v>44236.261111111111</c:v>
                </c:pt>
                <c:pt idx="11469">
                  <c:v>44056.103472222225</c:v>
                </c:pt>
                <c:pt idx="11470">
                  <c:v>44090.552777777775</c:v>
                </c:pt>
                <c:pt idx="11471">
                  <c:v>44073.486805555556</c:v>
                </c:pt>
                <c:pt idx="11472">
                  <c:v>44088.272222222222</c:v>
                </c:pt>
                <c:pt idx="11473">
                  <c:v>44018.381944444445</c:v>
                </c:pt>
                <c:pt idx="11474">
                  <c:v>44173.906944444447</c:v>
                </c:pt>
                <c:pt idx="11475">
                  <c:v>44255.481944444444</c:v>
                </c:pt>
                <c:pt idx="11476">
                  <c:v>44079.115277777775</c:v>
                </c:pt>
                <c:pt idx="11477">
                  <c:v>44167.031944444447</c:v>
                </c:pt>
                <c:pt idx="11478">
                  <c:v>44304.963194444441</c:v>
                </c:pt>
                <c:pt idx="11479">
                  <c:v>44190.879166666666</c:v>
                </c:pt>
                <c:pt idx="11480">
                  <c:v>44004.688888888886</c:v>
                </c:pt>
                <c:pt idx="11481">
                  <c:v>44041.888194444444</c:v>
                </c:pt>
                <c:pt idx="11482">
                  <c:v>44169.181944444441</c:v>
                </c:pt>
                <c:pt idx="11483">
                  <c:v>44327.263194444444</c:v>
                </c:pt>
                <c:pt idx="11484">
                  <c:v>44114.876388888886</c:v>
                </c:pt>
                <c:pt idx="11485">
                  <c:v>44248.913194444445</c:v>
                </c:pt>
                <c:pt idx="11486">
                  <c:v>44230.756249999999</c:v>
                </c:pt>
                <c:pt idx="11487">
                  <c:v>44139.161805555559</c:v>
                </c:pt>
                <c:pt idx="11488">
                  <c:v>44176.445138888892</c:v>
                </c:pt>
                <c:pt idx="11489">
                  <c:v>44289.936805555553</c:v>
                </c:pt>
                <c:pt idx="11490">
                  <c:v>44169.675000000003</c:v>
                </c:pt>
                <c:pt idx="11491">
                  <c:v>44142.115972222222</c:v>
                </c:pt>
                <c:pt idx="11492">
                  <c:v>44098.574305555558</c:v>
                </c:pt>
                <c:pt idx="11493">
                  <c:v>44143.198611111111</c:v>
                </c:pt>
                <c:pt idx="11494">
                  <c:v>44225.963888888888</c:v>
                </c:pt>
                <c:pt idx="11495">
                  <c:v>44240.240277777775</c:v>
                </c:pt>
                <c:pt idx="11496">
                  <c:v>44149.791666666664</c:v>
                </c:pt>
                <c:pt idx="11497">
                  <c:v>44180.301388888889</c:v>
                </c:pt>
                <c:pt idx="11498">
                  <c:v>44076.794444444444</c:v>
                </c:pt>
                <c:pt idx="11499">
                  <c:v>44073.143750000003</c:v>
                </c:pt>
                <c:pt idx="11500">
                  <c:v>44348.538888888892</c:v>
                </c:pt>
                <c:pt idx="11501">
                  <c:v>44334.7</c:v>
                </c:pt>
                <c:pt idx="11502">
                  <c:v>44249.925694444442</c:v>
                </c:pt>
                <c:pt idx="11503">
                  <c:v>44235.359027777777</c:v>
                </c:pt>
                <c:pt idx="11504">
                  <c:v>44100.222222222219</c:v>
                </c:pt>
                <c:pt idx="11505">
                  <c:v>44128.771527777775</c:v>
                </c:pt>
                <c:pt idx="11506">
                  <c:v>44248.5</c:v>
                </c:pt>
                <c:pt idx="11507">
                  <c:v>44135.852083333331</c:v>
                </c:pt>
                <c:pt idx="11508">
                  <c:v>44163.538194444445</c:v>
                </c:pt>
                <c:pt idx="11509">
                  <c:v>44236.416666666664</c:v>
                </c:pt>
                <c:pt idx="11510">
                  <c:v>44304.170138888891</c:v>
                </c:pt>
                <c:pt idx="11511">
                  <c:v>44216.100694444445</c:v>
                </c:pt>
                <c:pt idx="11512">
                  <c:v>44333.334722222222</c:v>
                </c:pt>
                <c:pt idx="11513">
                  <c:v>44163.46875</c:v>
                </c:pt>
                <c:pt idx="11514">
                  <c:v>44036.995833333334</c:v>
                </c:pt>
                <c:pt idx="11515">
                  <c:v>44252.569444444445</c:v>
                </c:pt>
                <c:pt idx="11516">
                  <c:v>44052.098611111112</c:v>
                </c:pt>
                <c:pt idx="11517">
                  <c:v>44358.976388888892</c:v>
                </c:pt>
                <c:pt idx="11518">
                  <c:v>44062.242361111108</c:v>
                </c:pt>
                <c:pt idx="11519">
                  <c:v>44061.536805555559</c:v>
                </c:pt>
                <c:pt idx="11520">
                  <c:v>44029.582638888889</c:v>
                </c:pt>
                <c:pt idx="11521">
                  <c:v>44054.061805555553</c:v>
                </c:pt>
                <c:pt idx="11522">
                  <c:v>44272.051388888889</c:v>
                </c:pt>
                <c:pt idx="11523">
                  <c:v>44001.07916666667</c:v>
                </c:pt>
                <c:pt idx="11524">
                  <c:v>44074.304166666669</c:v>
                </c:pt>
                <c:pt idx="11525">
                  <c:v>44030.030555555553</c:v>
                </c:pt>
                <c:pt idx="11526">
                  <c:v>44009.535416666666</c:v>
                </c:pt>
                <c:pt idx="11527">
                  <c:v>44304.946527777778</c:v>
                </c:pt>
                <c:pt idx="11528">
                  <c:v>44302.331250000003</c:v>
                </c:pt>
                <c:pt idx="11529">
                  <c:v>44232.530555555553</c:v>
                </c:pt>
                <c:pt idx="11530">
                  <c:v>44278.09097222222</c:v>
                </c:pt>
                <c:pt idx="11531">
                  <c:v>44266.700694444444</c:v>
                </c:pt>
                <c:pt idx="11532">
                  <c:v>44078.956250000003</c:v>
                </c:pt>
                <c:pt idx="11533">
                  <c:v>44226.925694444442</c:v>
                </c:pt>
                <c:pt idx="11534">
                  <c:v>44234.090277777781</c:v>
                </c:pt>
                <c:pt idx="11535">
                  <c:v>44037.762499999997</c:v>
                </c:pt>
                <c:pt idx="11536">
                  <c:v>44337.873611111114</c:v>
                </c:pt>
                <c:pt idx="11537">
                  <c:v>44338.520833333336</c:v>
                </c:pt>
                <c:pt idx="11538">
                  <c:v>44131.03402777778</c:v>
                </c:pt>
                <c:pt idx="11539">
                  <c:v>44271.634027777778</c:v>
                </c:pt>
                <c:pt idx="11540">
                  <c:v>44256.557638888888</c:v>
                </c:pt>
                <c:pt idx="11541">
                  <c:v>44249.877083333333</c:v>
                </c:pt>
                <c:pt idx="11542">
                  <c:v>44152.15347222222</c:v>
                </c:pt>
                <c:pt idx="11543">
                  <c:v>44017.392361111109</c:v>
                </c:pt>
                <c:pt idx="11544">
                  <c:v>44324.400694444441</c:v>
                </c:pt>
                <c:pt idx="11545">
                  <c:v>44236.824305555558</c:v>
                </c:pt>
                <c:pt idx="11546">
                  <c:v>44085.988194444442</c:v>
                </c:pt>
                <c:pt idx="11547">
                  <c:v>44129.970833333333</c:v>
                </c:pt>
                <c:pt idx="11548">
                  <c:v>44269.60833333333</c:v>
                </c:pt>
                <c:pt idx="11549">
                  <c:v>44287.986805555556</c:v>
                </c:pt>
                <c:pt idx="11550">
                  <c:v>44230.576388888891</c:v>
                </c:pt>
                <c:pt idx="11551">
                  <c:v>44321.082638888889</c:v>
                </c:pt>
                <c:pt idx="11552">
                  <c:v>44288.956250000003</c:v>
                </c:pt>
                <c:pt idx="11553">
                  <c:v>44217.470833333333</c:v>
                </c:pt>
                <c:pt idx="11554">
                  <c:v>44011.90347222222</c:v>
                </c:pt>
                <c:pt idx="11555">
                  <c:v>44275.130555555559</c:v>
                </c:pt>
                <c:pt idx="11556">
                  <c:v>44079.82916666667</c:v>
                </c:pt>
                <c:pt idx="11557">
                  <c:v>44319.588194444441</c:v>
                </c:pt>
                <c:pt idx="11558">
                  <c:v>44345.988888888889</c:v>
                </c:pt>
                <c:pt idx="11559">
                  <c:v>44137.779861111114</c:v>
                </c:pt>
                <c:pt idx="11560">
                  <c:v>44047.584027777775</c:v>
                </c:pt>
                <c:pt idx="11561">
                  <c:v>44047.25</c:v>
                </c:pt>
                <c:pt idx="11562">
                  <c:v>44107.115277777775</c:v>
                </c:pt>
                <c:pt idx="11563">
                  <c:v>44235.010416666664</c:v>
                </c:pt>
                <c:pt idx="11564">
                  <c:v>44313.763194444444</c:v>
                </c:pt>
                <c:pt idx="11565">
                  <c:v>44072.020833333336</c:v>
                </c:pt>
                <c:pt idx="11566">
                  <c:v>44321.968055555553</c:v>
                </c:pt>
                <c:pt idx="11567">
                  <c:v>44226.19027777778</c:v>
                </c:pt>
                <c:pt idx="11568">
                  <c:v>44327.470138888886</c:v>
                </c:pt>
                <c:pt idx="11569">
                  <c:v>44207.001388888886</c:v>
                </c:pt>
                <c:pt idx="11570">
                  <c:v>44135.762499999997</c:v>
                </c:pt>
                <c:pt idx="11571">
                  <c:v>44305.946527777778</c:v>
                </c:pt>
                <c:pt idx="11572">
                  <c:v>44010.041666666664</c:v>
                </c:pt>
                <c:pt idx="11573">
                  <c:v>44314.055555555555</c:v>
                </c:pt>
                <c:pt idx="11574">
                  <c:v>44160.069444444445</c:v>
                </c:pt>
                <c:pt idx="11575">
                  <c:v>44351.720138888886</c:v>
                </c:pt>
                <c:pt idx="11576">
                  <c:v>44008.398611111108</c:v>
                </c:pt>
                <c:pt idx="11577">
                  <c:v>44341.42083333333</c:v>
                </c:pt>
                <c:pt idx="11578">
                  <c:v>44355.292361111111</c:v>
                </c:pt>
                <c:pt idx="11579">
                  <c:v>44190.026388888888</c:v>
                </c:pt>
                <c:pt idx="11580">
                  <c:v>44174.204861111109</c:v>
                </c:pt>
                <c:pt idx="11581">
                  <c:v>44138.496527777781</c:v>
                </c:pt>
                <c:pt idx="11582">
                  <c:v>44162.539583333331</c:v>
                </c:pt>
                <c:pt idx="11583">
                  <c:v>44317.911805555559</c:v>
                </c:pt>
                <c:pt idx="11584">
                  <c:v>44028.479861111111</c:v>
                </c:pt>
                <c:pt idx="11585">
                  <c:v>44264.680555555555</c:v>
                </c:pt>
                <c:pt idx="11586">
                  <c:v>44178.338194444441</c:v>
                </c:pt>
                <c:pt idx="11587">
                  <c:v>44340.714583333334</c:v>
                </c:pt>
                <c:pt idx="11588">
                  <c:v>44056.750694444447</c:v>
                </c:pt>
                <c:pt idx="11589">
                  <c:v>44197.712500000001</c:v>
                </c:pt>
                <c:pt idx="11590">
                  <c:v>44291.852083333331</c:v>
                </c:pt>
                <c:pt idx="11591">
                  <c:v>44044.460416666669</c:v>
                </c:pt>
                <c:pt idx="11592">
                  <c:v>44334.934027777781</c:v>
                </c:pt>
                <c:pt idx="11593">
                  <c:v>44161.544444444444</c:v>
                </c:pt>
                <c:pt idx="11594">
                  <c:v>44247.259027777778</c:v>
                </c:pt>
                <c:pt idx="11595">
                  <c:v>44251.881249999999</c:v>
                </c:pt>
                <c:pt idx="11596">
                  <c:v>44358.459722222222</c:v>
                </c:pt>
                <c:pt idx="11597">
                  <c:v>44346.279166666667</c:v>
                </c:pt>
                <c:pt idx="11598">
                  <c:v>44308.239583333336</c:v>
                </c:pt>
                <c:pt idx="11599">
                  <c:v>44191.643055555556</c:v>
                </c:pt>
                <c:pt idx="11600">
                  <c:v>44159.879166666666</c:v>
                </c:pt>
                <c:pt idx="11601">
                  <c:v>44318.066666666666</c:v>
                </c:pt>
                <c:pt idx="11602">
                  <c:v>44265.505555555559</c:v>
                </c:pt>
                <c:pt idx="11603">
                  <c:v>44209.470138888886</c:v>
                </c:pt>
                <c:pt idx="11604">
                  <c:v>44154.506944444445</c:v>
                </c:pt>
                <c:pt idx="11605">
                  <c:v>44126.374305555553</c:v>
                </c:pt>
                <c:pt idx="11606">
                  <c:v>44325.946527777778</c:v>
                </c:pt>
                <c:pt idx="11607">
                  <c:v>44331.789583333331</c:v>
                </c:pt>
                <c:pt idx="11608">
                  <c:v>44124.418055555558</c:v>
                </c:pt>
                <c:pt idx="11609">
                  <c:v>44131.722222222219</c:v>
                </c:pt>
                <c:pt idx="11610">
                  <c:v>44087.933333333334</c:v>
                </c:pt>
                <c:pt idx="11611">
                  <c:v>44164.808333333334</c:v>
                </c:pt>
                <c:pt idx="11612">
                  <c:v>44068.240277777775</c:v>
                </c:pt>
                <c:pt idx="11613">
                  <c:v>44335.542361111111</c:v>
                </c:pt>
                <c:pt idx="11614">
                  <c:v>44352.169444444444</c:v>
                </c:pt>
                <c:pt idx="11615">
                  <c:v>44310.634027777778</c:v>
                </c:pt>
                <c:pt idx="11616">
                  <c:v>44090.819444444445</c:v>
                </c:pt>
                <c:pt idx="11617">
                  <c:v>44359.306250000001</c:v>
                </c:pt>
                <c:pt idx="11618">
                  <c:v>44011.211805555555</c:v>
                </c:pt>
                <c:pt idx="11619">
                  <c:v>44024.718055555553</c:v>
                </c:pt>
                <c:pt idx="11620">
                  <c:v>44168.861805555556</c:v>
                </c:pt>
                <c:pt idx="11621">
                  <c:v>44221.440972222219</c:v>
                </c:pt>
                <c:pt idx="11622">
                  <c:v>44341.236805555556</c:v>
                </c:pt>
                <c:pt idx="11623">
                  <c:v>44319.480555555558</c:v>
                </c:pt>
                <c:pt idx="11624">
                  <c:v>44044.379166666666</c:v>
                </c:pt>
                <c:pt idx="11625">
                  <c:v>44174.989583333336</c:v>
                </c:pt>
                <c:pt idx="11626">
                  <c:v>44229.393750000003</c:v>
                </c:pt>
                <c:pt idx="11627">
                  <c:v>44296.73333333333</c:v>
                </c:pt>
                <c:pt idx="11628">
                  <c:v>44015.574999999997</c:v>
                </c:pt>
                <c:pt idx="11629">
                  <c:v>44316.529861111114</c:v>
                </c:pt>
                <c:pt idx="11630">
                  <c:v>44265.650694444441</c:v>
                </c:pt>
                <c:pt idx="11631">
                  <c:v>44316.718055555553</c:v>
                </c:pt>
                <c:pt idx="11632">
                  <c:v>44044.761111111111</c:v>
                </c:pt>
                <c:pt idx="11633">
                  <c:v>44265.630555555559</c:v>
                </c:pt>
                <c:pt idx="11634">
                  <c:v>44189.199305555558</c:v>
                </c:pt>
                <c:pt idx="11635">
                  <c:v>44076.226388888892</c:v>
                </c:pt>
                <c:pt idx="11636">
                  <c:v>44090.463194444441</c:v>
                </c:pt>
                <c:pt idx="11637">
                  <c:v>44314.585416666669</c:v>
                </c:pt>
                <c:pt idx="11638">
                  <c:v>44210.973611111112</c:v>
                </c:pt>
                <c:pt idx="11639">
                  <c:v>44098.988194444442</c:v>
                </c:pt>
                <c:pt idx="11640">
                  <c:v>44353.397222222222</c:v>
                </c:pt>
                <c:pt idx="11641">
                  <c:v>44081.435416666667</c:v>
                </c:pt>
                <c:pt idx="11642">
                  <c:v>44194.216666666667</c:v>
                </c:pt>
                <c:pt idx="11643">
                  <c:v>44097.564583333333</c:v>
                </c:pt>
                <c:pt idx="11644">
                  <c:v>44230.426388888889</c:v>
                </c:pt>
                <c:pt idx="11645">
                  <c:v>44074.268750000003</c:v>
                </c:pt>
                <c:pt idx="11646">
                  <c:v>44270.895833333336</c:v>
                </c:pt>
                <c:pt idx="11647">
                  <c:v>44347.07708333333</c:v>
                </c:pt>
                <c:pt idx="11648">
                  <c:v>44017.176388888889</c:v>
                </c:pt>
                <c:pt idx="11649">
                  <c:v>44165.995833333334</c:v>
                </c:pt>
                <c:pt idx="11650">
                  <c:v>44317.520833333336</c:v>
                </c:pt>
                <c:pt idx="11651">
                  <c:v>44112.173611111109</c:v>
                </c:pt>
                <c:pt idx="11652">
                  <c:v>44034.894444444442</c:v>
                </c:pt>
                <c:pt idx="11653">
                  <c:v>44197.570833333331</c:v>
                </c:pt>
                <c:pt idx="11654">
                  <c:v>44210.824305555558</c:v>
                </c:pt>
                <c:pt idx="11655">
                  <c:v>44043.649305555555</c:v>
                </c:pt>
                <c:pt idx="11656">
                  <c:v>44259.79583333333</c:v>
                </c:pt>
                <c:pt idx="11657">
                  <c:v>44361.152083333334</c:v>
                </c:pt>
                <c:pt idx="11658">
                  <c:v>44198.378472222219</c:v>
                </c:pt>
                <c:pt idx="11659">
                  <c:v>44280.93472222222</c:v>
                </c:pt>
                <c:pt idx="11660">
                  <c:v>44340.256944444445</c:v>
                </c:pt>
                <c:pt idx="11661">
                  <c:v>44086.561111111114</c:v>
                </c:pt>
                <c:pt idx="11662">
                  <c:v>44122.67083333333</c:v>
                </c:pt>
                <c:pt idx="11663">
                  <c:v>44303.461805555555</c:v>
                </c:pt>
                <c:pt idx="11664">
                  <c:v>44179.990972222222</c:v>
                </c:pt>
                <c:pt idx="11665">
                  <c:v>44045.17083333333</c:v>
                </c:pt>
                <c:pt idx="11666">
                  <c:v>44247.088888888888</c:v>
                </c:pt>
                <c:pt idx="11667">
                  <c:v>44024.319444444445</c:v>
                </c:pt>
                <c:pt idx="11668">
                  <c:v>44047.571527777778</c:v>
                </c:pt>
                <c:pt idx="11669">
                  <c:v>44142.147222222222</c:v>
                </c:pt>
                <c:pt idx="11670">
                  <c:v>44363.952777777777</c:v>
                </c:pt>
                <c:pt idx="11671">
                  <c:v>44126.455555555556</c:v>
                </c:pt>
                <c:pt idx="11672">
                  <c:v>44018.728472222225</c:v>
                </c:pt>
                <c:pt idx="11673">
                  <c:v>44065.691666666666</c:v>
                </c:pt>
                <c:pt idx="11674">
                  <c:v>44073.890972222223</c:v>
                </c:pt>
                <c:pt idx="11675">
                  <c:v>44229.852777777778</c:v>
                </c:pt>
                <c:pt idx="11676">
                  <c:v>44363.429166666669</c:v>
                </c:pt>
                <c:pt idx="11677">
                  <c:v>44135.63958333333</c:v>
                </c:pt>
                <c:pt idx="11678">
                  <c:v>44195.945833333331</c:v>
                </c:pt>
                <c:pt idx="11679">
                  <c:v>44227.743055555555</c:v>
                </c:pt>
                <c:pt idx="11680">
                  <c:v>44334.302083333336</c:v>
                </c:pt>
                <c:pt idx="11681">
                  <c:v>44255.613888888889</c:v>
                </c:pt>
                <c:pt idx="11682">
                  <c:v>44154.068749999999</c:v>
                </c:pt>
                <c:pt idx="11683">
                  <c:v>44078.646527777775</c:v>
                </c:pt>
                <c:pt idx="11684">
                  <c:v>44262.009722222225</c:v>
                </c:pt>
                <c:pt idx="11685">
                  <c:v>44244.361805555556</c:v>
                </c:pt>
                <c:pt idx="11686">
                  <c:v>44174.212500000001</c:v>
                </c:pt>
                <c:pt idx="11687">
                  <c:v>44172.563194444447</c:v>
                </c:pt>
                <c:pt idx="11688">
                  <c:v>44352.566666666666</c:v>
                </c:pt>
                <c:pt idx="11689">
                  <c:v>44358.121527777781</c:v>
                </c:pt>
                <c:pt idx="11690">
                  <c:v>44138.231249999997</c:v>
                </c:pt>
                <c:pt idx="11691">
                  <c:v>44316.521527777775</c:v>
                </c:pt>
                <c:pt idx="11692">
                  <c:v>44179.340277777781</c:v>
                </c:pt>
                <c:pt idx="11693">
                  <c:v>44086.494444444441</c:v>
                </c:pt>
                <c:pt idx="11694">
                  <c:v>44026.047222222223</c:v>
                </c:pt>
                <c:pt idx="11695">
                  <c:v>44028.727777777778</c:v>
                </c:pt>
                <c:pt idx="11696">
                  <c:v>44174.371527777781</c:v>
                </c:pt>
                <c:pt idx="11697">
                  <c:v>44348.959722222222</c:v>
                </c:pt>
                <c:pt idx="11698">
                  <c:v>44253.987500000003</c:v>
                </c:pt>
                <c:pt idx="11699">
                  <c:v>44236.780555555553</c:v>
                </c:pt>
                <c:pt idx="11700">
                  <c:v>44308.009722222225</c:v>
                </c:pt>
                <c:pt idx="11701">
                  <c:v>44184.571527777778</c:v>
                </c:pt>
                <c:pt idx="11702">
                  <c:v>44280.453472222223</c:v>
                </c:pt>
                <c:pt idx="11703">
                  <c:v>44206.258333333331</c:v>
                </c:pt>
                <c:pt idx="11704">
                  <c:v>44251.604861111111</c:v>
                </c:pt>
                <c:pt idx="11705">
                  <c:v>44323.775000000001</c:v>
                </c:pt>
                <c:pt idx="11706">
                  <c:v>44078.897916666669</c:v>
                </c:pt>
                <c:pt idx="11707">
                  <c:v>44295.869444444441</c:v>
                </c:pt>
                <c:pt idx="11708">
                  <c:v>44213.886111111111</c:v>
                </c:pt>
                <c:pt idx="11709">
                  <c:v>44114.881944444445</c:v>
                </c:pt>
                <c:pt idx="11710">
                  <c:v>44070.211805555555</c:v>
                </c:pt>
                <c:pt idx="11711">
                  <c:v>44188.303472222222</c:v>
                </c:pt>
                <c:pt idx="11712">
                  <c:v>44293.905555555553</c:v>
                </c:pt>
                <c:pt idx="11713">
                  <c:v>44262.005555555559</c:v>
                </c:pt>
                <c:pt idx="11714">
                  <c:v>44026.129861111112</c:v>
                </c:pt>
                <c:pt idx="11715">
                  <c:v>44319.32708333333</c:v>
                </c:pt>
                <c:pt idx="11716">
                  <c:v>44215.918055555558</c:v>
                </c:pt>
                <c:pt idx="11717">
                  <c:v>44003.59375</c:v>
                </c:pt>
                <c:pt idx="11718">
                  <c:v>44320.581250000003</c:v>
                </c:pt>
                <c:pt idx="11719">
                  <c:v>44029.46875</c:v>
                </c:pt>
                <c:pt idx="11720">
                  <c:v>44201.910416666666</c:v>
                </c:pt>
                <c:pt idx="11721">
                  <c:v>44049.986111111109</c:v>
                </c:pt>
                <c:pt idx="11722">
                  <c:v>44211.240277777775</c:v>
                </c:pt>
                <c:pt idx="11723">
                  <c:v>44223.275694444441</c:v>
                </c:pt>
                <c:pt idx="11724">
                  <c:v>44116.29583333333</c:v>
                </c:pt>
                <c:pt idx="11725">
                  <c:v>44176.201388888891</c:v>
                </c:pt>
                <c:pt idx="11726">
                  <c:v>44068.806250000001</c:v>
                </c:pt>
                <c:pt idx="11727">
                  <c:v>44168.49722222222</c:v>
                </c:pt>
                <c:pt idx="11728">
                  <c:v>44288.307638888888</c:v>
                </c:pt>
                <c:pt idx="11729">
                  <c:v>44272.231249999997</c:v>
                </c:pt>
                <c:pt idx="11730">
                  <c:v>44031.165972222225</c:v>
                </c:pt>
                <c:pt idx="11731">
                  <c:v>44143.34375</c:v>
                </c:pt>
                <c:pt idx="11732">
                  <c:v>44315.976388888892</c:v>
                </c:pt>
                <c:pt idx="11733">
                  <c:v>44305.978472222225</c:v>
                </c:pt>
                <c:pt idx="11734">
                  <c:v>44256.777777777781</c:v>
                </c:pt>
                <c:pt idx="11735">
                  <c:v>44188.135416666664</c:v>
                </c:pt>
                <c:pt idx="11736">
                  <c:v>44211.351388888892</c:v>
                </c:pt>
                <c:pt idx="11737">
                  <c:v>44023.612500000003</c:v>
                </c:pt>
                <c:pt idx="11738">
                  <c:v>44142.039583333331</c:v>
                </c:pt>
                <c:pt idx="11739">
                  <c:v>44285.54583333333</c:v>
                </c:pt>
                <c:pt idx="11740">
                  <c:v>44356.347222222219</c:v>
                </c:pt>
                <c:pt idx="11741">
                  <c:v>44119.147916666669</c:v>
                </c:pt>
                <c:pt idx="11742">
                  <c:v>44339.03125</c:v>
                </c:pt>
                <c:pt idx="11743">
                  <c:v>44105.907638888886</c:v>
                </c:pt>
                <c:pt idx="11744">
                  <c:v>44010.386805555558</c:v>
                </c:pt>
                <c:pt idx="11745">
                  <c:v>44351.673611111109</c:v>
                </c:pt>
                <c:pt idx="11746">
                  <c:v>44135.651388888888</c:v>
                </c:pt>
                <c:pt idx="11747">
                  <c:v>44310.801388888889</c:v>
                </c:pt>
                <c:pt idx="11748">
                  <c:v>44299.073611111111</c:v>
                </c:pt>
                <c:pt idx="11749">
                  <c:v>44098.60833333333</c:v>
                </c:pt>
                <c:pt idx="11750">
                  <c:v>44015.94027777778</c:v>
                </c:pt>
                <c:pt idx="11751">
                  <c:v>44349.910416666666</c:v>
                </c:pt>
                <c:pt idx="11752">
                  <c:v>44208.442361111112</c:v>
                </c:pt>
                <c:pt idx="11753">
                  <c:v>44030.939583333333</c:v>
                </c:pt>
                <c:pt idx="11754">
                  <c:v>44191.776388888888</c:v>
                </c:pt>
                <c:pt idx="11755">
                  <c:v>44107.752083333333</c:v>
                </c:pt>
                <c:pt idx="11756">
                  <c:v>44347.95208333333</c:v>
                </c:pt>
                <c:pt idx="11757">
                  <c:v>44006.997916666667</c:v>
                </c:pt>
                <c:pt idx="11758">
                  <c:v>44321.004861111112</c:v>
                </c:pt>
                <c:pt idx="11759">
                  <c:v>44080.015972222223</c:v>
                </c:pt>
                <c:pt idx="11760">
                  <c:v>44251.177083333336</c:v>
                </c:pt>
                <c:pt idx="11761">
                  <c:v>44189.933333333334</c:v>
                </c:pt>
                <c:pt idx="11762">
                  <c:v>44120.232638888891</c:v>
                </c:pt>
                <c:pt idx="11763">
                  <c:v>44120.770833333336</c:v>
                </c:pt>
                <c:pt idx="11764">
                  <c:v>44190.570138888892</c:v>
                </c:pt>
                <c:pt idx="11765">
                  <c:v>44038.12777777778</c:v>
                </c:pt>
                <c:pt idx="11766">
                  <c:v>44019.220833333333</c:v>
                </c:pt>
                <c:pt idx="11767">
                  <c:v>44265.132638888892</c:v>
                </c:pt>
                <c:pt idx="11768">
                  <c:v>44168.063194444447</c:v>
                </c:pt>
                <c:pt idx="11769">
                  <c:v>44358.995138888888</c:v>
                </c:pt>
                <c:pt idx="11770">
                  <c:v>44209.655555555553</c:v>
                </c:pt>
                <c:pt idx="11771">
                  <c:v>44356.927083333336</c:v>
                </c:pt>
                <c:pt idx="11772">
                  <c:v>44236.034722222219</c:v>
                </c:pt>
                <c:pt idx="11773">
                  <c:v>44136.368055555555</c:v>
                </c:pt>
                <c:pt idx="11774">
                  <c:v>44270.716666666667</c:v>
                </c:pt>
                <c:pt idx="11775">
                  <c:v>44219.167361111111</c:v>
                </c:pt>
                <c:pt idx="11776">
                  <c:v>44319.241666666669</c:v>
                </c:pt>
                <c:pt idx="11777">
                  <c:v>44120.712500000001</c:v>
                </c:pt>
                <c:pt idx="11778">
                  <c:v>44132.618750000001</c:v>
                </c:pt>
                <c:pt idx="11779">
                  <c:v>44074.087500000001</c:v>
                </c:pt>
                <c:pt idx="11780">
                  <c:v>44180.726388888892</c:v>
                </c:pt>
                <c:pt idx="11781">
                  <c:v>44158.449305555558</c:v>
                </c:pt>
                <c:pt idx="11782">
                  <c:v>44281.654166666667</c:v>
                </c:pt>
                <c:pt idx="11783">
                  <c:v>44287.474999999999</c:v>
                </c:pt>
                <c:pt idx="11784">
                  <c:v>44098.080555555556</c:v>
                </c:pt>
                <c:pt idx="11785">
                  <c:v>44258.995138888888</c:v>
                </c:pt>
                <c:pt idx="11786">
                  <c:v>44119.684027777781</c:v>
                </c:pt>
                <c:pt idx="11787">
                  <c:v>44341.838888888888</c:v>
                </c:pt>
                <c:pt idx="11788">
                  <c:v>44089.440972222219</c:v>
                </c:pt>
                <c:pt idx="11789">
                  <c:v>44050.381944444445</c:v>
                </c:pt>
                <c:pt idx="11790">
                  <c:v>44226.585416666669</c:v>
                </c:pt>
                <c:pt idx="11791">
                  <c:v>44287.009722222225</c:v>
                </c:pt>
                <c:pt idx="11792">
                  <c:v>44286</c:v>
                </c:pt>
                <c:pt idx="11793">
                  <c:v>44032.795138888891</c:v>
                </c:pt>
                <c:pt idx="11794">
                  <c:v>44361.611111111109</c:v>
                </c:pt>
                <c:pt idx="11795">
                  <c:v>44332.04583333333</c:v>
                </c:pt>
                <c:pt idx="11796">
                  <c:v>44106.168055555558</c:v>
                </c:pt>
                <c:pt idx="11797">
                  <c:v>44212.63958333333</c:v>
                </c:pt>
                <c:pt idx="11798">
                  <c:v>44246.585416666669</c:v>
                </c:pt>
                <c:pt idx="11799">
                  <c:v>44160.182638888888</c:v>
                </c:pt>
                <c:pt idx="11800">
                  <c:v>44013.929166666669</c:v>
                </c:pt>
                <c:pt idx="11801">
                  <c:v>44188.815972222219</c:v>
                </c:pt>
                <c:pt idx="11802">
                  <c:v>44321.069444444445</c:v>
                </c:pt>
                <c:pt idx="11803">
                  <c:v>44288.418055555558</c:v>
                </c:pt>
                <c:pt idx="11804">
                  <c:v>44063.970138888886</c:v>
                </c:pt>
                <c:pt idx="11805">
                  <c:v>44013.426388888889</c:v>
                </c:pt>
                <c:pt idx="11806">
                  <c:v>44216.286111111112</c:v>
                </c:pt>
                <c:pt idx="11807">
                  <c:v>44041.449305555558</c:v>
                </c:pt>
                <c:pt idx="11808">
                  <c:v>44013.583333333336</c:v>
                </c:pt>
                <c:pt idx="11809">
                  <c:v>44144.283333333333</c:v>
                </c:pt>
                <c:pt idx="11810">
                  <c:v>44253.67083333333</c:v>
                </c:pt>
                <c:pt idx="11811">
                  <c:v>44230.111111111109</c:v>
                </c:pt>
                <c:pt idx="11812">
                  <c:v>44032.125</c:v>
                </c:pt>
                <c:pt idx="11813">
                  <c:v>44311.112500000003</c:v>
                </c:pt>
                <c:pt idx="11814">
                  <c:v>44234.345833333333</c:v>
                </c:pt>
                <c:pt idx="11815">
                  <c:v>44329.541666666664</c:v>
                </c:pt>
                <c:pt idx="11816">
                  <c:v>44138.450694444444</c:v>
                </c:pt>
                <c:pt idx="11817">
                  <c:v>44227.763194444444</c:v>
                </c:pt>
                <c:pt idx="11818">
                  <c:v>44263.569444444445</c:v>
                </c:pt>
                <c:pt idx="11819">
                  <c:v>44327.584027777775</c:v>
                </c:pt>
                <c:pt idx="11820">
                  <c:v>44089.768055555556</c:v>
                </c:pt>
                <c:pt idx="11821">
                  <c:v>44317.200694444444</c:v>
                </c:pt>
                <c:pt idx="11822">
                  <c:v>44189.46597222222</c:v>
                </c:pt>
                <c:pt idx="11823">
                  <c:v>44087.511805555558</c:v>
                </c:pt>
                <c:pt idx="11824">
                  <c:v>44133.907638888886</c:v>
                </c:pt>
                <c:pt idx="11825">
                  <c:v>44045.822222222225</c:v>
                </c:pt>
                <c:pt idx="11826">
                  <c:v>44271.474305555559</c:v>
                </c:pt>
                <c:pt idx="11827">
                  <c:v>44237.397222222222</c:v>
                </c:pt>
                <c:pt idx="11828">
                  <c:v>44087.092361111114</c:v>
                </c:pt>
                <c:pt idx="11829">
                  <c:v>44253.714583333334</c:v>
                </c:pt>
                <c:pt idx="11830">
                  <c:v>44210.404166666667</c:v>
                </c:pt>
                <c:pt idx="11831">
                  <c:v>44177.407638888886</c:v>
                </c:pt>
                <c:pt idx="11832">
                  <c:v>44228.322916666664</c:v>
                </c:pt>
                <c:pt idx="11833">
                  <c:v>44204.963194444441</c:v>
                </c:pt>
                <c:pt idx="11834">
                  <c:v>44185.684027777781</c:v>
                </c:pt>
                <c:pt idx="11835">
                  <c:v>44021.544444444444</c:v>
                </c:pt>
                <c:pt idx="11836">
                  <c:v>44285.404861111114</c:v>
                </c:pt>
                <c:pt idx="11837">
                  <c:v>44011.371527777781</c:v>
                </c:pt>
                <c:pt idx="11838">
                  <c:v>44336.033333333333</c:v>
                </c:pt>
                <c:pt idx="11839">
                  <c:v>44333.631249999999</c:v>
                </c:pt>
                <c:pt idx="11840">
                  <c:v>44242.798611111109</c:v>
                </c:pt>
                <c:pt idx="11841">
                  <c:v>44011.361111111109</c:v>
                </c:pt>
                <c:pt idx="11842">
                  <c:v>44112.331944444442</c:v>
                </c:pt>
                <c:pt idx="11843">
                  <c:v>44073.728472222225</c:v>
                </c:pt>
                <c:pt idx="11844">
                  <c:v>44015.296527777777</c:v>
                </c:pt>
                <c:pt idx="11845">
                  <c:v>44325.793749999997</c:v>
                </c:pt>
                <c:pt idx="11846">
                  <c:v>44202.273611111108</c:v>
                </c:pt>
                <c:pt idx="11847">
                  <c:v>44046.137499999997</c:v>
                </c:pt>
                <c:pt idx="11848">
                  <c:v>44152.751388888886</c:v>
                </c:pt>
                <c:pt idx="11849">
                  <c:v>44323.726388888892</c:v>
                </c:pt>
                <c:pt idx="11850">
                  <c:v>44001.09097222222</c:v>
                </c:pt>
                <c:pt idx="11851">
                  <c:v>44364.911805555559</c:v>
                </c:pt>
                <c:pt idx="11852">
                  <c:v>44358.05</c:v>
                </c:pt>
                <c:pt idx="11853">
                  <c:v>44279.65625</c:v>
                </c:pt>
                <c:pt idx="11854">
                  <c:v>44088.075694444444</c:v>
                </c:pt>
                <c:pt idx="11855">
                  <c:v>44293.495833333334</c:v>
                </c:pt>
                <c:pt idx="11856">
                  <c:v>44340.550694444442</c:v>
                </c:pt>
                <c:pt idx="11857">
                  <c:v>44284.074305555558</c:v>
                </c:pt>
                <c:pt idx="11858">
                  <c:v>44160.002083333333</c:v>
                </c:pt>
                <c:pt idx="11859">
                  <c:v>44297.824305555558</c:v>
                </c:pt>
                <c:pt idx="11860">
                  <c:v>44009.407638888886</c:v>
                </c:pt>
                <c:pt idx="11861">
                  <c:v>44351.168055555558</c:v>
                </c:pt>
                <c:pt idx="11862">
                  <c:v>44105.643750000003</c:v>
                </c:pt>
                <c:pt idx="11863">
                  <c:v>44012.205555555556</c:v>
                </c:pt>
                <c:pt idx="11864">
                  <c:v>44299.750694444447</c:v>
                </c:pt>
                <c:pt idx="11865">
                  <c:v>44314.571527777778</c:v>
                </c:pt>
                <c:pt idx="11866">
                  <c:v>44113.458333333336</c:v>
                </c:pt>
                <c:pt idx="11867">
                  <c:v>44184.688888888886</c:v>
                </c:pt>
                <c:pt idx="11868">
                  <c:v>44220.833333333336</c:v>
                </c:pt>
                <c:pt idx="11869">
                  <c:v>44111.129166666666</c:v>
                </c:pt>
                <c:pt idx="11870">
                  <c:v>44324.67083333333</c:v>
                </c:pt>
                <c:pt idx="11871">
                  <c:v>44061.326388888891</c:v>
                </c:pt>
                <c:pt idx="11872">
                  <c:v>44076.112500000003</c:v>
                </c:pt>
                <c:pt idx="11873">
                  <c:v>44083.208333333336</c:v>
                </c:pt>
                <c:pt idx="11874">
                  <c:v>44173.127083333333</c:v>
                </c:pt>
                <c:pt idx="11875">
                  <c:v>44155.746527777781</c:v>
                </c:pt>
                <c:pt idx="11876">
                  <c:v>44191.736805555556</c:v>
                </c:pt>
                <c:pt idx="11877">
                  <c:v>44149.369444444441</c:v>
                </c:pt>
                <c:pt idx="11878">
                  <c:v>44134.26458333333</c:v>
                </c:pt>
                <c:pt idx="11879">
                  <c:v>44170.899305555555</c:v>
                </c:pt>
                <c:pt idx="11880">
                  <c:v>44034.960416666669</c:v>
                </c:pt>
                <c:pt idx="11881">
                  <c:v>44124.339583333334</c:v>
                </c:pt>
                <c:pt idx="11882">
                  <c:v>44081.401388888888</c:v>
                </c:pt>
                <c:pt idx="11883">
                  <c:v>44233.090277777781</c:v>
                </c:pt>
                <c:pt idx="11884">
                  <c:v>44310.345833333333</c:v>
                </c:pt>
                <c:pt idx="11885">
                  <c:v>44143.227777777778</c:v>
                </c:pt>
                <c:pt idx="11886">
                  <c:v>44170.661111111112</c:v>
                </c:pt>
                <c:pt idx="11887">
                  <c:v>44098.15625</c:v>
                </c:pt>
                <c:pt idx="11888">
                  <c:v>44069.021527777775</c:v>
                </c:pt>
                <c:pt idx="11889">
                  <c:v>44087.167361111111</c:v>
                </c:pt>
                <c:pt idx="11890">
                  <c:v>44338.21597222222</c:v>
                </c:pt>
                <c:pt idx="11891">
                  <c:v>44149.586805555555</c:v>
                </c:pt>
                <c:pt idx="11892">
                  <c:v>44064.749305555553</c:v>
                </c:pt>
                <c:pt idx="11893">
                  <c:v>44051.53125</c:v>
                </c:pt>
                <c:pt idx="11894">
                  <c:v>44126.364583333336</c:v>
                </c:pt>
                <c:pt idx="11895">
                  <c:v>44290.414583333331</c:v>
                </c:pt>
                <c:pt idx="11896">
                  <c:v>44164.542361111111</c:v>
                </c:pt>
                <c:pt idx="11897">
                  <c:v>44217.658333333333</c:v>
                </c:pt>
                <c:pt idx="11898">
                  <c:v>44048.696527777778</c:v>
                </c:pt>
                <c:pt idx="11899">
                  <c:v>44216.447222222225</c:v>
                </c:pt>
                <c:pt idx="11900">
                  <c:v>44150.759722222225</c:v>
                </c:pt>
                <c:pt idx="11901">
                  <c:v>44325.89166666667</c:v>
                </c:pt>
                <c:pt idx="11902">
                  <c:v>44319.299305555556</c:v>
                </c:pt>
                <c:pt idx="11903">
                  <c:v>44107.134027777778</c:v>
                </c:pt>
                <c:pt idx="11904">
                  <c:v>44212.743055555555</c:v>
                </c:pt>
                <c:pt idx="11905">
                  <c:v>44314.017361111109</c:v>
                </c:pt>
                <c:pt idx="11906">
                  <c:v>44029.381944444445</c:v>
                </c:pt>
                <c:pt idx="11907">
                  <c:v>44284.236805555556</c:v>
                </c:pt>
                <c:pt idx="11908">
                  <c:v>44220.279861111114</c:v>
                </c:pt>
                <c:pt idx="11909">
                  <c:v>44186.659722222219</c:v>
                </c:pt>
                <c:pt idx="11910">
                  <c:v>44218.223611111112</c:v>
                </c:pt>
                <c:pt idx="11911">
                  <c:v>44045.095833333333</c:v>
                </c:pt>
                <c:pt idx="11912">
                  <c:v>44201.972916666666</c:v>
                </c:pt>
                <c:pt idx="11913">
                  <c:v>44290.009722222225</c:v>
                </c:pt>
                <c:pt idx="11914">
                  <c:v>44206.1</c:v>
                </c:pt>
                <c:pt idx="11915">
                  <c:v>44206.072916666664</c:v>
                </c:pt>
                <c:pt idx="11916">
                  <c:v>44173.09652777778</c:v>
                </c:pt>
                <c:pt idx="11917">
                  <c:v>44208.79791666667</c:v>
                </c:pt>
                <c:pt idx="11918">
                  <c:v>44326.381249999999</c:v>
                </c:pt>
                <c:pt idx="11919">
                  <c:v>44094.170138888891</c:v>
                </c:pt>
                <c:pt idx="11920">
                  <c:v>44076.63958333333</c:v>
                </c:pt>
                <c:pt idx="11921">
                  <c:v>44358.193055555559</c:v>
                </c:pt>
                <c:pt idx="11922">
                  <c:v>44028.854861111111</c:v>
                </c:pt>
                <c:pt idx="11923">
                  <c:v>44032.385416666664</c:v>
                </c:pt>
                <c:pt idx="11924">
                  <c:v>44016.992361111108</c:v>
                </c:pt>
                <c:pt idx="11925">
                  <c:v>44136.003472222219</c:v>
                </c:pt>
                <c:pt idx="11926">
                  <c:v>44161.28402777778</c:v>
                </c:pt>
                <c:pt idx="11927">
                  <c:v>44345.79791666667</c:v>
                </c:pt>
                <c:pt idx="11928">
                  <c:v>44190.667361111111</c:v>
                </c:pt>
                <c:pt idx="11929">
                  <c:v>44056.865972222222</c:v>
                </c:pt>
                <c:pt idx="11930">
                  <c:v>44023.67291666667</c:v>
                </c:pt>
                <c:pt idx="11931">
                  <c:v>44187.488888888889</c:v>
                </c:pt>
                <c:pt idx="11932">
                  <c:v>44271.207638888889</c:v>
                </c:pt>
                <c:pt idx="11933">
                  <c:v>44043.000694444447</c:v>
                </c:pt>
                <c:pt idx="11934">
                  <c:v>44096.441666666666</c:v>
                </c:pt>
                <c:pt idx="11935">
                  <c:v>44262.955555555556</c:v>
                </c:pt>
                <c:pt idx="11936">
                  <c:v>44255.081250000003</c:v>
                </c:pt>
                <c:pt idx="11937">
                  <c:v>44126.133333333331</c:v>
                </c:pt>
                <c:pt idx="11938">
                  <c:v>44359.928472222222</c:v>
                </c:pt>
                <c:pt idx="11939">
                  <c:v>44011.525000000001</c:v>
                </c:pt>
                <c:pt idx="11940">
                  <c:v>44034.043749999997</c:v>
                </c:pt>
                <c:pt idx="11941">
                  <c:v>44020.390277777777</c:v>
                </c:pt>
                <c:pt idx="11942">
                  <c:v>44049.106944444444</c:v>
                </c:pt>
                <c:pt idx="11943">
                  <c:v>44237.03125</c:v>
                </c:pt>
                <c:pt idx="11944">
                  <c:v>44257.331250000003</c:v>
                </c:pt>
                <c:pt idx="11945">
                  <c:v>44009.775694444441</c:v>
                </c:pt>
                <c:pt idx="11946">
                  <c:v>44183.547222222223</c:v>
                </c:pt>
                <c:pt idx="11947">
                  <c:v>44269.643750000003</c:v>
                </c:pt>
                <c:pt idx="11948">
                  <c:v>44111.054166666669</c:v>
                </c:pt>
                <c:pt idx="11949">
                  <c:v>44066.688194444447</c:v>
                </c:pt>
                <c:pt idx="11950">
                  <c:v>44148.787499999999</c:v>
                </c:pt>
                <c:pt idx="11951">
                  <c:v>44092.90625</c:v>
                </c:pt>
                <c:pt idx="11952">
                  <c:v>44325.030555555553</c:v>
                </c:pt>
                <c:pt idx="11953">
                  <c:v>44114.339583333334</c:v>
                </c:pt>
                <c:pt idx="11954">
                  <c:v>44164.083333333336</c:v>
                </c:pt>
                <c:pt idx="11955">
                  <c:v>44214.018055555556</c:v>
                </c:pt>
                <c:pt idx="11956">
                  <c:v>44333.068055555559</c:v>
                </c:pt>
                <c:pt idx="11957">
                  <c:v>44215.951388888891</c:v>
                </c:pt>
                <c:pt idx="11958">
                  <c:v>44163.620138888888</c:v>
                </c:pt>
                <c:pt idx="11959">
                  <c:v>44122.205555555556</c:v>
                </c:pt>
                <c:pt idx="11960">
                  <c:v>44221.234027777777</c:v>
                </c:pt>
                <c:pt idx="11961">
                  <c:v>44129.113888888889</c:v>
                </c:pt>
                <c:pt idx="11962">
                  <c:v>44309.959027777775</c:v>
                </c:pt>
                <c:pt idx="11963">
                  <c:v>44241.488888888889</c:v>
                </c:pt>
                <c:pt idx="11964">
                  <c:v>44207.31527777778</c:v>
                </c:pt>
                <c:pt idx="11965">
                  <c:v>44313.416666666664</c:v>
                </c:pt>
                <c:pt idx="11966">
                  <c:v>44060.172222222223</c:v>
                </c:pt>
                <c:pt idx="11967">
                  <c:v>44326.713194444441</c:v>
                </c:pt>
                <c:pt idx="11968">
                  <c:v>44020.677083333336</c:v>
                </c:pt>
                <c:pt idx="11969">
                  <c:v>44193.549305555556</c:v>
                </c:pt>
                <c:pt idx="11970">
                  <c:v>44200.93472222222</c:v>
                </c:pt>
                <c:pt idx="11971">
                  <c:v>44145.695833333331</c:v>
                </c:pt>
                <c:pt idx="11972">
                  <c:v>44089.755555555559</c:v>
                </c:pt>
                <c:pt idx="11973">
                  <c:v>44034.54583333333</c:v>
                </c:pt>
                <c:pt idx="11974">
                  <c:v>44089.370138888888</c:v>
                </c:pt>
                <c:pt idx="11975">
                  <c:v>44235.458333333336</c:v>
                </c:pt>
                <c:pt idx="11976">
                  <c:v>44325.590277777781</c:v>
                </c:pt>
                <c:pt idx="11977">
                  <c:v>44240.6875</c:v>
                </c:pt>
                <c:pt idx="11978">
                  <c:v>44264.182638888888</c:v>
                </c:pt>
                <c:pt idx="11979">
                  <c:v>44145.419444444444</c:v>
                </c:pt>
                <c:pt idx="11980">
                  <c:v>44322.952777777777</c:v>
                </c:pt>
                <c:pt idx="11981">
                  <c:v>44291.520833333336</c:v>
                </c:pt>
                <c:pt idx="11982">
                  <c:v>44022.827777777777</c:v>
                </c:pt>
                <c:pt idx="11983">
                  <c:v>44243.857638888891</c:v>
                </c:pt>
                <c:pt idx="11984">
                  <c:v>44073.402777777781</c:v>
                </c:pt>
                <c:pt idx="11985">
                  <c:v>44054.04583333333</c:v>
                </c:pt>
                <c:pt idx="11986">
                  <c:v>44321.21597222222</c:v>
                </c:pt>
                <c:pt idx="11987">
                  <c:v>44164.967361111114</c:v>
                </c:pt>
                <c:pt idx="11988">
                  <c:v>44125.5</c:v>
                </c:pt>
                <c:pt idx="11989">
                  <c:v>44029.945138888892</c:v>
                </c:pt>
                <c:pt idx="11990">
                  <c:v>44035.015277777777</c:v>
                </c:pt>
                <c:pt idx="11991">
                  <c:v>44283.634722222225</c:v>
                </c:pt>
                <c:pt idx="11992">
                  <c:v>44060.786111111112</c:v>
                </c:pt>
                <c:pt idx="11993">
                  <c:v>44039.579861111109</c:v>
                </c:pt>
                <c:pt idx="11994">
                  <c:v>44359.90625</c:v>
                </c:pt>
                <c:pt idx="11995">
                  <c:v>44005.474999999999</c:v>
                </c:pt>
                <c:pt idx="11996">
                  <c:v>44207.066666666666</c:v>
                </c:pt>
                <c:pt idx="11997">
                  <c:v>44196.543055555558</c:v>
                </c:pt>
                <c:pt idx="11998">
                  <c:v>44043.949305555558</c:v>
                </c:pt>
                <c:pt idx="11999">
                  <c:v>44242.912499999999</c:v>
                </c:pt>
                <c:pt idx="12000">
                  <c:v>44122.611111111109</c:v>
                </c:pt>
                <c:pt idx="12001">
                  <c:v>44245.263888888891</c:v>
                </c:pt>
                <c:pt idx="12002">
                  <c:v>44256.364583333336</c:v>
                </c:pt>
                <c:pt idx="12003">
                  <c:v>44198.527777777781</c:v>
                </c:pt>
                <c:pt idx="12004">
                  <c:v>44331.693749999999</c:v>
                </c:pt>
                <c:pt idx="12005">
                  <c:v>44156.976388888892</c:v>
                </c:pt>
                <c:pt idx="12006">
                  <c:v>44216.134722222225</c:v>
                </c:pt>
                <c:pt idx="12007">
                  <c:v>44110.073611111111</c:v>
                </c:pt>
                <c:pt idx="12008">
                  <c:v>44169.152777777781</c:v>
                </c:pt>
                <c:pt idx="12009">
                  <c:v>44233.121527777781</c:v>
                </c:pt>
                <c:pt idx="12010">
                  <c:v>44132.085416666669</c:v>
                </c:pt>
                <c:pt idx="12011">
                  <c:v>44033.568055555559</c:v>
                </c:pt>
                <c:pt idx="12012">
                  <c:v>44320.835416666669</c:v>
                </c:pt>
                <c:pt idx="12013">
                  <c:v>44135.301388888889</c:v>
                </c:pt>
                <c:pt idx="12014">
                  <c:v>44083.789583333331</c:v>
                </c:pt>
                <c:pt idx="12015">
                  <c:v>44228.883333333331</c:v>
                </c:pt>
                <c:pt idx="12016">
                  <c:v>44137.814583333333</c:v>
                </c:pt>
                <c:pt idx="12017">
                  <c:v>44198.510416666664</c:v>
                </c:pt>
                <c:pt idx="12018">
                  <c:v>44210.294444444444</c:v>
                </c:pt>
                <c:pt idx="12019">
                  <c:v>44254.222916666666</c:v>
                </c:pt>
                <c:pt idx="12020">
                  <c:v>44002.154166666667</c:v>
                </c:pt>
                <c:pt idx="12021">
                  <c:v>44006.883333333331</c:v>
                </c:pt>
                <c:pt idx="12022">
                  <c:v>44226.45</c:v>
                </c:pt>
                <c:pt idx="12023">
                  <c:v>44287.780555555553</c:v>
                </c:pt>
                <c:pt idx="12024">
                  <c:v>44055.984722222223</c:v>
                </c:pt>
                <c:pt idx="12025">
                  <c:v>44237.310416666667</c:v>
                </c:pt>
                <c:pt idx="12026">
                  <c:v>44270.823611111111</c:v>
                </c:pt>
                <c:pt idx="12027">
                  <c:v>44090.722916666666</c:v>
                </c:pt>
                <c:pt idx="12028">
                  <c:v>44122.840277777781</c:v>
                </c:pt>
                <c:pt idx="12029">
                  <c:v>44029.390277777777</c:v>
                </c:pt>
                <c:pt idx="12030">
                  <c:v>44213.32708333333</c:v>
                </c:pt>
                <c:pt idx="12031">
                  <c:v>44048.173611111109</c:v>
                </c:pt>
                <c:pt idx="12032">
                  <c:v>44149.838194444441</c:v>
                </c:pt>
                <c:pt idx="12033">
                  <c:v>44113.773611111108</c:v>
                </c:pt>
                <c:pt idx="12034">
                  <c:v>44212.011805555558</c:v>
                </c:pt>
                <c:pt idx="12035">
                  <c:v>44181.040972222225</c:v>
                </c:pt>
                <c:pt idx="12036">
                  <c:v>44092.368750000001</c:v>
                </c:pt>
                <c:pt idx="12037">
                  <c:v>44334.977777777778</c:v>
                </c:pt>
                <c:pt idx="12038">
                  <c:v>44343.702777777777</c:v>
                </c:pt>
                <c:pt idx="12039">
                  <c:v>44071.32916666667</c:v>
                </c:pt>
                <c:pt idx="12040">
                  <c:v>44103.770833333336</c:v>
                </c:pt>
                <c:pt idx="12041">
                  <c:v>44144.239583333336</c:v>
                </c:pt>
                <c:pt idx="12042">
                  <c:v>44063.147916666669</c:v>
                </c:pt>
                <c:pt idx="12043">
                  <c:v>44197.870138888888</c:v>
                </c:pt>
                <c:pt idx="12044">
                  <c:v>44351.243750000001</c:v>
                </c:pt>
                <c:pt idx="12045">
                  <c:v>44326.980555555558</c:v>
                </c:pt>
                <c:pt idx="12046">
                  <c:v>44083.819444444445</c:v>
                </c:pt>
                <c:pt idx="12047">
                  <c:v>44182.168749999997</c:v>
                </c:pt>
                <c:pt idx="12048">
                  <c:v>44148.102083333331</c:v>
                </c:pt>
                <c:pt idx="12049">
                  <c:v>44125.397222222222</c:v>
                </c:pt>
                <c:pt idx="12050">
                  <c:v>44048.90625</c:v>
                </c:pt>
                <c:pt idx="12051">
                  <c:v>44266.150694444441</c:v>
                </c:pt>
                <c:pt idx="12052">
                  <c:v>44131.526388888888</c:v>
                </c:pt>
                <c:pt idx="12053">
                  <c:v>44076.995138888888</c:v>
                </c:pt>
                <c:pt idx="12054">
                  <c:v>44154.918055555558</c:v>
                </c:pt>
                <c:pt idx="12055">
                  <c:v>44210.288194444445</c:v>
                </c:pt>
                <c:pt idx="12056">
                  <c:v>44003.23541666667</c:v>
                </c:pt>
                <c:pt idx="12057">
                  <c:v>44302.473611111112</c:v>
                </c:pt>
                <c:pt idx="12058">
                  <c:v>44323.125694444447</c:v>
                </c:pt>
                <c:pt idx="12059">
                  <c:v>44300.441666666666</c:v>
                </c:pt>
                <c:pt idx="12060">
                  <c:v>44248.989583333336</c:v>
                </c:pt>
                <c:pt idx="12061">
                  <c:v>44029.277777777781</c:v>
                </c:pt>
                <c:pt idx="12062">
                  <c:v>44047.363194444442</c:v>
                </c:pt>
                <c:pt idx="12063">
                  <c:v>44020.724305555559</c:v>
                </c:pt>
                <c:pt idx="12064">
                  <c:v>44130.888194444444</c:v>
                </c:pt>
                <c:pt idx="12065">
                  <c:v>44184.253472222219</c:v>
                </c:pt>
                <c:pt idx="12066">
                  <c:v>44179.892361111109</c:v>
                </c:pt>
                <c:pt idx="12067">
                  <c:v>44250.749305555553</c:v>
                </c:pt>
                <c:pt idx="12068">
                  <c:v>44149.10833333333</c:v>
                </c:pt>
                <c:pt idx="12069">
                  <c:v>44163.804861111108</c:v>
                </c:pt>
                <c:pt idx="12070">
                  <c:v>44118.627083333333</c:v>
                </c:pt>
                <c:pt idx="12071">
                  <c:v>44160.918749999997</c:v>
                </c:pt>
                <c:pt idx="12072">
                  <c:v>44042.409722222219</c:v>
                </c:pt>
                <c:pt idx="12073">
                  <c:v>44148.792361111111</c:v>
                </c:pt>
                <c:pt idx="12074">
                  <c:v>44346.642361111109</c:v>
                </c:pt>
                <c:pt idx="12075">
                  <c:v>44053.247916666667</c:v>
                </c:pt>
                <c:pt idx="12076">
                  <c:v>44319.65347222222</c:v>
                </c:pt>
                <c:pt idx="12077">
                  <c:v>44082.267361111109</c:v>
                </c:pt>
                <c:pt idx="12078">
                  <c:v>44189.680555555555</c:v>
                </c:pt>
                <c:pt idx="12079">
                  <c:v>44017.234027777777</c:v>
                </c:pt>
                <c:pt idx="12080">
                  <c:v>44149.951388888891</c:v>
                </c:pt>
                <c:pt idx="12081">
                  <c:v>44195.504166666666</c:v>
                </c:pt>
                <c:pt idx="12082">
                  <c:v>44324.042361111111</c:v>
                </c:pt>
                <c:pt idx="12083">
                  <c:v>44241.043055555558</c:v>
                </c:pt>
                <c:pt idx="12084">
                  <c:v>44146.240277777775</c:v>
                </c:pt>
                <c:pt idx="12085">
                  <c:v>44212.125694444447</c:v>
                </c:pt>
                <c:pt idx="12086">
                  <c:v>44249.637499999997</c:v>
                </c:pt>
                <c:pt idx="12087">
                  <c:v>44123.59375</c:v>
                </c:pt>
                <c:pt idx="12088">
                  <c:v>44073.707638888889</c:v>
                </c:pt>
                <c:pt idx="12089">
                  <c:v>44312.753472222219</c:v>
                </c:pt>
                <c:pt idx="12090">
                  <c:v>44082.284722222219</c:v>
                </c:pt>
                <c:pt idx="12091">
                  <c:v>44316.242361111108</c:v>
                </c:pt>
                <c:pt idx="12092">
                  <c:v>44227.663888888892</c:v>
                </c:pt>
                <c:pt idx="12093">
                  <c:v>44010.087500000001</c:v>
                </c:pt>
                <c:pt idx="12094">
                  <c:v>44168.43472222222</c:v>
                </c:pt>
                <c:pt idx="12095">
                  <c:v>44043.961111111108</c:v>
                </c:pt>
                <c:pt idx="12096">
                  <c:v>44048.11041666667</c:v>
                </c:pt>
                <c:pt idx="12097">
                  <c:v>44170.87777777778</c:v>
                </c:pt>
                <c:pt idx="12098">
                  <c:v>44181.938194444447</c:v>
                </c:pt>
                <c:pt idx="12099">
                  <c:v>44074.053472222222</c:v>
                </c:pt>
                <c:pt idx="12100">
                  <c:v>44152.351388888892</c:v>
                </c:pt>
                <c:pt idx="12101">
                  <c:v>44355.118750000001</c:v>
                </c:pt>
                <c:pt idx="12102">
                  <c:v>44349.945138888892</c:v>
                </c:pt>
                <c:pt idx="12103">
                  <c:v>44279.751388888886</c:v>
                </c:pt>
                <c:pt idx="12104">
                  <c:v>44350.258333333331</c:v>
                </c:pt>
                <c:pt idx="12105">
                  <c:v>44342.424305555556</c:v>
                </c:pt>
                <c:pt idx="12106">
                  <c:v>44277.45</c:v>
                </c:pt>
                <c:pt idx="12107">
                  <c:v>44098.120833333334</c:v>
                </c:pt>
                <c:pt idx="12108">
                  <c:v>44030.95208333333</c:v>
                </c:pt>
                <c:pt idx="12109">
                  <c:v>44359.115277777775</c:v>
                </c:pt>
                <c:pt idx="12110">
                  <c:v>44033.553472222222</c:v>
                </c:pt>
                <c:pt idx="12111">
                  <c:v>44214.756249999999</c:v>
                </c:pt>
                <c:pt idx="12112">
                  <c:v>44123.445138888892</c:v>
                </c:pt>
                <c:pt idx="12113">
                  <c:v>44041.806250000001</c:v>
                </c:pt>
                <c:pt idx="12114">
                  <c:v>44174.413888888892</c:v>
                </c:pt>
                <c:pt idx="12115">
                  <c:v>44013.46597222222</c:v>
                </c:pt>
                <c:pt idx="12116">
                  <c:v>44199.268055555556</c:v>
                </c:pt>
                <c:pt idx="12117">
                  <c:v>44348.595833333333</c:v>
                </c:pt>
                <c:pt idx="12118">
                  <c:v>44009.893055555556</c:v>
                </c:pt>
                <c:pt idx="12119">
                  <c:v>44110.873611111114</c:v>
                </c:pt>
                <c:pt idx="12120">
                  <c:v>44325.987500000003</c:v>
                </c:pt>
                <c:pt idx="12121">
                  <c:v>44362.818749999999</c:v>
                </c:pt>
                <c:pt idx="12122">
                  <c:v>44284.538888888892</c:v>
                </c:pt>
                <c:pt idx="12123">
                  <c:v>44077.506249999999</c:v>
                </c:pt>
                <c:pt idx="12124">
                  <c:v>44324.773611111108</c:v>
                </c:pt>
                <c:pt idx="12125">
                  <c:v>44197.488194444442</c:v>
                </c:pt>
                <c:pt idx="12126">
                  <c:v>44171.976388888892</c:v>
                </c:pt>
                <c:pt idx="12127">
                  <c:v>44205.537499999999</c:v>
                </c:pt>
                <c:pt idx="12128">
                  <c:v>44177.678472222222</c:v>
                </c:pt>
                <c:pt idx="12129">
                  <c:v>44322.053472222222</c:v>
                </c:pt>
                <c:pt idx="12130">
                  <c:v>44255.432638888888</c:v>
                </c:pt>
                <c:pt idx="12131">
                  <c:v>44040.536111111112</c:v>
                </c:pt>
                <c:pt idx="12132">
                  <c:v>44001.711805555555</c:v>
                </c:pt>
                <c:pt idx="12133">
                  <c:v>44189.076388888891</c:v>
                </c:pt>
                <c:pt idx="12134">
                  <c:v>44356.052777777775</c:v>
                </c:pt>
                <c:pt idx="12135">
                  <c:v>44008.480555555558</c:v>
                </c:pt>
                <c:pt idx="12136">
                  <c:v>44113.008333333331</c:v>
                </c:pt>
                <c:pt idx="12137">
                  <c:v>44290.208333333336</c:v>
                </c:pt>
                <c:pt idx="12138">
                  <c:v>44293.598611111112</c:v>
                </c:pt>
                <c:pt idx="12139">
                  <c:v>44163.960416666669</c:v>
                </c:pt>
                <c:pt idx="12140">
                  <c:v>44046.072916666664</c:v>
                </c:pt>
                <c:pt idx="12141">
                  <c:v>44211.51666666667</c:v>
                </c:pt>
                <c:pt idx="12142">
                  <c:v>44076.189583333333</c:v>
                </c:pt>
                <c:pt idx="12143">
                  <c:v>44123.425694444442</c:v>
                </c:pt>
                <c:pt idx="12144">
                  <c:v>44287.7</c:v>
                </c:pt>
                <c:pt idx="12145">
                  <c:v>44333.306250000001</c:v>
                </c:pt>
                <c:pt idx="12146">
                  <c:v>44194.123611111114</c:v>
                </c:pt>
                <c:pt idx="12147">
                  <c:v>44306.556250000001</c:v>
                </c:pt>
                <c:pt idx="12148">
                  <c:v>44019.127083333333</c:v>
                </c:pt>
                <c:pt idx="12149">
                  <c:v>44216.495138888888</c:v>
                </c:pt>
                <c:pt idx="12150">
                  <c:v>44320.74722222222</c:v>
                </c:pt>
                <c:pt idx="12151">
                  <c:v>44148.001388888886</c:v>
                </c:pt>
                <c:pt idx="12152">
                  <c:v>44216.990972222222</c:v>
                </c:pt>
                <c:pt idx="12153">
                  <c:v>44115.643055555556</c:v>
                </c:pt>
                <c:pt idx="12154">
                  <c:v>44130.757638888892</c:v>
                </c:pt>
                <c:pt idx="12155">
                  <c:v>44291.886111111111</c:v>
                </c:pt>
                <c:pt idx="12156">
                  <c:v>44114.675000000003</c:v>
                </c:pt>
                <c:pt idx="12157">
                  <c:v>44121.17083333333</c:v>
                </c:pt>
                <c:pt idx="12158">
                  <c:v>44181.970833333333</c:v>
                </c:pt>
                <c:pt idx="12159">
                  <c:v>44092.760416666664</c:v>
                </c:pt>
                <c:pt idx="12160">
                  <c:v>44302.879861111112</c:v>
                </c:pt>
                <c:pt idx="12161">
                  <c:v>44333.328472222223</c:v>
                </c:pt>
                <c:pt idx="12162">
                  <c:v>44021.299305555556</c:v>
                </c:pt>
                <c:pt idx="12163">
                  <c:v>44301.636805555558</c:v>
                </c:pt>
                <c:pt idx="12164">
                  <c:v>44313.067361111112</c:v>
                </c:pt>
                <c:pt idx="12165">
                  <c:v>44183.421527777777</c:v>
                </c:pt>
                <c:pt idx="12166">
                  <c:v>44195.568055555559</c:v>
                </c:pt>
                <c:pt idx="12167">
                  <c:v>44270.134027777778</c:v>
                </c:pt>
                <c:pt idx="12168">
                  <c:v>44109.45</c:v>
                </c:pt>
                <c:pt idx="12169">
                  <c:v>44115.288888888892</c:v>
                </c:pt>
                <c:pt idx="12170">
                  <c:v>44110.925000000003</c:v>
                </c:pt>
                <c:pt idx="12171">
                  <c:v>44182</c:v>
                </c:pt>
                <c:pt idx="12172">
                  <c:v>44318.692361111112</c:v>
                </c:pt>
                <c:pt idx="12173">
                  <c:v>44356.509027777778</c:v>
                </c:pt>
                <c:pt idx="12174">
                  <c:v>44219.65625</c:v>
                </c:pt>
                <c:pt idx="12175">
                  <c:v>44036.311111111114</c:v>
                </c:pt>
                <c:pt idx="12176">
                  <c:v>44274.240277777775</c:v>
                </c:pt>
                <c:pt idx="12177">
                  <c:v>44218.024305555555</c:v>
                </c:pt>
                <c:pt idx="12178">
                  <c:v>44009.149305555555</c:v>
                </c:pt>
                <c:pt idx="12179">
                  <c:v>44347.147916666669</c:v>
                </c:pt>
                <c:pt idx="12180">
                  <c:v>44173.149305555555</c:v>
                </c:pt>
                <c:pt idx="12181">
                  <c:v>44351.382638888892</c:v>
                </c:pt>
                <c:pt idx="12182">
                  <c:v>44188.534722222219</c:v>
                </c:pt>
                <c:pt idx="12183">
                  <c:v>44209.479861111111</c:v>
                </c:pt>
                <c:pt idx="12184">
                  <c:v>44053.140972222223</c:v>
                </c:pt>
                <c:pt idx="12185">
                  <c:v>44316.803472222222</c:v>
                </c:pt>
                <c:pt idx="12186">
                  <c:v>44158.327777777777</c:v>
                </c:pt>
                <c:pt idx="12187">
                  <c:v>44333.88958333333</c:v>
                </c:pt>
                <c:pt idx="12188">
                  <c:v>44019.901388888888</c:v>
                </c:pt>
                <c:pt idx="12189">
                  <c:v>44178.045138888891</c:v>
                </c:pt>
                <c:pt idx="12190">
                  <c:v>44232.79583333333</c:v>
                </c:pt>
                <c:pt idx="12191">
                  <c:v>44310.747916666667</c:v>
                </c:pt>
                <c:pt idx="12192">
                  <c:v>44276.703472222223</c:v>
                </c:pt>
                <c:pt idx="12193">
                  <c:v>44164.522916666669</c:v>
                </c:pt>
                <c:pt idx="12194">
                  <c:v>44344.054861111108</c:v>
                </c:pt>
                <c:pt idx="12195">
                  <c:v>44360.022222222222</c:v>
                </c:pt>
                <c:pt idx="12196">
                  <c:v>44239.219444444447</c:v>
                </c:pt>
                <c:pt idx="12197">
                  <c:v>44236.682638888888</c:v>
                </c:pt>
                <c:pt idx="12198">
                  <c:v>44113.177083333336</c:v>
                </c:pt>
                <c:pt idx="12199">
                  <c:v>44140.402777777781</c:v>
                </c:pt>
                <c:pt idx="12200">
                  <c:v>44154.539583333331</c:v>
                </c:pt>
                <c:pt idx="12201">
                  <c:v>44032.86041666667</c:v>
                </c:pt>
                <c:pt idx="12202">
                  <c:v>44342.870138888888</c:v>
                </c:pt>
                <c:pt idx="12203">
                  <c:v>44288.074305555558</c:v>
                </c:pt>
                <c:pt idx="12204">
                  <c:v>44015.32708333333</c:v>
                </c:pt>
                <c:pt idx="12205">
                  <c:v>44248.288888888892</c:v>
                </c:pt>
                <c:pt idx="12206">
                  <c:v>44205.313194444447</c:v>
                </c:pt>
                <c:pt idx="12207">
                  <c:v>44296.359027777777</c:v>
                </c:pt>
                <c:pt idx="12208">
                  <c:v>44250.686805555553</c:v>
                </c:pt>
                <c:pt idx="12209">
                  <c:v>44242.019444444442</c:v>
                </c:pt>
                <c:pt idx="12210">
                  <c:v>44288.81527777778</c:v>
                </c:pt>
                <c:pt idx="12211">
                  <c:v>44301.904166666667</c:v>
                </c:pt>
                <c:pt idx="12212">
                  <c:v>44114.336805555555</c:v>
                </c:pt>
                <c:pt idx="12213">
                  <c:v>44254.5</c:v>
                </c:pt>
                <c:pt idx="12214">
                  <c:v>44257.794444444444</c:v>
                </c:pt>
                <c:pt idx="12215">
                  <c:v>44095.185416666667</c:v>
                </c:pt>
                <c:pt idx="12216">
                  <c:v>44184.831944444442</c:v>
                </c:pt>
                <c:pt idx="12217">
                  <c:v>44076.029166666667</c:v>
                </c:pt>
                <c:pt idx="12218">
                  <c:v>44300.910416666666</c:v>
                </c:pt>
                <c:pt idx="12219">
                  <c:v>44212.365972222222</c:v>
                </c:pt>
                <c:pt idx="12220">
                  <c:v>44209.256944444445</c:v>
                </c:pt>
                <c:pt idx="12221">
                  <c:v>44088.134722222225</c:v>
                </c:pt>
                <c:pt idx="12222">
                  <c:v>44088.295138888891</c:v>
                </c:pt>
                <c:pt idx="12223">
                  <c:v>44309.13958333333</c:v>
                </c:pt>
                <c:pt idx="12224">
                  <c:v>44215.90347222222</c:v>
                </c:pt>
                <c:pt idx="12225">
                  <c:v>44028.757638888892</c:v>
                </c:pt>
                <c:pt idx="12226">
                  <c:v>44228.43472222222</c:v>
                </c:pt>
                <c:pt idx="12227">
                  <c:v>44310.761805555558</c:v>
                </c:pt>
                <c:pt idx="12228">
                  <c:v>44068.902777777781</c:v>
                </c:pt>
                <c:pt idx="12229">
                  <c:v>44125.004861111112</c:v>
                </c:pt>
                <c:pt idx="12230">
                  <c:v>44338.974305555559</c:v>
                </c:pt>
                <c:pt idx="12231">
                  <c:v>44086.646527777775</c:v>
                </c:pt>
                <c:pt idx="12232">
                  <c:v>44233.67083333333</c:v>
                </c:pt>
                <c:pt idx="12233">
                  <c:v>44099.53402777778</c:v>
                </c:pt>
                <c:pt idx="12234">
                  <c:v>44048.411805555559</c:v>
                </c:pt>
                <c:pt idx="12235">
                  <c:v>44281.053472222222</c:v>
                </c:pt>
                <c:pt idx="12236">
                  <c:v>44126.400694444441</c:v>
                </c:pt>
                <c:pt idx="12237">
                  <c:v>44329.449305555558</c:v>
                </c:pt>
                <c:pt idx="12238">
                  <c:v>44135.034722222219</c:v>
                </c:pt>
                <c:pt idx="12239">
                  <c:v>44137.245138888888</c:v>
                </c:pt>
                <c:pt idx="12240">
                  <c:v>44075.388888888891</c:v>
                </c:pt>
                <c:pt idx="12241">
                  <c:v>44054.420138888891</c:v>
                </c:pt>
                <c:pt idx="12242">
                  <c:v>44242.119444444441</c:v>
                </c:pt>
                <c:pt idx="12243">
                  <c:v>44017.616666666669</c:v>
                </c:pt>
                <c:pt idx="12244">
                  <c:v>44144.106944444444</c:v>
                </c:pt>
                <c:pt idx="12245">
                  <c:v>44297.666666666664</c:v>
                </c:pt>
                <c:pt idx="12246">
                  <c:v>44017.913194444445</c:v>
                </c:pt>
                <c:pt idx="12247">
                  <c:v>44108.189583333333</c:v>
                </c:pt>
                <c:pt idx="12248">
                  <c:v>44203.363194444442</c:v>
                </c:pt>
                <c:pt idx="12249">
                  <c:v>44106.538888888892</c:v>
                </c:pt>
                <c:pt idx="12250">
                  <c:v>44231.677777777775</c:v>
                </c:pt>
                <c:pt idx="12251">
                  <c:v>44050.57708333333</c:v>
                </c:pt>
                <c:pt idx="12252">
                  <c:v>44265.050694444442</c:v>
                </c:pt>
                <c:pt idx="12253">
                  <c:v>44273.20208333333</c:v>
                </c:pt>
                <c:pt idx="12254">
                  <c:v>44346.633333333331</c:v>
                </c:pt>
                <c:pt idx="12255">
                  <c:v>44008.706250000003</c:v>
                </c:pt>
                <c:pt idx="12256">
                  <c:v>44324.334027777775</c:v>
                </c:pt>
                <c:pt idx="12257">
                  <c:v>44333.995138888888</c:v>
                </c:pt>
                <c:pt idx="12258">
                  <c:v>44015.89166666667</c:v>
                </c:pt>
                <c:pt idx="12259">
                  <c:v>44090.115277777775</c:v>
                </c:pt>
                <c:pt idx="12260">
                  <c:v>44001.121527777781</c:v>
                </c:pt>
                <c:pt idx="12261">
                  <c:v>44133.12222222222</c:v>
                </c:pt>
                <c:pt idx="12262">
                  <c:v>44174.481944444444</c:v>
                </c:pt>
                <c:pt idx="12263">
                  <c:v>44341.304861111108</c:v>
                </c:pt>
                <c:pt idx="12264">
                  <c:v>44051.300694444442</c:v>
                </c:pt>
                <c:pt idx="12265">
                  <c:v>44349.90347222222</c:v>
                </c:pt>
                <c:pt idx="12266">
                  <c:v>44142.190972222219</c:v>
                </c:pt>
                <c:pt idx="12267">
                  <c:v>44094.864583333336</c:v>
                </c:pt>
                <c:pt idx="12268">
                  <c:v>44289.883333333331</c:v>
                </c:pt>
                <c:pt idx="12269">
                  <c:v>44225.972916666666</c:v>
                </c:pt>
                <c:pt idx="12270">
                  <c:v>44009.334722222222</c:v>
                </c:pt>
                <c:pt idx="12271">
                  <c:v>44142.306250000001</c:v>
                </c:pt>
                <c:pt idx="12272">
                  <c:v>44295.125694444447</c:v>
                </c:pt>
                <c:pt idx="12273">
                  <c:v>44016.87777777778</c:v>
                </c:pt>
                <c:pt idx="12274">
                  <c:v>44015.006944444445</c:v>
                </c:pt>
                <c:pt idx="12275">
                  <c:v>44126.23333333333</c:v>
                </c:pt>
                <c:pt idx="12276">
                  <c:v>44133.668749999997</c:v>
                </c:pt>
                <c:pt idx="12277">
                  <c:v>44017.569444444445</c:v>
                </c:pt>
                <c:pt idx="12278">
                  <c:v>44127.654166666667</c:v>
                </c:pt>
                <c:pt idx="12279">
                  <c:v>44006.047222222223</c:v>
                </c:pt>
                <c:pt idx="12280">
                  <c:v>44289.988888888889</c:v>
                </c:pt>
                <c:pt idx="12281">
                  <c:v>44359.523611111108</c:v>
                </c:pt>
                <c:pt idx="12282">
                  <c:v>44152.754166666666</c:v>
                </c:pt>
                <c:pt idx="12283">
                  <c:v>44169.827777777777</c:v>
                </c:pt>
                <c:pt idx="12284">
                  <c:v>44090.091666666667</c:v>
                </c:pt>
                <c:pt idx="12285">
                  <c:v>44327.493055555555</c:v>
                </c:pt>
                <c:pt idx="12286">
                  <c:v>44279.090277777781</c:v>
                </c:pt>
                <c:pt idx="12287">
                  <c:v>44103.339583333334</c:v>
                </c:pt>
                <c:pt idx="12288">
                  <c:v>44222.461805555555</c:v>
                </c:pt>
                <c:pt idx="12289">
                  <c:v>44171.192361111112</c:v>
                </c:pt>
                <c:pt idx="12290">
                  <c:v>44207.17291666667</c:v>
                </c:pt>
                <c:pt idx="12291">
                  <c:v>44012.759722222225</c:v>
                </c:pt>
                <c:pt idx="12292">
                  <c:v>44251.431250000001</c:v>
                </c:pt>
                <c:pt idx="12293">
                  <c:v>44314.555555555555</c:v>
                </c:pt>
                <c:pt idx="12294">
                  <c:v>44312.566666666666</c:v>
                </c:pt>
                <c:pt idx="12295">
                  <c:v>44036.537499999999</c:v>
                </c:pt>
                <c:pt idx="12296">
                  <c:v>44342.697222222225</c:v>
                </c:pt>
                <c:pt idx="12297">
                  <c:v>44056.120833333334</c:v>
                </c:pt>
                <c:pt idx="12298">
                  <c:v>44074.45416666667</c:v>
                </c:pt>
                <c:pt idx="12299">
                  <c:v>44037.54791666667</c:v>
                </c:pt>
                <c:pt idx="12300">
                  <c:v>44052.886111111111</c:v>
                </c:pt>
                <c:pt idx="12301">
                  <c:v>44077.022916666669</c:v>
                </c:pt>
                <c:pt idx="12302">
                  <c:v>44149.377083333333</c:v>
                </c:pt>
                <c:pt idx="12303">
                  <c:v>44357.150694444441</c:v>
                </c:pt>
                <c:pt idx="12304">
                  <c:v>44232.230555555558</c:v>
                </c:pt>
                <c:pt idx="12305">
                  <c:v>44103.457638888889</c:v>
                </c:pt>
                <c:pt idx="12306">
                  <c:v>44171.609722222223</c:v>
                </c:pt>
                <c:pt idx="12307">
                  <c:v>44011.619444444441</c:v>
                </c:pt>
                <c:pt idx="12308">
                  <c:v>44239.45416666667</c:v>
                </c:pt>
                <c:pt idx="12309">
                  <c:v>44236.234027777777</c:v>
                </c:pt>
                <c:pt idx="12310">
                  <c:v>44187.504861111112</c:v>
                </c:pt>
                <c:pt idx="12311">
                  <c:v>44347.606944444444</c:v>
                </c:pt>
                <c:pt idx="12312">
                  <c:v>44296.490972222222</c:v>
                </c:pt>
                <c:pt idx="12313">
                  <c:v>44190.51458333333</c:v>
                </c:pt>
                <c:pt idx="12314">
                  <c:v>44251.199305555558</c:v>
                </c:pt>
                <c:pt idx="12315">
                  <c:v>44296.438194444447</c:v>
                </c:pt>
                <c:pt idx="12316">
                  <c:v>44359.244444444441</c:v>
                </c:pt>
                <c:pt idx="12317">
                  <c:v>44101.748611111114</c:v>
                </c:pt>
                <c:pt idx="12318">
                  <c:v>44250.761111111111</c:v>
                </c:pt>
                <c:pt idx="12319">
                  <c:v>44002.813888888886</c:v>
                </c:pt>
                <c:pt idx="12320">
                  <c:v>44345.899305555555</c:v>
                </c:pt>
                <c:pt idx="12321">
                  <c:v>44029.632638888892</c:v>
                </c:pt>
                <c:pt idx="12322">
                  <c:v>44102.011805555558</c:v>
                </c:pt>
                <c:pt idx="12323">
                  <c:v>44178.013194444444</c:v>
                </c:pt>
                <c:pt idx="12324">
                  <c:v>44309.204861111109</c:v>
                </c:pt>
                <c:pt idx="12325">
                  <c:v>44315.57916666667</c:v>
                </c:pt>
                <c:pt idx="12326">
                  <c:v>44002.522222222222</c:v>
                </c:pt>
                <c:pt idx="12327">
                  <c:v>44062.602777777778</c:v>
                </c:pt>
                <c:pt idx="12328">
                  <c:v>44230.038888888892</c:v>
                </c:pt>
                <c:pt idx="12329">
                  <c:v>44146.433333333334</c:v>
                </c:pt>
                <c:pt idx="12330">
                  <c:v>44339.370833333334</c:v>
                </c:pt>
                <c:pt idx="12331">
                  <c:v>44309.64166666667</c:v>
                </c:pt>
                <c:pt idx="12332">
                  <c:v>44293.125694444447</c:v>
                </c:pt>
                <c:pt idx="12333">
                  <c:v>44180.078472222223</c:v>
                </c:pt>
                <c:pt idx="12334">
                  <c:v>44357.19027777778</c:v>
                </c:pt>
                <c:pt idx="12335">
                  <c:v>44311.472916666666</c:v>
                </c:pt>
                <c:pt idx="12336">
                  <c:v>44203.4</c:v>
                </c:pt>
                <c:pt idx="12337">
                  <c:v>44333.597916666666</c:v>
                </c:pt>
                <c:pt idx="12338">
                  <c:v>44237.671527777777</c:v>
                </c:pt>
                <c:pt idx="12339">
                  <c:v>44182.441666666666</c:v>
                </c:pt>
                <c:pt idx="12340">
                  <c:v>44197.978472222225</c:v>
                </c:pt>
                <c:pt idx="12341">
                  <c:v>44035.229166666664</c:v>
                </c:pt>
                <c:pt idx="12342">
                  <c:v>44204.097222222219</c:v>
                </c:pt>
                <c:pt idx="12343">
                  <c:v>44245.693749999999</c:v>
                </c:pt>
                <c:pt idx="12344">
                  <c:v>44301.519444444442</c:v>
                </c:pt>
                <c:pt idx="12345">
                  <c:v>44234.929861111108</c:v>
                </c:pt>
                <c:pt idx="12346">
                  <c:v>44228.665277777778</c:v>
                </c:pt>
                <c:pt idx="12347">
                  <c:v>44048.065972222219</c:v>
                </c:pt>
                <c:pt idx="12348">
                  <c:v>44178.242361111108</c:v>
                </c:pt>
                <c:pt idx="12349">
                  <c:v>44209.368750000001</c:v>
                </c:pt>
                <c:pt idx="12350">
                  <c:v>44335.402083333334</c:v>
                </c:pt>
                <c:pt idx="12351">
                  <c:v>44333.324999999997</c:v>
                </c:pt>
                <c:pt idx="12352">
                  <c:v>44356.53402777778</c:v>
                </c:pt>
                <c:pt idx="12353">
                  <c:v>44217.604861111111</c:v>
                </c:pt>
                <c:pt idx="12354">
                  <c:v>44101.445833333331</c:v>
                </c:pt>
                <c:pt idx="12355">
                  <c:v>44239.012499999997</c:v>
                </c:pt>
                <c:pt idx="12356">
                  <c:v>44271.805555555555</c:v>
                </c:pt>
                <c:pt idx="12357">
                  <c:v>44063.304166666669</c:v>
                </c:pt>
                <c:pt idx="12358">
                  <c:v>44033.214583333334</c:v>
                </c:pt>
                <c:pt idx="12359">
                  <c:v>44360.451388888891</c:v>
                </c:pt>
                <c:pt idx="12360">
                  <c:v>44138.759722222225</c:v>
                </c:pt>
                <c:pt idx="12361">
                  <c:v>44259.704861111109</c:v>
                </c:pt>
                <c:pt idx="12362">
                  <c:v>44108.550694444442</c:v>
                </c:pt>
                <c:pt idx="12363">
                  <c:v>44339.463888888888</c:v>
                </c:pt>
                <c:pt idx="12364">
                  <c:v>44076.8125</c:v>
                </c:pt>
                <c:pt idx="12365">
                  <c:v>44325.574999999997</c:v>
                </c:pt>
                <c:pt idx="12366">
                  <c:v>44241.729861111111</c:v>
                </c:pt>
                <c:pt idx="12367">
                  <c:v>44200.918055555558</c:v>
                </c:pt>
                <c:pt idx="12368">
                  <c:v>44259.390277777777</c:v>
                </c:pt>
                <c:pt idx="12369">
                  <c:v>44003.917361111111</c:v>
                </c:pt>
                <c:pt idx="12370">
                  <c:v>44093.434027777781</c:v>
                </c:pt>
                <c:pt idx="12371">
                  <c:v>44234.700694444444</c:v>
                </c:pt>
                <c:pt idx="12372">
                  <c:v>44079.113888888889</c:v>
                </c:pt>
                <c:pt idx="12373">
                  <c:v>44055.686805555553</c:v>
                </c:pt>
                <c:pt idx="12374">
                  <c:v>44097.768750000003</c:v>
                </c:pt>
                <c:pt idx="12375">
                  <c:v>44114.302083333336</c:v>
                </c:pt>
                <c:pt idx="12376">
                  <c:v>44162.243750000001</c:v>
                </c:pt>
                <c:pt idx="12377">
                  <c:v>44084.881249999999</c:v>
                </c:pt>
                <c:pt idx="12378">
                  <c:v>44265.815972222219</c:v>
                </c:pt>
                <c:pt idx="12379">
                  <c:v>44163.395833333336</c:v>
                </c:pt>
                <c:pt idx="12380">
                  <c:v>44281.700694444444</c:v>
                </c:pt>
                <c:pt idx="12381">
                  <c:v>44287.886111111111</c:v>
                </c:pt>
                <c:pt idx="12382">
                  <c:v>44252.827777777777</c:v>
                </c:pt>
                <c:pt idx="12383">
                  <c:v>44340.236805555556</c:v>
                </c:pt>
                <c:pt idx="12384">
                  <c:v>44190.938194444447</c:v>
                </c:pt>
                <c:pt idx="12385">
                  <c:v>44243.573611111111</c:v>
                </c:pt>
                <c:pt idx="12386">
                  <c:v>44295.068749999999</c:v>
                </c:pt>
                <c:pt idx="12387">
                  <c:v>44274.37222222222</c:v>
                </c:pt>
                <c:pt idx="12388">
                  <c:v>44322.666666666664</c:v>
                </c:pt>
                <c:pt idx="12389">
                  <c:v>44111.551388888889</c:v>
                </c:pt>
                <c:pt idx="12390">
                  <c:v>44207.185416666667</c:v>
                </c:pt>
                <c:pt idx="12391">
                  <c:v>44062.85</c:v>
                </c:pt>
                <c:pt idx="12392">
                  <c:v>44232.831944444442</c:v>
                </c:pt>
                <c:pt idx="12393">
                  <c:v>44082.915277777778</c:v>
                </c:pt>
                <c:pt idx="12394">
                  <c:v>44068.767361111109</c:v>
                </c:pt>
                <c:pt idx="12395">
                  <c:v>44111.783333333333</c:v>
                </c:pt>
                <c:pt idx="12396">
                  <c:v>44080.15347222222</c:v>
                </c:pt>
                <c:pt idx="12397">
                  <c:v>44093.222222222219</c:v>
                </c:pt>
                <c:pt idx="12398">
                  <c:v>44054.715277777781</c:v>
                </c:pt>
                <c:pt idx="12399">
                  <c:v>44287.48333333333</c:v>
                </c:pt>
                <c:pt idx="12400">
                  <c:v>44322.680555555555</c:v>
                </c:pt>
                <c:pt idx="12401">
                  <c:v>44021.240277777775</c:v>
                </c:pt>
                <c:pt idx="12402">
                  <c:v>44075.425000000003</c:v>
                </c:pt>
                <c:pt idx="12403">
                  <c:v>44305.684027777781</c:v>
                </c:pt>
                <c:pt idx="12404">
                  <c:v>44007.12222222222</c:v>
                </c:pt>
                <c:pt idx="12405">
                  <c:v>44052.823611111111</c:v>
                </c:pt>
                <c:pt idx="12406">
                  <c:v>44277.27847222222</c:v>
                </c:pt>
                <c:pt idx="12407">
                  <c:v>44213.229166666664</c:v>
                </c:pt>
                <c:pt idx="12408">
                  <c:v>44209.636805555558</c:v>
                </c:pt>
                <c:pt idx="12409">
                  <c:v>44266.143750000003</c:v>
                </c:pt>
                <c:pt idx="12410">
                  <c:v>44107.668055555558</c:v>
                </c:pt>
                <c:pt idx="12411">
                  <c:v>44048.54791666667</c:v>
                </c:pt>
                <c:pt idx="12412">
                  <c:v>44150.384027777778</c:v>
                </c:pt>
                <c:pt idx="12413">
                  <c:v>44273.453472222223</c:v>
                </c:pt>
                <c:pt idx="12414">
                  <c:v>44352.159722222219</c:v>
                </c:pt>
                <c:pt idx="12415">
                  <c:v>44044.365972222222</c:v>
                </c:pt>
                <c:pt idx="12416">
                  <c:v>44193.072916666664</c:v>
                </c:pt>
                <c:pt idx="12417">
                  <c:v>44263.818749999999</c:v>
                </c:pt>
                <c:pt idx="12418">
                  <c:v>44054.007638888892</c:v>
                </c:pt>
                <c:pt idx="12419">
                  <c:v>44348.468055555553</c:v>
                </c:pt>
                <c:pt idx="12420">
                  <c:v>44196.954861111109</c:v>
                </c:pt>
                <c:pt idx="12421">
                  <c:v>44116.28402777778</c:v>
                </c:pt>
                <c:pt idx="12422">
                  <c:v>44095.125</c:v>
                </c:pt>
                <c:pt idx="12423">
                  <c:v>44069.651388888888</c:v>
                </c:pt>
                <c:pt idx="12424">
                  <c:v>44275.314583333333</c:v>
                </c:pt>
                <c:pt idx="12425">
                  <c:v>44155.470833333333</c:v>
                </c:pt>
                <c:pt idx="12426">
                  <c:v>44151.275694444441</c:v>
                </c:pt>
                <c:pt idx="12427">
                  <c:v>44355.973611111112</c:v>
                </c:pt>
                <c:pt idx="12428">
                  <c:v>44194.981249999997</c:v>
                </c:pt>
                <c:pt idx="12429">
                  <c:v>44143.123611111114</c:v>
                </c:pt>
                <c:pt idx="12430">
                  <c:v>44138.813194444447</c:v>
                </c:pt>
                <c:pt idx="12431">
                  <c:v>44085.804861111108</c:v>
                </c:pt>
                <c:pt idx="12432">
                  <c:v>44168.616666666669</c:v>
                </c:pt>
                <c:pt idx="12433">
                  <c:v>44300.707638888889</c:v>
                </c:pt>
                <c:pt idx="12434">
                  <c:v>44140.801388888889</c:v>
                </c:pt>
                <c:pt idx="12435">
                  <c:v>44187.213888888888</c:v>
                </c:pt>
                <c:pt idx="12436">
                  <c:v>44036.449305555558</c:v>
                </c:pt>
                <c:pt idx="12437">
                  <c:v>44342.164583333331</c:v>
                </c:pt>
                <c:pt idx="12438">
                  <c:v>44218.659722222219</c:v>
                </c:pt>
                <c:pt idx="12439">
                  <c:v>44069.938194444447</c:v>
                </c:pt>
                <c:pt idx="12440">
                  <c:v>44124.349305555559</c:v>
                </c:pt>
                <c:pt idx="12441">
                  <c:v>44308.422222222223</c:v>
                </c:pt>
                <c:pt idx="12442">
                  <c:v>44268.35833333333</c:v>
                </c:pt>
                <c:pt idx="12443">
                  <c:v>44203.617361111108</c:v>
                </c:pt>
                <c:pt idx="12444">
                  <c:v>44211.917361111111</c:v>
                </c:pt>
                <c:pt idx="12445">
                  <c:v>44142.526388888888</c:v>
                </c:pt>
                <c:pt idx="12446">
                  <c:v>44307.201388888891</c:v>
                </c:pt>
                <c:pt idx="12447">
                  <c:v>44196.23333333333</c:v>
                </c:pt>
                <c:pt idx="12448">
                  <c:v>44168.743750000001</c:v>
                </c:pt>
                <c:pt idx="12449">
                  <c:v>44318.977083333331</c:v>
                </c:pt>
                <c:pt idx="12450">
                  <c:v>44282.319444444445</c:v>
                </c:pt>
                <c:pt idx="12451">
                  <c:v>44082.6</c:v>
                </c:pt>
                <c:pt idx="12452">
                  <c:v>44069.552777777775</c:v>
                </c:pt>
                <c:pt idx="12453">
                  <c:v>44231.003472222219</c:v>
                </c:pt>
                <c:pt idx="12454">
                  <c:v>44165.268055555556</c:v>
                </c:pt>
                <c:pt idx="12455">
                  <c:v>44017.584027777775</c:v>
                </c:pt>
                <c:pt idx="12456">
                  <c:v>44029.263194444444</c:v>
                </c:pt>
                <c:pt idx="12457">
                  <c:v>44250.214583333334</c:v>
                </c:pt>
                <c:pt idx="12458">
                  <c:v>44044.925694444442</c:v>
                </c:pt>
                <c:pt idx="12459">
                  <c:v>44348.482638888891</c:v>
                </c:pt>
                <c:pt idx="12460">
                  <c:v>44106.115277777775</c:v>
                </c:pt>
                <c:pt idx="12461">
                  <c:v>44346.73541666667</c:v>
                </c:pt>
                <c:pt idx="12462">
                  <c:v>44219.713194444441</c:v>
                </c:pt>
                <c:pt idx="12463">
                  <c:v>44108.801388888889</c:v>
                </c:pt>
                <c:pt idx="12464">
                  <c:v>44254.576388888891</c:v>
                </c:pt>
                <c:pt idx="12465">
                  <c:v>44205.211111111108</c:v>
                </c:pt>
                <c:pt idx="12466">
                  <c:v>44293.539583333331</c:v>
                </c:pt>
                <c:pt idx="12467">
                  <c:v>44352.010416666664</c:v>
                </c:pt>
                <c:pt idx="12468">
                  <c:v>44291.550694444442</c:v>
                </c:pt>
                <c:pt idx="12469">
                  <c:v>44354.82708333333</c:v>
                </c:pt>
                <c:pt idx="12470">
                  <c:v>44004.976388888892</c:v>
                </c:pt>
                <c:pt idx="12471">
                  <c:v>44086.054166666669</c:v>
                </c:pt>
                <c:pt idx="12472">
                  <c:v>44155.677083333336</c:v>
                </c:pt>
                <c:pt idx="12473">
                  <c:v>44121.324999999997</c:v>
                </c:pt>
                <c:pt idx="12474">
                  <c:v>44022.70208333333</c:v>
                </c:pt>
                <c:pt idx="12475">
                  <c:v>44269.515277777777</c:v>
                </c:pt>
                <c:pt idx="12476">
                  <c:v>44285.882638888892</c:v>
                </c:pt>
                <c:pt idx="12477">
                  <c:v>44182.219444444447</c:v>
                </c:pt>
                <c:pt idx="12478">
                  <c:v>44080.043749999997</c:v>
                </c:pt>
                <c:pt idx="12479">
                  <c:v>44296.330555555556</c:v>
                </c:pt>
                <c:pt idx="12480">
                  <c:v>44216.411805555559</c:v>
                </c:pt>
                <c:pt idx="12481">
                  <c:v>44354.504861111112</c:v>
                </c:pt>
                <c:pt idx="12482">
                  <c:v>44194.496527777781</c:v>
                </c:pt>
                <c:pt idx="12483">
                  <c:v>44017.195138888892</c:v>
                </c:pt>
                <c:pt idx="12484">
                  <c:v>44234.416666666664</c:v>
                </c:pt>
                <c:pt idx="12485">
                  <c:v>44038.241666666669</c:v>
                </c:pt>
                <c:pt idx="12486">
                  <c:v>44287.795138888891</c:v>
                </c:pt>
                <c:pt idx="12487">
                  <c:v>44314.679861111108</c:v>
                </c:pt>
                <c:pt idx="12488">
                  <c:v>44329.993055555555</c:v>
                </c:pt>
                <c:pt idx="12489">
                  <c:v>44098.366666666669</c:v>
                </c:pt>
                <c:pt idx="12490">
                  <c:v>44130.231249999997</c:v>
                </c:pt>
                <c:pt idx="12491">
                  <c:v>44124.288194444445</c:v>
                </c:pt>
                <c:pt idx="12492">
                  <c:v>44035.897916666669</c:v>
                </c:pt>
                <c:pt idx="12493">
                  <c:v>44053.546527777777</c:v>
                </c:pt>
                <c:pt idx="12494">
                  <c:v>44345.122916666667</c:v>
                </c:pt>
                <c:pt idx="12495">
                  <c:v>44253.459722222222</c:v>
                </c:pt>
                <c:pt idx="12496">
                  <c:v>44015.835416666669</c:v>
                </c:pt>
                <c:pt idx="12497">
                  <c:v>44210.044444444444</c:v>
                </c:pt>
                <c:pt idx="12498">
                  <c:v>44106.204861111109</c:v>
                </c:pt>
                <c:pt idx="12499">
                  <c:v>44331.779166666667</c:v>
                </c:pt>
                <c:pt idx="12500">
                  <c:v>44205.263888888891</c:v>
                </c:pt>
                <c:pt idx="12501">
                  <c:v>44174.85</c:v>
                </c:pt>
                <c:pt idx="12502">
                  <c:v>44189.85833333333</c:v>
                </c:pt>
                <c:pt idx="12503">
                  <c:v>44202.670138888891</c:v>
                </c:pt>
                <c:pt idx="12504">
                  <c:v>44201.900694444441</c:v>
                </c:pt>
                <c:pt idx="12505">
                  <c:v>44331.013194444444</c:v>
                </c:pt>
                <c:pt idx="12506">
                  <c:v>44009.446527777778</c:v>
                </c:pt>
                <c:pt idx="12507">
                  <c:v>44309.720138888886</c:v>
                </c:pt>
                <c:pt idx="12508">
                  <c:v>44282.092361111114</c:v>
                </c:pt>
                <c:pt idx="12509">
                  <c:v>44025.848611111112</c:v>
                </c:pt>
                <c:pt idx="12510">
                  <c:v>44085.772222222222</c:v>
                </c:pt>
                <c:pt idx="12511">
                  <c:v>44102.130555555559</c:v>
                </c:pt>
                <c:pt idx="12512">
                  <c:v>44226.914583333331</c:v>
                </c:pt>
                <c:pt idx="12513">
                  <c:v>44222.813888888886</c:v>
                </c:pt>
                <c:pt idx="12514">
                  <c:v>44196.760416666664</c:v>
                </c:pt>
                <c:pt idx="12515">
                  <c:v>44173.190972222219</c:v>
                </c:pt>
                <c:pt idx="12516">
                  <c:v>44242.268055555556</c:v>
                </c:pt>
                <c:pt idx="12517">
                  <c:v>44191.493055555555</c:v>
                </c:pt>
                <c:pt idx="12518">
                  <c:v>44305.513194444444</c:v>
                </c:pt>
                <c:pt idx="12519">
                  <c:v>44042.589583333334</c:v>
                </c:pt>
                <c:pt idx="12520">
                  <c:v>44093.64166666667</c:v>
                </c:pt>
                <c:pt idx="12521">
                  <c:v>44125.424305555556</c:v>
                </c:pt>
                <c:pt idx="12522">
                  <c:v>44307.57916666667</c:v>
                </c:pt>
                <c:pt idx="12523">
                  <c:v>44172.493750000001</c:v>
                </c:pt>
                <c:pt idx="12524">
                  <c:v>44107.7</c:v>
                </c:pt>
                <c:pt idx="12525">
                  <c:v>44076.529861111114</c:v>
                </c:pt>
                <c:pt idx="12526">
                  <c:v>44222.313194444447</c:v>
                </c:pt>
                <c:pt idx="12527">
                  <c:v>44072.992361111108</c:v>
                </c:pt>
                <c:pt idx="12528">
                  <c:v>44115.790277777778</c:v>
                </c:pt>
                <c:pt idx="12529">
                  <c:v>44230.286111111112</c:v>
                </c:pt>
                <c:pt idx="12530">
                  <c:v>44073.577777777777</c:v>
                </c:pt>
                <c:pt idx="12531">
                  <c:v>44363.731944444444</c:v>
                </c:pt>
                <c:pt idx="12532">
                  <c:v>44176.045138888891</c:v>
                </c:pt>
                <c:pt idx="12533">
                  <c:v>44257.976388888892</c:v>
                </c:pt>
                <c:pt idx="12534">
                  <c:v>44262.157638888886</c:v>
                </c:pt>
                <c:pt idx="12535">
                  <c:v>44258.723611111112</c:v>
                </c:pt>
                <c:pt idx="12536">
                  <c:v>44317.270138888889</c:v>
                </c:pt>
                <c:pt idx="12537">
                  <c:v>44174.727777777778</c:v>
                </c:pt>
                <c:pt idx="12538">
                  <c:v>44154.305555555555</c:v>
                </c:pt>
                <c:pt idx="12539">
                  <c:v>44333.097916666666</c:v>
                </c:pt>
                <c:pt idx="12540">
                  <c:v>44204.210416666669</c:v>
                </c:pt>
                <c:pt idx="12541">
                  <c:v>44133.863888888889</c:v>
                </c:pt>
                <c:pt idx="12542">
                  <c:v>44166.503472222219</c:v>
                </c:pt>
                <c:pt idx="12543">
                  <c:v>44048.740277777775</c:v>
                </c:pt>
                <c:pt idx="12544">
                  <c:v>44207.895833333336</c:v>
                </c:pt>
                <c:pt idx="12545">
                  <c:v>44127.763888888891</c:v>
                </c:pt>
                <c:pt idx="12546">
                  <c:v>44210.206250000003</c:v>
                </c:pt>
                <c:pt idx="12547">
                  <c:v>44336.386805555558</c:v>
                </c:pt>
                <c:pt idx="12548">
                  <c:v>44091.161805555559</c:v>
                </c:pt>
                <c:pt idx="12549">
                  <c:v>44162.700694444444</c:v>
                </c:pt>
                <c:pt idx="12550">
                  <c:v>44053.806250000001</c:v>
                </c:pt>
                <c:pt idx="12551">
                  <c:v>44179.706250000003</c:v>
                </c:pt>
                <c:pt idx="12552">
                  <c:v>44287.693749999999</c:v>
                </c:pt>
                <c:pt idx="12553">
                  <c:v>44032.974999999999</c:v>
                </c:pt>
                <c:pt idx="12554">
                  <c:v>44026.872916666667</c:v>
                </c:pt>
                <c:pt idx="12555">
                  <c:v>44111.762499999997</c:v>
                </c:pt>
                <c:pt idx="12556">
                  <c:v>44055.007638888892</c:v>
                </c:pt>
                <c:pt idx="12557">
                  <c:v>44007.875694444447</c:v>
                </c:pt>
                <c:pt idx="12558">
                  <c:v>44144.940972222219</c:v>
                </c:pt>
                <c:pt idx="12559">
                  <c:v>44100.387499999997</c:v>
                </c:pt>
                <c:pt idx="12560">
                  <c:v>44095.494444444441</c:v>
                </c:pt>
                <c:pt idx="12561">
                  <c:v>44354.068749999999</c:v>
                </c:pt>
                <c:pt idx="12562">
                  <c:v>44067.563194444447</c:v>
                </c:pt>
                <c:pt idx="12563">
                  <c:v>44201.615972222222</c:v>
                </c:pt>
                <c:pt idx="12564">
                  <c:v>44357.959722222222</c:v>
                </c:pt>
                <c:pt idx="12565">
                  <c:v>44233.500694444447</c:v>
                </c:pt>
                <c:pt idx="12566">
                  <c:v>44342.53402777778</c:v>
                </c:pt>
                <c:pt idx="12567">
                  <c:v>44026.795138888891</c:v>
                </c:pt>
                <c:pt idx="12568">
                  <c:v>44353.821527777778</c:v>
                </c:pt>
                <c:pt idx="12569">
                  <c:v>44134.469444444447</c:v>
                </c:pt>
                <c:pt idx="12570">
                  <c:v>44227.226388888892</c:v>
                </c:pt>
                <c:pt idx="12571">
                  <c:v>44039.656944444447</c:v>
                </c:pt>
                <c:pt idx="12572">
                  <c:v>44005.925694444442</c:v>
                </c:pt>
                <c:pt idx="12573">
                  <c:v>44071.754166666666</c:v>
                </c:pt>
                <c:pt idx="12574">
                  <c:v>44001.42291666667</c:v>
                </c:pt>
                <c:pt idx="12575">
                  <c:v>44008.57708333333</c:v>
                </c:pt>
                <c:pt idx="12576">
                  <c:v>44319.67291666667</c:v>
                </c:pt>
                <c:pt idx="12577">
                  <c:v>44210.34375</c:v>
                </c:pt>
                <c:pt idx="12578">
                  <c:v>44159.074999999997</c:v>
                </c:pt>
                <c:pt idx="12579">
                  <c:v>44306.494444444441</c:v>
                </c:pt>
                <c:pt idx="12580">
                  <c:v>44011.76458333333</c:v>
                </c:pt>
                <c:pt idx="12581">
                  <c:v>44221.118750000001</c:v>
                </c:pt>
                <c:pt idx="12582">
                  <c:v>44161.993055555555</c:v>
                </c:pt>
                <c:pt idx="12583">
                  <c:v>44262.279861111114</c:v>
                </c:pt>
                <c:pt idx="12584">
                  <c:v>44296.729166666664</c:v>
                </c:pt>
                <c:pt idx="12585">
                  <c:v>44198.112500000003</c:v>
                </c:pt>
                <c:pt idx="12586">
                  <c:v>44145.344444444447</c:v>
                </c:pt>
                <c:pt idx="12587">
                  <c:v>44228.292361111111</c:v>
                </c:pt>
                <c:pt idx="12588">
                  <c:v>44258.502083333333</c:v>
                </c:pt>
                <c:pt idx="12589">
                  <c:v>44186.365972222222</c:v>
                </c:pt>
                <c:pt idx="12590">
                  <c:v>44254.888194444444</c:v>
                </c:pt>
                <c:pt idx="12591">
                  <c:v>44166.540277777778</c:v>
                </c:pt>
                <c:pt idx="12592">
                  <c:v>44307.572222222225</c:v>
                </c:pt>
                <c:pt idx="12593">
                  <c:v>44249.751388888886</c:v>
                </c:pt>
                <c:pt idx="12594">
                  <c:v>44163.284722222219</c:v>
                </c:pt>
                <c:pt idx="12595">
                  <c:v>44040.683333333334</c:v>
                </c:pt>
                <c:pt idx="12596">
                  <c:v>44250.69027777778</c:v>
                </c:pt>
                <c:pt idx="12597">
                  <c:v>44143.500694444447</c:v>
                </c:pt>
                <c:pt idx="12598">
                  <c:v>44323.439583333333</c:v>
                </c:pt>
                <c:pt idx="12599">
                  <c:v>44327.11041666667</c:v>
                </c:pt>
                <c:pt idx="12600">
                  <c:v>44340.432638888888</c:v>
                </c:pt>
                <c:pt idx="12601">
                  <c:v>44128.395833333336</c:v>
                </c:pt>
                <c:pt idx="12602">
                  <c:v>44280.82708333333</c:v>
                </c:pt>
                <c:pt idx="12603">
                  <c:v>44299.737500000003</c:v>
                </c:pt>
                <c:pt idx="12604">
                  <c:v>44210.222222222219</c:v>
                </c:pt>
                <c:pt idx="12605">
                  <c:v>44313.665277777778</c:v>
                </c:pt>
                <c:pt idx="12606">
                  <c:v>44304.686805555553</c:v>
                </c:pt>
                <c:pt idx="12607">
                  <c:v>44194.411805555559</c:v>
                </c:pt>
                <c:pt idx="12608">
                  <c:v>44280.919444444444</c:v>
                </c:pt>
                <c:pt idx="12609">
                  <c:v>44115.387499999997</c:v>
                </c:pt>
                <c:pt idx="12610">
                  <c:v>44276.409722222219</c:v>
                </c:pt>
                <c:pt idx="12611">
                  <c:v>44088.018055555556</c:v>
                </c:pt>
                <c:pt idx="12612">
                  <c:v>44018.758333333331</c:v>
                </c:pt>
                <c:pt idx="12613">
                  <c:v>44273.802777777775</c:v>
                </c:pt>
                <c:pt idx="12614">
                  <c:v>44093.29583333333</c:v>
                </c:pt>
                <c:pt idx="12615">
                  <c:v>44256.944444444445</c:v>
                </c:pt>
                <c:pt idx="12616">
                  <c:v>44285.590277777781</c:v>
                </c:pt>
                <c:pt idx="12617">
                  <c:v>44196.647916666669</c:v>
                </c:pt>
                <c:pt idx="12618">
                  <c:v>44022.281944444447</c:v>
                </c:pt>
                <c:pt idx="12619">
                  <c:v>44206.626388888886</c:v>
                </c:pt>
                <c:pt idx="12620">
                  <c:v>44160.691666666666</c:v>
                </c:pt>
                <c:pt idx="12621">
                  <c:v>44045.968055555553</c:v>
                </c:pt>
                <c:pt idx="12622">
                  <c:v>44261.094444444447</c:v>
                </c:pt>
                <c:pt idx="12623">
                  <c:v>44316.710416666669</c:v>
                </c:pt>
                <c:pt idx="12624">
                  <c:v>44247.568055555559</c:v>
                </c:pt>
                <c:pt idx="12625">
                  <c:v>44250.709722222222</c:v>
                </c:pt>
                <c:pt idx="12626">
                  <c:v>44348.198611111111</c:v>
                </c:pt>
                <c:pt idx="12627">
                  <c:v>44300.345138888886</c:v>
                </c:pt>
                <c:pt idx="12628">
                  <c:v>44181.620833333334</c:v>
                </c:pt>
                <c:pt idx="12629">
                  <c:v>44092.98333333333</c:v>
                </c:pt>
                <c:pt idx="12630">
                  <c:v>44225.398611111108</c:v>
                </c:pt>
                <c:pt idx="12631">
                  <c:v>44122.186111111114</c:v>
                </c:pt>
                <c:pt idx="12632">
                  <c:v>44344.51666666667</c:v>
                </c:pt>
                <c:pt idx="12633">
                  <c:v>44060.609027777777</c:v>
                </c:pt>
                <c:pt idx="12634">
                  <c:v>44184.113194444442</c:v>
                </c:pt>
                <c:pt idx="12635">
                  <c:v>44023.665277777778</c:v>
                </c:pt>
                <c:pt idx="12636">
                  <c:v>44292.806944444441</c:v>
                </c:pt>
                <c:pt idx="12637">
                  <c:v>44355.095833333333</c:v>
                </c:pt>
                <c:pt idx="12638">
                  <c:v>44226.46597222222</c:v>
                </c:pt>
                <c:pt idx="12639">
                  <c:v>44062.739583333336</c:v>
                </c:pt>
                <c:pt idx="12640">
                  <c:v>44268.071527777778</c:v>
                </c:pt>
                <c:pt idx="12641">
                  <c:v>44030.620138888888</c:v>
                </c:pt>
                <c:pt idx="12642">
                  <c:v>44274.008333333331</c:v>
                </c:pt>
                <c:pt idx="12643">
                  <c:v>44185.938888888886</c:v>
                </c:pt>
                <c:pt idx="12644">
                  <c:v>44146.682638888888</c:v>
                </c:pt>
                <c:pt idx="12645">
                  <c:v>44195.412499999999</c:v>
                </c:pt>
                <c:pt idx="12646">
                  <c:v>44337.188888888886</c:v>
                </c:pt>
                <c:pt idx="12647">
                  <c:v>44017.861111111109</c:v>
                </c:pt>
                <c:pt idx="12648">
                  <c:v>44100.688194444447</c:v>
                </c:pt>
                <c:pt idx="12649">
                  <c:v>44112.352777777778</c:v>
                </c:pt>
                <c:pt idx="12650">
                  <c:v>44129.919444444444</c:v>
                </c:pt>
                <c:pt idx="12651">
                  <c:v>44015.645138888889</c:v>
                </c:pt>
                <c:pt idx="12652">
                  <c:v>44082.658333333333</c:v>
                </c:pt>
                <c:pt idx="12653">
                  <c:v>44232.96875</c:v>
                </c:pt>
                <c:pt idx="12654">
                  <c:v>44089.450694444444</c:v>
                </c:pt>
                <c:pt idx="12655">
                  <c:v>44336.685416666667</c:v>
                </c:pt>
                <c:pt idx="12656">
                  <c:v>44217.933333333334</c:v>
                </c:pt>
                <c:pt idx="12657">
                  <c:v>44291.928472222222</c:v>
                </c:pt>
                <c:pt idx="12658">
                  <c:v>44007.140972222223</c:v>
                </c:pt>
                <c:pt idx="12659">
                  <c:v>44305.265277777777</c:v>
                </c:pt>
                <c:pt idx="12660">
                  <c:v>44063.564583333333</c:v>
                </c:pt>
                <c:pt idx="12661">
                  <c:v>44202.737500000003</c:v>
                </c:pt>
                <c:pt idx="12662">
                  <c:v>44082.956250000003</c:v>
                </c:pt>
                <c:pt idx="12663">
                  <c:v>44286.267361111109</c:v>
                </c:pt>
                <c:pt idx="12664">
                  <c:v>44085.37777777778</c:v>
                </c:pt>
                <c:pt idx="12665">
                  <c:v>44306.873611111114</c:v>
                </c:pt>
                <c:pt idx="12666">
                  <c:v>44264.989583333336</c:v>
                </c:pt>
                <c:pt idx="12667">
                  <c:v>44024.843055555553</c:v>
                </c:pt>
                <c:pt idx="12668">
                  <c:v>44339.774305555555</c:v>
                </c:pt>
                <c:pt idx="12669">
                  <c:v>44282.69027777778</c:v>
                </c:pt>
                <c:pt idx="12670">
                  <c:v>44042.620833333334</c:v>
                </c:pt>
                <c:pt idx="12671">
                  <c:v>44139.116666666669</c:v>
                </c:pt>
                <c:pt idx="12672">
                  <c:v>44111.782638888886</c:v>
                </c:pt>
                <c:pt idx="12673">
                  <c:v>44197.248611111114</c:v>
                </c:pt>
                <c:pt idx="12674">
                  <c:v>44169.46875</c:v>
                </c:pt>
                <c:pt idx="12675">
                  <c:v>44143.79583333333</c:v>
                </c:pt>
                <c:pt idx="12676">
                  <c:v>44026.188194444447</c:v>
                </c:pt>
                <c:pt idx="12677">
                  <c:v>44333.462500000001</c:v>
                </c:pt>
                <c:pt idx="12678">
                  <c:v>44067.963194444441</c:v>
                </c:pt>
                <c:pt idx="12679">
                  <c:v>44174.581250000003</c:v>
                </c:pt>
                <c:pt idx="12680">
                  <c:v>44171.789583333331</c:v>
                </c:pt>
                <c:pt idx="12681">
                  <c:v>44012.146527777775</c:v>
                </c:pt>
                <c:pt idx="12682">
                  <c:v>44231.081250000003</c:v>
                </c:pt>
                <c:pt idx="12683">
                  <c:v>44161.375694444447</c:v>
                </c:pt>
                <c:pt idx="12684">
                  <c:v>44004.784722222219</c:v>
                </c:pt>
                <c:pt idx="12685">
                  <c:v>44086.379861111112</c:v>
                </c:pt>
                <c:pt idx="12686">
                  <c:v>44227.675694444442</c:v>
                </c:pt>
                <c:pt idx="12687">
                  <c:v>44232.563194444447</c:v>
                </c:pt>
                <c:pt idx="12688">
                  <c:v>44149.987500000003</c:v>
                </c:pt>
                <c:pt idx="12689">
                  <c:v>44179.097916666666</c:v>
                </c:pt>
                <c:pt idx="12690">
                  <c:v>44064.57916666667</c:v>
                </c:pt>
                <c:pt idx="12691">
                  <c:v>44246.074305555558</c:v>
                </c:pt>
                <c:pt idx="12692">
                  <c:v>44242.589583333334</c:v>
                </c:pt>
                <c:pt idx="12693">
                  <c:v>44059.636805555558</c:v>
                </c:pt>
                <c:pt idx="12694">
                  <c:v>44097.856944444444</c:v>
                </c:pt>
                <c:pt idx="12695">
                  <c:v>44223.788194444445</c:v>
                </c:pt>
                <c:pt idx="12696">
                  <c:v>44126.273611111108</c:v>
                </c:pt>
                <c:pt idx="12697">
                  <c:v>44308.633333333331</c:v>
                </c:pt>
                <c:pt idx="12698">
                  <c:v>44168.217361111114</c:v>
                </c:pt>
                <c:pt idx="12699">
                  <c:v>44183.15347222222</c:v>
                </c:pt>
                <c:pt idx="12700">
                  <c:v>44095.193055555559</c:v>
                </c:pt>
                <c:pt idx="12701">
                  <c:v>44193.200694444444</c:v>
                </c:pt>
                <c:pt idx="12702">
                  <c:v>44017.470138888886</c:v>
                </c:pt>
                <c:pt idx="12703">
                  <c:v>44056.213888888888</c:v>
                </c:pt>
                <c:pt idx="12704">
                  <c:v>44274.259027777778</c:v>
                </c:pt>
                <c:pt idx="12705">
                  <c:v>44164.513888888891</c:v>
                </c:pt>
                <c:pt idx="12706">
                  <c:v>44349.04791666667</c:v>
                </c:pt>
                <c:pt idx="12707">
                  <c:v>44109.407638888886</c:v>
                </c:pt>
                <c:pt idx="12708">
                  <c:v>44117.256249999999</c:v>
                </c:pt>
                <c:pt idx="12709">
                  <c:v>44001.645833333336</c:v>
                </c:pt>
                <c:pt idx="12710">
                  <c:v>44104.615277777775</c:v>
                </c:pt>
                <c:pt idx="12711">
                  <c:v>44151.078472222223</c:v>
                </c:pt>
                <c:pt idx="12712">
                  <c:v>44061.451388888891</c:v>
                </c:pt>
                <c:pt idx="12713">
                  <c:v>44226.42083333333</c:v>
                </c:pt>
                <c:pt idx="12714">
                  <c:v>44282.348611111112</c:v>
                </c:pt>
                <c:pt idx="12715">
                  <c:v>44060.772222222222</c:v>
                </c:pt>
                <c:pt idx="12716">
                  <c:v>44096.865972222222</c:v>
                </c:pt>
                <c:pt idx="12717">
                  <c:v>44163.999305555553</c:v>
                </c:pt>
                <c:pt idx="12718">
                  <c:v>44342.260416666664</c:v>
                </c:pt>
                <c:pt idx="12719">
                  <c:v>44053.939583333333</c:v>
                </c:pt>
                <c:pt idx="12720">
                  <c:v>44229.24722222222</c:v>
                </c:pt>
                <c:pt idx="12721">
                  <c:v>44013.508333333331</c:v>
                </c:pt>
                <c:pt idx="12722">
                  <c:v>44274.325694444444</c:v>
                </c:pt>
                <c:pt idx="12723">
                  <c:v>44048.80972222222</c:v>
                </c:pt>
                <c:pt idx="12724">
                  <c:v>44064.551388888889</c:v>
                </c:pt>
                <c:pt idx="12725">
                  <c:v>44127.615972222222</c:v>
                </c:pt>
                <c:pt idx="12726">
                  <c:v>44024.847222222219</c:v>
                </c:pt>
                <c:pt idx="12727">
                  <c:v>44104.461111111108</c:v>
                </c:pt>
                <c:pt idx="12728">
                  <c:v>44193.373611111114</c:v>
                </c:pt>
                <c:pt idx="12729">
                  <c:v>44024.904166666667</c:v>
                </c:pt>
                <c:pt idx="12730">
                  <c:v>44244.306944444441</c:v>
                </c:pt>
                <c:pt idx="12731">
                  <c:v>44297.303472222222</c:v>
                </c:pt>
                <c:pt idx="12732">
                  <c:v>44204.774305555555</c:v>
                </c:pt>
                <c:pt idx="12733">
                  <c:v>44176.000694444447</c:v>
                </c:pt>
                <c:pt idx="12734">
                  <c:v>44297.027083333334</c:v>
                </c:pt>
                <c:pt idx="12735">
                  <c:v>44358.342361111114</c:v>
                </c:pt>
                <c:pt idx="12736">
                  <c:v>44106.42291666667</c:v>
                </c:pt>
                <c:pt idx="12737">
                  <c:v>44224.661805555559</c:v>
                </c:pt>
                <c:pt idx="12738">
                  <c:v>44019.995833333334</c:v>
                </c:pt>
                <c:pt idx="12739">
                  <c:v>44130.590277777781</c:v>
                </c:pt>
                <c:pt idx="12740">
                  <c:v>44171.834027777775</c:v>
                </c:pt>
                <c:pt idx="12741">
                  <c:v>44338.09375</c:v>
                </c:pt>
                <c:pt idx="12742">
                  <c:v>44161.651388888888</c:v>
                </c:pt>
                <c:pt idx="12743">
                  <c:v>44236.158333333333</c:v>
                </c:pt>
                <c:pt idx="12744">
                  <c:v>44019.830555555556</c:v>
                </c:pt>
                <c:pt idx="12745">
                  <c:v>44154.307638888888</c:v>
                </c:pt>
                <c:pt idx="12746">
                  <c:v>44178.075694444444</c:v>
                </c:pt>
                <c:pt idx="12747">
                  <c:v>44319.041666666664</c:v>
                </c:pt>
                <c:pt idx="12748">
                  <c:v>44318.65</c:v>
                </c:pt>
                <c:pt idx="12749">
                  <c:v>44179.250694444447</c:v>
                </c:pt>
                <c:pt idx="12750">
                  <c:v>44145.122916666667</c:v>
                </c:pt>
                <c:pt idx="12751">
                  <c:v>44027.083333333336</c:v>
                </c:pt>
                <c:pt idx="12752">
                  <c:v>44195.211805555555</c:v>
                </c:pt>
                <c:pt idx="12753">
                  <c:v>44335.411111111112</c:v>
                </c:pt>
                <c:pt idx="12754">
                  <c:v>44102.584722222222</c:v>
                </c:pt>
                <c:pt idx="12755">
                  <c:v>44259.861111111109</c:v>
                </c:pt>
                <c:pt idx="12756">
                  <c:v>44112.443749999999</c:v>
                </c:pt>
                <c:pt idx="12757">
                  <c:v>44042.074999999997</c:v>
                </c:pt>
                <c:pt idx="12758">
                  <c:v>44086.479861111111</c:v>
                </c:pt>
                <c:pt idx="12759">
                  <c:v>44132.924305555556</c:v>
                </c:pt>
                <c:pt idx="12760">
                  <c:v>44357.768055555556</c:v>
                </c:pt>
                <c:pt idx="12761">
                  <c:v>44186.933333333334</c:v>
                </c:pt>
                <c:pt idx="12762">
                  <c:v>44140.3</c:v>
                </c:pt>
                <c:pt idx="12763">
                  <c:v>44224.697916666664</c:v>
                </c:pt>
                <c:pt idx="12764">
                  <c:v>44240.272222222222</c:v>
                </c:pt>
                <c:pt idx="12765">
                  <c:v>44363.90902777778</c:v>
                </c:pt>
                <c:pt idx="12766">
                  <c:v>44188.143750000003</c:v>
                </c:pt>
                <c:pt idx="12767">
                  <c:v>44206.077777777777</c:v>
                </c:pt>
                <c:pt idx="12768">
                  <c:v>44255.619444444441</c:v>
                </c:pt>
                <c:pt idx="12769">
                  <c:v>44360.79583333333</c:v>
                </c:pt>
                <c:pt idx="12770">
                  <c:v>44058.293749999997</c:v>
                </c:pt>
                <c:pt idx="12771">
                  <c:v>44180.553472222222</c:v>
                </c:pt>
                <c:pt idx="12772">
                  <c:v>44345.553472222222</c:v>
                </c:pt>
                <c:pt idx="12773">
                  <c:v>44076.982638888891</c:v>
                </c:pt>
                <c:pt idx="12774">
                  <c:v>44060.964583333334</c:v>
                </c:pt>
                <c:pt idx="12775">
                  <c:v>44042.837500000001</c:v>
                </c:pt>
                <c:pt idx="12776">
                  <c:v>44156.29791666667</c:v>
                </c:pt>
                <c:pt idx="12777">
                  <c:v>44255.463194444441</c:v>
                </c:pt>
                <c:pt idx="12778">
                  <c:v>44260.500694444447</c:v>
                </c:pt>
                <c:pt idx="12779">
                  <c:v>44361.569444444445</c:v>
                </c:pt>
                <c:pt idx="12780">
                  <c:v>44019.043749999997</c:v>
                </c:pt>
                <c:pt idx="12781">
                  <c:v>44148.705555555556</c:v>
                </c:pt>
                <c:pt idx="12782">
                  <c:v>44311.436111111114</c:v>
                </c:pt>
                <c:pt idx="12783">
                  <c:v>44227.182638888888</c:v>
                </c:pt>
                <c:pt idx="12784">
                  <c:v>44347.23541666667</c:v>
                </c:pt>
                <c:pt idx="12785">
                  <c:v>44129.927083333336</c:v>
                </c:pt>
                <c:pt idx="12786">
                  <c:v>44158.048611111109</c:v>
                </c:pt>
                <c:pt idx="12787">
                  <c:v>44121.232638888891</c:v>
                </c:pt>
                <c:pt idx="12788">
                  <c:v>44040.333333333336</c:v>
                </c:pt>
                <c:pt idx="12789">
                  <c:v>44196.040972222225</c:v>
                </c:pt>
                <c:pt idx="12790">
                  <c:v>44109.561111111114</c:v>
                </c:pt>
                <c:pt idx="12791">
                  <c:v>44006.279166666667</c:v>
                </c:pt>
                <c:pt idx="12792">
                  <c:v>44167.29791666667</c:v>
                </c:pt>
                <c:pt idx="12793">
                  <c:v>44246.302083333336</c:v>
                </c:pt>
                <c:pt idx="12794">
                  <c:v>44219.507638888892</c:v>
                </c:pt>
                <c:pt idx="12795">
                  <c:v>44248.220833333333</c:v>
                </c:pt>
                <c:pt idx="12796">
                  <c:v>44267.768055555556</c:v>
                </c:pt>
                <c:pt idx="12797">
                  <c:v>44274.333333333336</c:v>
                </c:pt>
                <c:pt idx="12798">
                  <c:v>44163.465277777781</c:v>
                </c:pt>
                <c:pt idx="12799">
                  <c:v>44253.140277777777</c:v>
                </c:pt>
                <c:pt idx="12800">
                  <c:v>44361.548611111109</c:v>
                </c:pt>
                <c:pt idx="12801">
                  <c:v>44035.987500000003</c:v>
                </c:pt>
                <c:pt idx="12802">
                  <c:v>44189.877083333333</c:v>
                </c:pt>
                <c:pt idx="12803">
                  <c:v>44259.48333333333</c:v>
                </c:pt>
                <c:pt idx="12804">
                  <c:v>44076.557638888888</c:v>
                </c:pt>
                <c:pt idx="12805">
                  <c:v>44071.421527777777</c:v>
                </c:pt>
                <c:pt idx="12806">
                  <c:v>44035.559027777781</c:v>
                </c:pt>
                <c:pt idx="12807">
                  <c:v>44292.040277777778</c:v>
                </c:pt>
                <c:pt idx="12808">
                  <c:v>44200.843055555553</c:v>
                </c:pt>
                <c:pt idx="12809">
                  <c:v>44041.584722222222</c:v>
                </c:pt>
                <c:pt idx="12810">
                  <c:v>44044.868750000001</c:v>
                </c:pt>
                <c:pt idx="12811">
                  <c:v>44036.068749999999</c:v>
                </c:pt>
                <c:pt idx="12812">
                  <c:v>44334.340277777781</c:v>
                </c:pt>
                <c:pt idx="12813">
                  <c:v>44057.890277777777</c:v>
                </c:pt>
                <c:pt idx="12814">
                  <c:v>44081.162499999999</c:v>
                </c:pt>
                <c:pt idx="12815">
                  <c:v>44155.579861111109</c:v>
                </c:pt>
                <c:pt idx="12816">
                  <c:v>44116.78125</c:v>
                </c:pt>
                <c:pt idx="12817">
                  <c:v>44292.834027777775</c:v>
                </c:pt>
                <c:pt idx="12818">
                  <c:v>44305.309027777781</c:v>
                </c:pt>
                <c:pt idx="12819">
                  <c:v>44138.294444444444</c:v>
                </c:pt>
                <c:pt idx="12820">
                  <c:v>44218.352083333331</c:v>
                </c:pt>
                <c:pt idx="12821">
                  <c:v>44340.036111111112</c:v>
                </c:pt>
                <c:pt idx="12822">
                  <c:v>44199.554166666669</c:v>
                </c:pt>
                <c:pt idx="12823">
                  <c:v>44341.544444444444</c:v>
                </c:pt>
                <c:pt idx="12824">
                  <c:v>44201.397916666669</c:v>
                </c:pt>
                <c:pt idx="12825">
                  <c:v>44301.326388888891</c:v>
                </c:pt>
                <c:pt idx="12826">
                  <c:v>44179.415972222225</c:v>
                </c:pt>
                <c:pt idx="12827">
                  <c:v>44199.5</c:v>
                </c:pt>
                <c:pt idx="12828">
                  <c:v>44212.674305555556</c:v>
                </c:pt>
                <c:pt idx="12829">
                  <c:v>44268.892361111109</c:v>
                </c:pt>
                <c:pt idx="12830">
                  <c:v>44356.259027777778</c:v>
                </c:pt>
                <c:pt idx="12831">
                  <c:v>44165.59375</c:v>
                </c:pt>
                <c:pt idx="12832">
                  <c:v>44003.786111111112</c:v>
                </c:pt>
                <c:pt idx="12833">
                  <c:v>44235.412499999999</c:v>
                </c:pt>
                <c:pt idx="12834">
                  <c:v>44106.177083333336</c:v>
                </c:pt>
                <c:pt idx="12835">
                  <c:v>44270.339583333334</c:v>
                </c:pt>
                <c:pt idx="12836">
                  <c:v>44039.577777777777</c:v>
                </c:pt>
                <c:pt idx="12837">
                  <c:v>44252.625694444447</c:v>
                </c:pt>
                <c:pt idx="12838">
                  <c:v>44097.320138888892</c:v>
                </c:pt>
                <c:pt idx="12839">
                  <c:v>44059.331250000003</c:v>
                </c:pt>
                <c:pt idx="12840">
                  <c:v>44132.752083333333</c:v>
                </c:pt>
                <c:pt idx="12841">
                  <c:v>44177.337500000001</c:v>
                </c:pt>
                <c:pt idx="12842">
                  <c:v>44167.505555555559</c:v>
                </c:pt>
                <c:pt idx="12843">
                  <c:v>44240.038194444445</c:v>
                </c:pt>
                <c:pt idx="12844">
                  <c:v>44343.644444444442</c:v>
                </c:pt>
                <c:pt idx="12845">
                  <c:v>44035.127083333333</c:v>
                </c:pt>
                <c:pt idx="12846">
                  <c:v>44246.274305555555</c:v>
                </c:pt>
                <c:pt idx="12847">
                  <c:v>44236.852083333331</c:v>
                </c:pt>
                <c:pt idx="12848">
                  <c:v>44061.012499999997</c:v>
                </c:pt>
                <c:pt idx="12849">
                  <c:v>44156.151388888888</c:v>
                </c:pt>
                <c:pt idx="12850">
                  <c:v>44010.602777777778</c:v>
                </c:pt>
                <c:pt idx="12851">
                  <c:v>44327.479861111111</c:v>
                </c:pt>
                <c:pt idx="12852">
                  <c:v>44230.685416666667</c:v>
                </c:pt>
                <c:pt idx="12853">
                  <c:v>44054.946527777778</c:v>
                </c:pt>
                <c:pt idx="12854">
                  <c:v>44174.168055555558</c:v>
                </c:pt>
                <c:pt idx="12855">
                  <c:v>44322.193749999999</c:v>
                </c:pt>
                <c:pt idx="12856">
                  <c:v>44235.547222222223</c:v>
                </c:pt>
                <c:pt idx="12857">
                  <c:v>44170.048611111109</c:v>
                </c:pt>
                <c:pt idx="12858">
                  <c:v>44211.292361111111</c:v>
                </c:pt>
                <c:pt idx="12859">
                  <c:v>44034.907638888886</c:v>
                </c:pt>
                <c:pt idx="12860">
                  <c:v>44142.720833333333</c:v>
                </c:pt>
                <c:pt idx="12861">
                  <c:v>44312.736805555556</c:v>
                </c:pt>
                <c:pt idx="12862">
                  <c:v>44154.595138888886</c:v>
                </c:pt>
                <c:pt idx="12863">
                  <c:v>44358.587500000001</c:v>
                </c:pt>
                <c:pt idx="12864">
                  <c:v>44092.365972222222</c:v>
                </c:pt>
                <c:pt idx="12865">
                  <c:v>44307.260416666664</c:v>
                </c:pt>
                <c:pt idx="12866">
                  <c:v>44033.265277777777</c:v>
                </c:pt>
                <c:pt idx="12867">
                  <c:v>44142.313194444447</c:v>
                </c:pt>
                <c:pt idx="12868">
                  <c:v>44127.145138888889</c:v>
                </c:pt>
                <c:pt idx="12869">
                  <c:v>44035.511111111111</c:v>
                </c:pt>
                <c:pt idx="12870">
                  <c:v>44052.453472222223</c:v>
                </c:pt>
                <c:pt idx="12871">
                  <c:v>44201.246527777781</c:v>
                </c:pt>
                <c:pt idx="12872">
                  <c:v>44178.231944444444</c:v>
                </c:pt>
                <c:pt idx="12873">
                  <c:v>44142.430555555555</c:v>
                </c:pt>
                <c:pt idx="12874">
                  <c:v>44218.210416666669</c:v>
                </c:pt>
                <c:pt idx="12875">
                  <c:v>44208.836805555555</c:v>
                </c:pt>
                <c:pt idx="12876">
                  <c:v>44323.547222222223</c:v>
                </c:pt>
                <c:pt idx="12877">
                  <c:v>44271.251388888886</c:v>
                </c:pt>
                <c:pt idx="12878">
                  <c:v>44141.046527777777</c:v>
                </c:pt>
                <c:pt idx="12879">
                  <c:v>44310.279166666667</c:v>
                </c:pt>
                <c:pt idx="12880">
                  <c:v>44351.916666666664</c:v>
                </c:pt>
                <c:pt idx="12881">
                  <c:v>44041.986111111109</c:v>
                </c:pt>
                <c:pt idx="12882">
                  <c:v>44017.181250000001</c:v>
                </c:pt>
                <c:pt idx="12883">
                  <c:v>44053.420138888891</c:v>
                </c:pt>
                <c:pt idx="12884">
                  <c:v>44157.662499999999</c:v>
                </c:pt>
                <c:pt idx="12885">
                  <c:v>44345.24722222222</c:v>
                </c:pt>
                <c:pt idx="12886">
                  <c:v>44185.254166666666</c:v>
                </c:pt>
                <c:pt idx="12887">
                  <c:v>44081.654861111114</c:v>
                </c:pt>
                <c:pt idx="12888">
                  <c:v>44288.055555555555</c:v>
                </c:pt>
                <c:pt idx="12889">
                  <c:v>44137.676388888889</c:v>
                </c:pt>
                <c:pt idx="12890">
                  <c:v>44247.134722222225</c:v>
                </c:pt>
                <c:pt idx="12891">
                  <c:v>44213.80972222222</c:v>
                </c:pt>
                <c:pt idx="12892">
                  <c:v>44337.272916666669</c:v>
                </c:pt>
                <c:pt idx="12893">
                  <c:v>44030.906944444447</c:v>
                </c:pt>
                <c:pt idx="12894">
                  <c:v>44330.752083333333</c:v>
                </c:pt>
                <c:pt idx="12895">
                  <c:v>44093.9</c:v>
                </c:pt>
                <c:pt idx="12896">
                  <c:v>44087.461111111108</c:v>
                </c:pt>
                <c:pt idx="12897">
                  <c:v>44316.087500000001</c:v>
                </c:pt>
                <c:pt idx="12898">
                  <c:v>44262.856944444444</c:v>
                </c:pt>
                <c:pt idx="12899">
                  <c:v>44195.794444444444</c:v>
                </c:pt>
                <c:pt idx="12900">
                  <c:v>44281.480555555558</c:v>
                </c:pt>
                <c:pt idx="12901">
                  <c:v>44164.131944444445</c:v>
                </c:pt>
                <c:pt idx="12902">
                  <c:v>44083.28125</c:v>
                </c:pt>
                <c:pt idx="12903">
                  <c:v>44279.673611111109</c:v>
                </c:pt>
                <c:pt idx="12904">
                  <c:v>44100.801388888889</c:v>
                </c:pt>
                <c:pt idx="12905">
                  <c:v>44048.218055555553</c:v>
                </c:pt>
                <c:pt idx="12906">
                  <c:v>44314.662499999999</c:v>
                </c:pt>
                <c:pt idx="12907">
                  <c:v>44343.058333333334</c:v>
                </c:pt>
                <c:pt idx="12908">
                  <c:v>44212.515972222223</c:v>
                </c:pt>
                <c:pt idx="12909">
                  <c:v>44212.810416666667</c:v>
                </c:pt>
                <c:pt idx="12910">
                  <c:v>44072.777083333334</c:v>
                </c:pt>
                <c:pt idx="12911">
                  <c:v>44134.02847222222</c:v>
                </c:pt>
                <c:pt idx="12912">
                  <c:v>44060.761805555558</c:v>
                </c:pt>
                <c:pt idx="12913">
                  <c:v>44145.166666666664</c:v>
                </c:pt>
                <c:pt idx="12914">
                  <c:v>44057.477083333331</c:v>
                </c:pt>
                <c:pt idx="12915">
                  <c:v>44038.428472222222</c:v>
                </c:pt>
                <c:pt idx="12916">
                  <c:v>44250.313888888886</c:v>
                </c:pt>
                <c:pt idx="12917">
                  <c:v>44207.151388888888</c:v>
                </c:pt>
                <c:pt idx="12918">
                  <c:v>44053.104861111111</c:v>
                </c:pt>
                <c:pt idx="12919">
                  <c:v>44201.294444444444</c:v>
                </c:pt>
                <c:pt idx="12920">
                  <c:v>44348.382638888892</c:v>
                </c:pt>
                <c:pt idx="12921">
                  <c:v>44291.063888888886</c:v>
                </c:pt>
                <c:pt idx="12922">
                  <c:v>44227.880555555559</c:v>
                </c:pt>
                <c:pt idx="12923">
                  <c:v>44154.101388888892</c:v>
                </c:pt>
                <c:pt idx="12924">
                  <c:v>44040.564583333333</c:v>
                </c:pt>
                <c:pt idx="12925">
                  <c:v>44147.186111111114</c:v>
                </c:pt>
                <c:pt idx="12926">
                  <c:v>44190.305555555555</c:v>
                </c:pt>
                <c:pt idx="12927">
                  <c:v>44171.500694444447</c:v>
                </c:pt>
                <c:pt idx="12928">
                  <c:v>44246.318749999999</c:v>
                </c:pt>
                <c:pt idx="12929">
                  <c:v>44218.984722222223</c:v>
                </c:pt>
                <c:pt idx="12930">
                  <c:v>44012.770138888889</c:v>
                </c:pt>
                <c:pt idx="12931">
                  <c:v>44063.35833333333</c:v>
                </c:pt>
                <c:pt idx="12932">
                  <c:v>44213.13958333333</c:v>
                </c:pt>
                <c:pt idx="12933">
                  <c:v>44124.04791666667</c:v>
                </c:pt>
                <c:pt idx="12934">
                  <c:v>44333.220833333333</c:v>
                </c:pt>
                <c:pt idx="12935">
                  <c:v>44298.184027777781</c:v>
                </c:pt>
                <c:pt idx="12936">
                  <c:v>44316.255555555559</c:v>
                </c:pt>
                <c:pt idx="12937">
                  <c:v>44342.524305555555</c:v>
                </c:pt>
                <c:pt idx="12938">
                  <c:v>44029.775694444441</c:v>
                </c:pt>
                <c:pt idx="12939">
                  <c:v>44055.532638888886</c:v>
                </c:pt>
                <c:pt idx="12940">
                  <c:v>44082.807638888888</c:v>
                </c:pt>
                <c:pt idx="12941">
                  <c:v>44214.184027777781</c:v>
                </c:pt>
                <c:pt idx="12942">
                  <c:v>44104.361111111109</c:v>
                </c:pt>
                <c:pt idx="12943">
                  <c:v>44294.055555555555</c:v>
                </c:pt>
                <c:pt idx="12944">
                  <c:v>44019.394444444442</c:v>
                </c:pt>
                <c:pt idx="12945">
                  <c:v>44121.922222222223</c:v>
                </c:pt>
                <c:pt idx="12946">
                  <c:v>44099.57916666667</c:v>
                </c:pt>
                <c:pt idx="12947">
                  <c:v>44223.287499999999</c:v>
                </c:pt>
                <c:pt idx="12948">
                  <c:v>44205.712500000001</c:v>
                </c:pt>
                <c:pt idx="12949">
                  <c:v>44259.743750000001</c:v>
                </c:pt>
                <c:pt idx="12950">
                  <c:v>44100.976388888892</c:v>
                </c:pt>
                <c:pt idx="12951">
                  <c:v>44222.078472222223</c:v>
                </c:pt>
                <c:pt idx="12952">
                  <c:v>44150.399305555555</c:v>
                </c:pt>
                <c:pt idx="12953">
                  <c:v>44044.20208333333</c:v>
                </c:pt>
                <c:pt idx="12954">
                  <c:v>44053.697222222225</c:v>
                </c:pt>
                <c:pt idx="12955">
                  <c:v>44139.642361111109</c:v>
                </c:pt>
                <c:pt idx="12956">
                  <c:v>44088.840277777781</c:v>
                </c:pt>
                <c:pt idx="12957">
                  <c:v>44133.638888888891</c:v>
                </c:pt>
                <c:pt idx="12958">
                  <c:v>44065.461805555555</c:v>
                </c:pt>
                <c:pt idx="12959">
                  <c:v>44105.273611111108</c:v>
                </c:pt>
                <c:pt idx="12960">
                  <c:v>44254.679166666669</c:v>
                </c:pt>
                <c:pt idx="12961">
                  <c:v>44023.859027777777</c:v>
                </c:pt>
                <c:pt idx="12962">
                  <c:v>44232.553472222222</c:v>
                </c:pt>
                <c:pt idx="12963">
                  <c:v>44225.443055555559</c:v>
                </c:pt>
                <c:pt idx="12964">
                  <c:v>44224.09375</c:v>
                </c:pt>
                <c:pt idx="12965">
                  <c:v>44323.32916666667</c:v>
                </c:pt>
                <c:pt idx="12966">
                  <c:v>44039.8</c:v>
                </c:pt>
                <c:pt idx="12967">
                  <c:v>44038.572916666664</c:v>
                </c:pt>
                <c:pt idx="12968">
                  <c:v>44307.876388888886</c:v>
                </c:pt>
                <c:pt idx="12969">
                  <c:v>44271.71597222222</c:v>
                </c:pt>
                <c:pt idx="12970">
                  <c:v>44214.521527777775</c:v>
                </c:pt>
                <c:pt idx="12971">
                  <c:v>44004.755555555559</c:v>
                </c:pt>
                <c:pt idx="12972">
                  <c:v>44097.40347222222</c:v>
                </c:pt>
                <c:pt idx="12973">
                  <c:v>44208.104861111111</c:v>
                </c:pt>
                <c:pt idx="12974">
                  <c:v>44142.45208333333</c:v>
                </c:pt>
                <c:pt idx="12975">
                  <c:v>44212.673611111109</c:v>
                </c:pt>
                <c:pt idx="12976">
                  <c:v>44180.939583333333</c:v>
                </c:pt>
                <c:pt idx="12977">
                  <c:v>44008.064583333333</c:v>
                </c:pt>
                <c:pt idx="12978">
                  <c:v>44187.402083333334</c:v>
                </c:pt>
                <c:pt idx="12979">
                  <c:v>44123.436805555553</c:v>
                </c:pt>
                <c:pt idx="12980">
                  <c:v>44184.724305555559</c:v>
                </c:pt>
                <c:pt idx="12981">
                  <c:v>44175.193749999999</c:v>
                </c:pt>
                <c:pt idx="12982">
                  <c:v>44049.948611111111</c:v>
                </c:pt>
                <c:pt idx="12983">
                  <c:v>44135.85</c:v>
                </c:pt>
                <c:pt idx="12984">
                  <c:v>44082.276388888888</c:v>
                </c:pt>
                <c:pt idx="12985">
                  <c:v>44343.370138888888</c:v>
                </c:pt>
                <c:pt idx="12986">
                  <c:v>44071.459027777775</c:v>
                </c:pt>
                <c:pt idx="12987">
                  <c:v>44174.626388888886</c:v>
                </c:pt>
                <c:pt idx="12988">
                  <c:v>44333.946527777778</c:v>
                </c:pt>
                <c:pt idx="12989">
                  <c:v>44261.043749999997</c:v>
                </c:pt>
                <c:pt idx="12990">
                  <c:v>44029.238194444442</c:v>
                </c:pt>
                <c:pt idx="12991">
                  <c:v>44333.644444444442</c:v>
                </c:pt>
                <c:pt idx="12992">
                  <c:v>44034.868750000001</c:v>
                </c:pt>
                <c:pt idx="12993">
                  <c:v>44248.823611111111</c:v>
                </c:pt>
                <c:pt idx="12994">
                  <c:v>44202.195833333331</c:v>
                </c:pt>
                <c:pt idx="12995">
                  <c:v>44053.854166666664</c:v>
                </c:pt>
                <c:pt idx="12996">
                  <c:v>44197.309027777781</c:v>
                </c:pt>
                <c:pt idx="12997">
                  <c:v>44223.163194444445</c:v>
                </c:pt>
                <c:pt idx="12998">
                  <c:v>44072.618055555555</c:v>
                </c:pt>
                <c:pt idx="12999">
                  <c:v>44175.236111111109</c:v>
                </c:pt>
                <c:pt idx="13000">
                  <c:v>44032.245833333334</c:v>
                </c:pt>
                <c:pt idx="13001">
                  <c:v>44239.697222222225</c:v>
                </c:pt>
                <c:pt idx="13002">
                  <c:v>44360.167361111111</c:v>
                </c:pt>
                <c:pt idx="13003">
                  <c:v>44172.193055555559</c:v>
                </c:pt>
                <c:pt idx="13004">
                  <c:v>44109.739583333336</c:v>
                </c:pt>
                <c:pt idx="13005">
                  <c:v>44121.695833333331</c:v>
                </c:pt>
                <c:pt idx="13006">
                  <c:v>44267.827777777777</c:v>
                </c:pt>
                <c:pt idx="13007">
                  <c:v>44281.651388888888</c:v>
                </c:pt>
                <c:pt idx="13008">
                  <c:v>44076.611805555556</c:v>
                </c:pt>
                <c:pt idx="13009">
                  <c:v>44271.724999999999</c:v>
                </c:pt>
                <c:pt idx="13010">
                  <c:v>44086.163194444445</c:v>
                </c:pt>
                <c:pt idx="13011">
                  <c:v>44147.434027777781</c:v>
                </c:pt>
                <c:pt idx="13012">
                  <c:v>44071.834722222222</c:v>
                </c:pt>
                <c:pt idx="13013">
                  <c:v>44184.934027777781</c:v>
                </c:pt>
                <c:pt idx="13014">
                  <c:v>44143.804861111108</c:v>
                </c:pt>
                <c:pt idx="13015">
                  <c:v>44170.245833333334</c:v>
                </c:pt>
                <c:pt idx="13016">
                  <c:v>44120.927777777775</c:v>
                </c:pt>
                <c:pt idx="13017">
                  <c:v>44090.095833333333</c:v>
                </c:pt>
                <c:pt idx="13018">
                  <c:v>44055.049305555556</c:v>
                </c:pt>
                <c:pt idx="13019">
                  <c:v>44080.28125</c:v>
                </c:pt>
                <c:pt idx="13020">
                  <c:v>44016.378472222219</c:v>
                </c:pt>
                <c:pt idx="13021">
                  <c:v>44026.770833333336</c:v>
                </c:pt>
                <c:pt idx="13022">
                  <c:v>44340.445833333331</c:v>
                </c:pt>
                <c:pt idx="13023">
                  <c:v>44248.946527777778</c:v>
                </c:pt>
                <c:pt idx="13024">
                  <c:v>44103.800694444442</c:v>
                </c:pt>
                <c:pt idx="13025">
                  <c:v>44204.938194444447</c:v>
                </c:pt>
                <c:pt idx="13026">
                  <c:v>44238.023611111108</c:v>
                </c:pt>
                <c:pt idx="13027">
                  <c:v>44292.227777777778</c:v>
                </c:pt>
                <c:pt idx="13028">
                  <c:v>44197.729861111111</c:v>
                </c:pt>
                <c:pt idx="13029">
                  <c:v>44259.406944444447</c:v>
                </c:pt>
                <c:pt idx="13030">
                  <c:v>44077.498611111114</c:v>
                </c:pt>
                <c:pt idx="13031">
                  <c:v>44291.631249999999</c:v>
                </c:pt>
                <c:pt idx="13032">
                  <c:v>44147.90902777778</c:v>
                </c:pt>
                <c:pt idx="13033">
                  <c:v>44123.711111111108</c:v>
                </c:pt>
                <c:pt idx="13034">
                  <c:v>44248.063888888886</c:v>
                </c:pt>
                <c:pt idx="13035">
                  <c:v>44087.331250000003</c:v>
                </c:pt>
                <c:pt idx="13036">
                  <c:v>44287.118055555555</c:v>
                </c:pt>
                <c:pt idx="13037">
                  <c:v>44316.588888888888</c:v>
                </c:pt>
                <c:pt idx="13038">
                  <c:v>44186.352777777778</c:v>
                </c:pt>
                <c:pt idx="13039">
                  <c:v>44305.260416666664</c:v>
                </c:pt>
                <c:pt idx="13040">
                  <c:v>44104.852083333331</c:v>
                </c:pt>
                <c:pt idx="13041">
                  <c:v>44177.640277777777</c:v>
                </c:pt>
                <c:pt idx="13042">
                  <c:v>44230.654861111114</c:v>
                </c:pt>
                <c:pt idx="13043">
                  <c:v>44305.27847222222</c:v>
                </c:pt>
                <c:pt idx="13044">
                  <c:v>44166.968055555553</c:v>
                </c:pt>
                <c:pt idx="13045">
                  <c:v>44028.963194444441</c:v>
                </c:pt>
                <c:pt idx="13046">
                  <c:v>44173.65625</c:v>
                </c:pt>
                <c:pt idx="13047">
                  <c:v>44139.603472222225</c:v>
                </c:pt>
                <c:pt idx="13048">
                  <c:v>44123.808333333334</c:v>
                </c:pt>
                <c:pt idx="13049">
                  <c:v>44002.163194444445</c:v>
                </c:pt>
                <c:pt idx="13050">
                  <c:v>44172.216666666667</c:v>
                </c:pt>
                <c:pt idx="13051">
                  <c:v>44069.649305555555</c:v>
                </c:pt>
                <c:pt idx="13052">
                  <c:v>44362.167361111111</c:v>
                </c:pt>
                <c:pt idx="13053">
                  <c:v>44103.763194444444</c:v>
                </c:pt>
                <c:pt idx="13054">
                  <c:v>44272.277777777781</c:v>
                </c:pt>
                <c:pt idx="13055">
                  <c:v>44265.818055555559</c:v>
                </c:pt>
                <c:pt idx="13056">
                  <c:v>44282.686805555553</c:v>
                </c:pt>
                <c:pt idx="13057">
                  <c:v>44013.96597222222</c:v>
                </c:pt>
                <c:pt idx="13058">
                  <c:v>44078.472222222219</c:v>
                </c:pt>
                <c:pt idx="13059">
                  <c:v>44260.049305555556</c:v>
                </c:pt>
                <c:pt idx="13060">
                  <c:v>44146.284722222219</c:v>
                </c:pt>
                <c:pt idx="13061">
                  <c:v>44116.763194444444</c:v>
                </c:pt>
                <c:pt idx="13062">
                  <c:v>44034.270138888889</c:v>
                </c:pt>
                <c:pt idx="13063">
                  <c:v>44002.738194444442</c:v>
                </c:pt>
                <c:pt idx="13064">
                  <c:v>44279.541666666664</c:v>
                </c:pt>
                <c:pt idx="13065">
                  <c:v>44294.520833333336</c:v>
                </c:pt>
                <c:pt idx="13066">
                  <c:v>44205.175000000003</c:v>
                </c:pt>
                <c:pt idx="13067">
                  <c:v>44132.763888888891</c:v>
                </c:pt>
                <c:pt idx="13068">
                  <c:v>44050.293749999997</c:v>
                </c:pt>
                <c:pt idx="13069">
                  <c:v>44264.75</c:v>
                </c:pt>
                <c:pt idx="13070">
                  <c:v>44091.551388888889</c:v>
                </c:pt>
                <c:pt idx="13071">
                  <c:v>44241.331944444442</c:v>
                </c:pt>
                <c:pt idx="13072">
                  <c:v>44235.343055555553</c:v>
                </c:pt>
                <c:pt idx="13073">
                  <c:v>44230.800694444442</c:v>
                </c:pt>
                <c:pt idx="13074">
                  <c:v>44184.20416666667</c:v>
                </c:pt>
                <c:pt idx="13075">
                  <c:v>44037.386111111111</c:v>
                </c:pt>
                <c:pt idx="13076">
                  <c:v>44002.236111111109</c:v>
                </c:pt>
                <c:pt idx="13077">
                  <c:v>44053.199305555558</c:v>
                </c:pt>
                <c:pt idx="13078">
                  <c:v>44361.445138888892</c:v>
                </c:pt>
                <c:pt idx="13079">
                  <c:v>44056.363888888889</c:v>
                </c:pt>
                <c:pt idx="13080">
                  <c:v>44066.811111111114</c:v>
                </c:pt>
                <c:pt idx="13081">
                  <c:v>44228.964583333334</c:v>
                </c:pt>
                <c:pt idx="13082">
                  <c:v>44209.636111111111</c:v>
                </c:pt>
                <c:pt idx="13083">
                  <c:v>44010.317361111112</c:v>
                </c:pt>
                <c:pt idx="13084">
                  <c:v>44296.35</c:v>
                </c:pt>
                <c:pt idx="13085">
                  <c:v>44246.321527777778</c:v>
                </c:pt>
                <c:pt idx="13086">
                  <c:v>44046.197222222225</c:v>
                </c:pt>
                <c:pt idx="13087">
                  <c:v>44134.513194444444</c:v>
                </c:pt>
                <c:pt idx="13088">
                  <c:v>44310.851388888892</c:v>
                </c:pt>
                <c:pt idx="13089">
                  <c:v>44006.86041666667</c:v>
                </c:pt>
                <c:pt idx="13090">
                  <c:v>44172.490277777775</c:v>
                </c:pt>
                <c:pt idx="13091">
                  <c:v>44022.518055555556</c:v>
                </c:pt>
                <c:pt idx="13092">
                  <c:v>44266.793055555558</c:v>
                </c:pt>
                <c:pt idx="13093">
                  <c:v>44194.527083333334</c:v>
                </c:pt>
                <c:pt idx="13094">
                  <c:v>44025.063888888886</c:v>
                </c:pt>
                <c:pt idx="13095">
                  <c:v>44059.224999999999</c:v>
                </c:pt>
                <c:pt idx="13096">
                  <c:v>44050.419444444444</c:v>
                </c:pt>
                <c:pt idx="13097">
                  <c:v>44024.777777777781</c:v>
                </c:pt>
                <c:pt idx="13098">
                  <c:v>44054.359027777777</c:v>
                </c:pt>
                <c:pt idx="13099">
                  <c:v>44216.993055555555</c:v>
                </c:pt>
                <c:pt idx="13100">
                  <c:v>44003.140277777777</c:v>
                </c:pt>
                <c:pt idx="13101">
                  <c:v>44293.599305555559</c:v>
                </c:pt>
                <c:pt idx="13102">
                  <c:v>44128.618055555555</c:v>
                </c:pt>
                <c:pt idx="13103">
                  <c:v>44248.193749999999</c:v>
                </c:pt>
                <c:pt idx="13104">
                  <c:v>44144.277083333334</c:v>
                </c:pt>
                <c:pt idx="13105">
                  <c:v>44018.300694444442</c:v>
                </c:pt>
                <c:pt idx="13106">
                  <c:v>44306.986111111109</c:v>
                </c:pt>
                <c:pt idx="13107">
                  <c:v>44018.183333333334</c:v>
                </c:pt>
                <c:pt idx="13108">
                  <c:v>44289.864583333336</c:v>
                </c:pt>
                <c:pt idx="13109">
                  <c:v>44158.072222222225</c:v>
                </c:pt>
                <c:pt idx="13110">
                  <c:v>44157.386805555558</c:v>
                </c:pt>
                <c:pt idx="13111">
                  <c:v>44215.209027777775</c:v>
                </c:pt>
                <c:pt idx="13112">
                  <c:v>44225.583333333336</c:v>
                </c:pt>
                <c:pt idx="13113">
                  <c:v>44090.043055555558</c:v>
                </c:pt>
                <c:pt idx="13114">
                  <c:v>44193.480555555558</c:v>
                </c:pt>
                <c:pt idx="13115">
                  <c:v>44146.70208333333</c:v>
                </c:pt>
                <c:pt idx="13116">
                  <c:v>44151.220138888886</c:v>
                </c:pt>
                <c:pt idx="13117">
                  <c:v>44210.211111111108</c:v>
                </c:pt>
                <c:pt idx="13118">
                  <c:v>44007.843055555553</c:v>
                </c:pt>
                <c:pt idx="13119">
                  <c:v>44114.940972222219</c:v>
                </c:pt>
                <c:pt idx="13120">
                  <c:v>44264.981249999997</c:v>
                </c:pt>
                <c:pt idx="13121">
                  <c:v>44044.291666666664</c:v>
                </c:pt>
                <c:pt idx="13122">
                  <c:v>44293.286111111112</c:v>
                </c:pt>
                <c:pt idx="13123">
                  <c:v>44160.302777777775</c:v>
                </c:pt>
                <c:pt idx="13124">
                  <c:v>44282.104166666664</c:v>
                </c:pt>
                <c:pt idx="13125">
                  <c:v>44070.354861111111</c:v>
                </c:pt>
                <c:pt idx="13126">
                  <c:v>44059.144444444442</c:v>
                </c:pt>
                <c:pt idx="13127">
                  <c:v>44132.145138888889</c:v>
                </c:pt>
                <c:pt idx="13128">
                  <c:v>44262.479861111111</c:v>
                </c:pt>
                <c:pt idx="13129">
                  <c:v>44228.105555555558</c:v>
                </c:pt>
                <c:pt idx="13130">
                  <c:v>44069.188888888886</c:v>
                </c:pt>
                <c:pt idx="13131">
                  <c:v>44229.843055555553</c:v>
                </c:pt>
                <c:pt idx="13132">
                  <c:v>44365.224305555559</c:v>
                </c:pt>
                <c:pt idx="13133">
                  <c:v>44126.04583333333</c:v>
                </c:pt>
                <c:pt idx="13134">
                  <c:v>44019.222222222219</c:v>
                </c:pt>
                <c:pt idx="13135">
                  <c:v>44208.173611111109</c:v>
                </c:pt>
                <c:pt idx="13136">
                  <c:v>44273.783333333333</c:v>
                </c:pt>
                <c:pt idx="13137">
                  <c:v>44071.210416666669</c:v>
                </c:pt>
                <c:pt idx="13138">
                  <c:v>44124.274305555555</c:v>
                </c:pt>
                <c:pt idx="13139">
                  <c:v>44347.662499999999</c:v>
                </c:pt>
                <c:pt idx="13140">
                  <c:v>44076.101388888892</c:v>
                </c:pt>
                <c:pt idx="13141">
                  <c:v>44362.995833333334</c:v>
                </c:pt>
                <c:pt idx="13142">
                  <c:v>44102</c:v>
                </c:pt>
                <c:pt idx="13143">
                  <c:v>44253.300694444442</c:v>
                </c:pt>
                <c:pt idx="13144">
                  <c:v>44260.262499999997</c:v>
                </c:pt>
                <c:pt idx="13145">
                  <c:v>44253.088888888888</c:v>
                </c:pt>
                <c:pt idx="13146">
                  <c:v>44328.182638888888</c:v>
                </c:pt>
                <c:pt idx="13147">
                  <c:v>44200.158333333333</c:v>
                </c:pt>
                <c:pt idx="13148">
                  <c:v>44160.669444444444</c:v>
                </c:pt>
                <c:pt idx="13149">
                  <c:v>44166.54791666667</c:v>
                </c:pt>
                <c:pt idx="13150">
                  <c:v>44033.577777777777</c:v>
                </c:pt>
                <c:pt idx="13151">
                  <c:v>44302.322222222225</c:v>
                </c:pt>
                <c:pt idx="13152">
                  <c:v>44296.660416666666</c:v>
                </c:pt>
                <c:pt idx="13153">
                  <c:v>44136.401388888888</c:v>
                </c:pt>
                <c:pt idx="13154">
                  <c:v>44182.727083333331</c:v>
                </c:pt>
                <c:pt idx="13155">
                  <c:v>44031.570138888892</c:v>
                </c:pt>
                <c:pt idx="13156">
                  <c:v>44100.292361111111</c:v>
                </c:pt>
                <c:pt idx="13157">
                  <c:v>44241.515277777777</c:v>
                </c:pt>
                <c:pt idx="13158">
                  <c:v>44184.030555555553</c:v>
                </c:pt>
                <c:pt idx="13159">
                  <c:v>44077.884722222225</c:v>
                </c:pt>
                <c:pt idx="13160">
                  <c:v>44012.702777777777</c:v>
                </c:pt>
                <c:pt idx="13161">
                  <c:v>44160.145833333336</c:v>
                </c:pt>
                <c:pt idx="13162">
                  <c:v>44247.929166666669</c:v>
                </c:pt>
                <c:pt idx="13163">
                  <c:v>44243.475694444445</c:v>
                </c:pt>
                <c:pt idx="13164">
                  <c:v>44061.786805555559</c:v>
                </c:pt>
                <c:pt idx="13165">
                  <c:v>44181.331944444442</c:v>
                </c:pt>
                <c:pt idx="13166">
                  <c:v>44034.82708333333</c:v>
                </c:pt>
                <c:pt idx="13167">
                  <c:v>44323.368055555555</c:v>
                </c:pt>
                <c:pt idx="13168">
                  <c:v>44241.17291666667</c:v>
                </c:pt>
                <c:pt idx="13169">
                  <c:v>44166.899305555555</c:v>
                </c:pt>
                <c:pt idx="13170">
                  <c:v>44058.637499999997</c:v>
                </c:pt>
                <c:pt idx="13171">
                  <c:v>44208.686805555553</c:v>
                </c:pt>
                <c:pt idx="13172">
                  <c:v>44158.80972222222</c:v>
                </c:pt>
                <c:pt idx="13173">
                  <c:v>44025.003472222219</c:v>
                </c:pt>
                <c:pt idx="13174">
                  <c:v>44028.588888888888</c:v>
                </c:pt>
                <c:pt idx="13175">
                  <c:v>44102.568749999999</c:v>
                </c:pt>
                <c:pt idx="13176">
                  <c:v>44002.945138888892</c:v>
                </c:pt>
                <c:pt idx="13177">
                  <c:v>44263.381249999999</c:v>
                </c:pt>
                <c:pt idx="13178">
                  <c:v>44318.884722222225</c:v>
                </c:pt>
                <c:pt idx="13179">
                  <c:v>44012.074999999997</c:v>
                </c:pt>
                <c:pt idx="13180">
                  <c:v>44224.534722222219</c:v>
                </c:pt>
                <c:pt idx="13181">
                  <c:v>44057.19027777778</c:v>
                </c:pt>
                <c:pt idx="13182">
                  <c:v>44265.107638888891</c:v>
                </c:pt>
                <c:pt idx="13183">
                  <c:v>44017.279166666667</c:v>
                </c:pt>
                <c:pt idx="13184">
                  <c:v>44100.48333333333</c:v>
                </c:pt>
                <c:pt idx="13185">
                  <c:v>44070.974305555559</c:v>
                </c:pt>
                <c:pt idx="13186">
                  <c:v>44156.605555555558</c:v>
                </c:pt>
                <c:pt idx="13187">
                  <c:v>44039.56527777778</c:v>
                </c:pt>
                <c:pt idx="13188">
                  <c:v>44279.908333333333</c:v>
                </c:pt>
                <c:pt idx="13189">
                  <c:v>44245.12222222222</c:v>
                </c:pt>
                <c:pt idx="13190">
                  <c:v>44122.236111111109</c:v>
                </c:pt>
                <c:pt idx="13191">
                  <c:v>44042.422222222223</c:v>
                </c:pt>
                <c:pt idx="13192">
                  <c:v>44106.460416666669</c:v>
                </c:pt>
                <c:pt idx="13193">
                  <c:v>44094.505555555559</c:v>
                </c:pt>
                <c:pt idx="13194">
                  <c:v>44129.184027777781</c:v>
                </c:pt>
                <c:pt idx="13195">
                  <c:v>44253.115277777775</c:v>
                </c:pt>
                <c:pt idx="13196">
                  <c:v>44309.630555555559</c:v>
                </c:pt>
                <c:pt idx="13197">
                  <c:v>44078.606944444444</c:v>
                </c:pt>
                <c:pt idx="13198">
                  <c:v>44203.998611111114</c:v>
                </c:pt>
                <c:pt idx="13199">
                  <c:v>44060.643750000003</c:v>
                </c:pt>
                <c:pt idx="13200">
                  <c:v>44052.015277777777</c:v>
                </c:pt>
                <c:pt idx="13201">
                  <c:v>44257.677777777775</c:v>
                </c:pt>
                <c:pt idx="13202">
                  <c:v>44033.521527777775</c:v>
                </c:pt>
                <c:pt idx="13203">
                  <c:v>44293.913194444445</c:v>
                </c:pt>
                <c:pt idx="13204">
                  <c:v>44135.763888888891</c:v>
                </c:pt>
                <c:pt idx="13205">
                  <c:v>44320.407638888886</c:v>
                </c:pt>
                <c:pt idx="13206">
                  <c:v>44065.796527777777</c:v>
                </c:pt>
                <c:pt idx="13207">
                  <c:v>44302.282638888886</c:v>
                </c:pt>
                <c:pt idx="13208">
                  <c:v>44128.851388888892</c:v>
                </c:pt>
                <c:pt idx="13209">
                  <c:v>44045.54583333333</c:v>
                </c:pt>
                <c:pt idx="13210">
                  <c:v>44067.788194444445</c:v>
                </c:pt>
                <c:pt idx="13211">
                  <c:v>44022.29583333333</c:v>
                </c:pt>
                <c:pt idx="13212">
                  <c:v>44237.004861111112</c:v>
                </c:pt>
                <c:pt idx="13213">
                  <c:v>44103.288888888892</c:v>
                </c:pt>
                <c:pt idx="13214">
                  <c:v>44309.37777777778</c:v>
                </c:pt>
                <c:pt idx="13215">
                  <c:v>44109.881944444445</c:v>
                </c:pt>
                <c:pt idx="13216">
                  <c:v>44201.780555555553</c:v>
                </c:pt>
                <c:pt idx="13217">
                  <c:v>44352.929166666669</c:v>
                </c:pt>
                <c:pt idx="13218">
                  <c:v>44011.770833333336</c:v>
                </c:pt>
                <c:pt idx="13219">
                  <c:v>44268.15347222222</c:v>
                </c:pt>
                <c:pt idx="13220">
                  <c:v>44174.487500000003</c:v>
                </c:pt>
                <c:pt idx="13221">
                  <c:v>44294.5</c:v>
                </c:pt>
                <c:pt idx="13222">
                  <c:v>44092.904166666667</c:v>
                </c:pt>
                <c:pt idx="13223">
                  <c:v>44012.048611111109</c:v>
                </c:pt>
                <c:pt idx="13224">
                  <c:v>44201.521527777775</c:v>
                </c:pt>
                <c:pt idx="13225">
                  <c:v>44228.146527777775</c:v>
                </c:pt>
                <c:pt idx="13226">
                  <c:v>44187.785416666666</c:v>
                </c:pt>
                <c:pt idx="13227">
                  <c:v>44131.104166666664</c:v>
                </c:pt>
                <c:pt idx="13228">
                  <c:v>44039.677777777775</c:v>
                </c:pt>
                <c:pt idx="13229">
                  <c:v>44070.840277777781</c:v>
                </c:pt>
                <c:pt idx="13230">
                  <c:v>44234.988194444442</c:v>
                </c:pt>
                <c:pt idx="13231">
                  <c:v>44294.503472222219</c:v>
                </c:pt>
                <c:pt idx="13232">
                  <c:v>44119.751388888886</c:v>
                </c:pt>
                <c:pt idx="13233">
                  <c:v>44265.73541666667</c:v>
                </c:pt>
                <c:pt idx="13234">
                  <c:v>44111.506249999999</c:v>
                </c:pt>
                <c:pt idx="13235">
                  <c:v>44064.739583333336</c:v>
                </c:pt>
                <c:pt idx="13236">
                  <c:v>44365.087500000001</c:v>
                </c:pt>
                <c:pt idx="13237">
                  <c:v>44013.554861111108</c:v>
                </c:pt>
                <c:pt idx="13238">
                  <c:v>44262.1875</c:v>
                </c:pt>
                <c:pt idx="13239">
                  <c:v>44208.504861111112</c:v>
                </c:pt>
                <c:pt idx="13240">
                  <c:v>44176.559027777781</c:v>
                </c:pt>
                <c:pt idx="13241">
                  <c:v>44185.811111111114</c:v>
                </c:pt>
                <c:pt idx="13242">
                  <c:v>44122.393055555556</c:v>
                </c:pt>
                <c:pt idx="13243">
                  <c:v>44252.911805555559</c:v>
                </c:pt>
                <c:pt idx="13244">
                  <c:v>44028.467361111114</c:v>
                </c:pt>
                <c:pt idx="13245">
                  <c:v>44027.638888888891</c:v>
                </c:pt>
                <c:pt idx="13246">
                  <c:v>44127.011805555558</c:v>
                </c:pt>
                <c:pt idx="13247">
                  <c:v>44166.59097222222</c:v>
                </c:pt>
                <c:pt idx="13248">
                  <c:v>44191.671527777777</c:v>
                </c:pt>
                <c:pt idx="13249">
                  <c:v>44203.40902777778</c:v>
                </c:pt>
                <c:pt idx="13250">
                  <c:v>44146.76458333333</c:v>
                </c:pt>
                <c:pt idx="13251">
                  <c:v>44013.650694444441</c:v>
                </c:pt>
                <c:pt idx="13252">
                  <c:v>44187.524305555555</c:v>
                </c:pt>
                <c:pt idx="13253">
                  <c:v>44027.386805555558</c:v>
                </c:pt>
                <c:pt idx="13254">
                  <c:v>44019.613194444442</c:v>
                </c:pt>
                <c:pt idx="13255">
                  <c:v>44075.136111111111</c:v>
                </c:pt>
                <c:pt idx="13256">
                  <c:v>44129.179166666669</c:v>
                </c:pt>
                <c:pt idx="13257">
                  <c:v>44254.115972222222</c:v>
                </c:pt>
                <c:pt idx="13258">
                  <c:v>44017.9</c:v>
                </c:pt>
                <c:pt idx="13259">
                  <c:v>44003.612500000003</c:v>
                </c:pt>
                <c:pt idx="13260">
                  <c:v>44087.413194444445</c:v>
                </c:pt>
                <c:pt idx="13261">
                  <c:v>44090.658333333333</c:v>
                </c:pt>
                <c:pt idx="13262">
                  <c:v>44151.897916666669</c:v>
                </c:pt>
                <c:pt idx="13263">
                  <c:v>44144.543749999997</c:v>
                </c:pt>
                <c:pt idx="13264">
                  <c:v>44015.161805555559</c:v>
                </c:pt>
                <c:pt idx="13265">
                  <c:v>44274.038194444445</c:v>
                </c:pt>
                <c:pt idx="13266">
                  <c:v>44273.962500000001</c:v>
                </c:pt>
                <c:pt idx="13267">
                  <c:v>44223.322222222225</c:v>
                </c:pt>
                <c:pt idx="13268">
                  <c:v>44203.263888888891</c:v>
                </c:pt>
                <c:pt idx="13269">
                  <c:v>44361.923611111109</c:v>
                </c:pt>
                <c:pt idx="13270">
                  <c:v>44237.161805555559</c:v>
                </c:pt>
                <c:pt idx="13271">
                  <c:v>44064.71875</c:v>
                </c:pt>
                <c:pt idx="13272">
                  <c:v>44297.719444444447</c:v>
                </c:pt>
                <c:pt idx="13273">
                  <c:v>44119.841666666667</c:v>
                </c:pt>
                <c:pt idx="13274">
                  <c:v>44247.299305555556</c:v>
                </c:pt>
                <c:pt idx="13275">
                  <c:v>44139.686805555553</c:v>
                </c:pt>
                <c:pt idx="13276">
                  <c:v>44295.28125</c:v>
                </c:pt>
                <c:pt idx="13277">
                  <c:v>44238.523611111108</c:v>
                </c:pt>
                <c:pt idx="13278">
                  <c:v>44057.447916666664</c:v>
                </c:pt>
                <c:pt idx="13279">
                  <c:v>44267.452777777777</c:v>
                </c:pt>
                <c:pt idx="13280">
                  <c:v>44352.425000000003</c:v>
                </c:pt>
                <c:pt idx="13281">
                  <c:v>44229.136111111111</c:v>
                </c:pt>
                <c:pt idx="13282">
                  <c:v>44083.460416666669</c:v>
                </c:pt>
                <c:pt idx="13283">
                  <c:v>44020.322222222225</c:v>
                </c:pt>
                <c:pt idx="13284">
                  <c:v>44014.109722222223</c:v>
                </c:pt>
                <c:pt idx="13285">
                  <c:v>44288.543749999997</c:v>
                </c:pt>
                <c:pt idx="13286">
                  <c:v>44174.553472222222</c:v>
                </c:pt>
                <c:pt idx="13287">
                  <c:v>44018.441666666666</c:v>
                </c:pt>
                <c:pt idx="13288">
                  <c:v>44199.274305555555</c:v>
                </c:pt>
                <c:pt idx="13289">
                  <c:v>44318.651388888888</c:v>
                </c:pt>
                <c:pt idx="13290">
                  <c:v>44314.761805555558</c:v>
                </c:pt>
                <c:pt idx="13291">
                  <c:v>44172.867361111108</c:v>
                </c:pt>
                <c:pt idx="13292">
                  <c:v>44163.913888888892</c:v>
                </c:pt>
                <c:pt idx="13293">
                  <c:v>44307.834722222222</c:v>
                </c:pt>
                <c:pt idx="13294">
                  <c:v>44231</c:v>
                </c:pt>
                <c:pt idx="13295">
                  <c:v>44159.186111111114</c:v>
                </c:pt>
                <c:pt idx="13296">
                  <c:v>44226.988194444442</c:v>
                </c:pt>
                <c:pt idx="13297">
                  <c:v>44254.478472222225</c:v>
                </c:pt>
                <c:pt idx="13298">
                  <c:v>44166.709722222222</c:v>
                </c:pt>
                <c:pt idx="13299">
                  <c:v>44037.827777777777</c:v>
                </c:pt>
                <c:pt idx="13300">
                  <c:v>44362.607638888891</c:v>
                </c:pt>
                <c:pt idx="13301">
                  <c:v>44202.13958333333</c:v>
                </c:pt>
                <c:pt idx="13302">
                  <c:v>44082.32708333333</c:v>
                </c:pt>
                <c:pt idx="13303">
                  <c:v>44011.177777777775</c:v>
                </c:pt>
                <c:pt idx="13304">
                  <c:v>44274.672222222223</c:v>
                </c:pt>
                <c:pt idx="13305">
                  <c:v>44225.169444444444</c:v>
                </c:pt>
                <c:pt idx="13306">
                  <c:v>44252.726388888892</c:v>
                </c:pt>
                <c:pt idx="13307">
                  <c:v>44251.201388888891</c:v>
                </c:pt>
                <c:pt idx="13308">
                  <c:v>44291.238888888889</c:v>
                </c:pt>
                <c:pt idx="13309">
                  <c:v>44075.479166666664</c:v>
                </c:pt>
                <c:pt idx="13310">
                  <c:v>44144.745138888888</c:v>
                </c:pt>
                <c:pt idx="13311">
                  <c:v>44033.454861111109</c:v>
                </c:pt>
                <c:pt idx="13312">
                  <c:v>44101.236805555556</c:v>
                </c:pt>
                <c:pt idx="13313">
                  <c:v>44001.204861111109</c:v>
                </c:pt>
                <c:pt idx="13314">
                  <c:v>44121.336111111108</c:v>
                </c:pt>
                <c:pt idx="13315">
                  <c:v>44088.642361111109</c:v>
                </c:pt>
                <c:pt idx="13316">
                  <c:v>44093.061805555553</c:v>
                </c:pt>
                <c:pt idx="13317">
                  <c:v>44022.195833333331</c:v>
                </c:pt>
                <c:pt idx="13318">
                  <c:v>44116.040972222225</c:v>
                </c:pt>
                <c:pt idx="13319">
                  <c:v>44314.107638888891</c:v>
                </c:pt>
                <c:pt idx="13320">
                  <c:v>44254.64166666667</c:v>
                </c:pt>
                <c:pt idx="13321">
                  <c:v>44146.805555555555</c:v>
                </c:pt>
                <c:pt idx="13322">
                  <c:v>44363.277083333334</c:v>
                </c:pt>
                <c:pt idx="13323">
                  <c:v>44243.049305555556</c:v>
                </c:pt>
                <c:pt idx="13324">
                  <c:v>44219.865277777775</c:v>
                </c:pt>
                <c:pt idx="13325">
                  <c:v>44284.845138888886</c:v>
                </c:pt>
                <c:pt idx="13326">
                  <c:v>44097.155555555553</c:v>
                </c:pt>
                <c:pt idx="13327">
                  <c:v>44364.348611111112</c:v>
                </c:pt>
                <c:pt idx="13328">
                  <c:v>44225.632638888892</c:v>
                </c:pt>
                <c:pt idx="13329">
                  <c:v>44021.793749999997</c:v>
                </c:pt>
                <c:pt idx="13330">
                  <c:v>44078.225694444445</c:v>
                </c:pt>
                <c:pt idx="13331">
                  <c:v>44132.173611111109</c:v>
                </c:pt>
                <c:pt idx="13332">
                  <c:v>44045.296527777777</c:v>
                </c:pt>
                <c:pt idx="13333">
                  <c:v>44337.2</c:v>
                </c:pt>
                <c:pt idx="13334">
                  <c:v>44248.034722222219</c:v>
                </c:pt>
                <c:pt idx="13335">
                  <c:v>44137.29583333333</c:v>
                </c:pt>
                <c:pt idx="13336">
                  <c:v>44189.874305555553</c:v>
                </c:pt>
                <c:pt idx="13337">
                  <c:v>44150.939583333333</c:v>
                </c:pt>
                <c:pt idx="13338">
                  <c:v>44023.463194444441</c:v>
                </c:pt>
                <c:pt idx="13339">
                  <c:v>44145.606249999997</c:v>
                </c:pt>
                <c:pt idx="13340">
                  <c:v>44222.984722222223</c:v>
                </c:pt>
                <c:pt idx="13341">
                  <c:v>44358.831250000003</c:v>
                </c:pt>
                <c:pt idx="13342">
                  <c:v>44262.681250000001</c:v>
                </c:pt>
                <c:pt idx="13343">
                  <c:v>44244.923611111109</c:v>
                </c:pt>
                <c:pt idx="13344">
                  <c:v>44117.309027777781</c:v>
                </c:pt>
                <c:pt idx="13345">
                  <c:v>44168.644444444442</c:v>
                </c:pt>
                <c:pt idx="13346">
                  <c:v>44304.242361111108</c:v>
                </c:pt>
                <c:pt idx="13347">
                  <c:v>44187.806250000001</c:v>
                </c:pt>
                <c:pt idx="13348">
                  <c:v>44150.183333333334</c:v>
                </c:pt>
                <c:pt idx="13349">
                  <c:v>44096.305555555555</c:v>
                </c:pt>
                <c:pt idx="13350">
                  <c:v>44069.842361111114</c:v>
                </c:pt>
                <c:pt idx="13351">
                  <c:v>44057.683333333334</c:v>
                </c:pt>
                <c:pt idx="13352">
                  <c:v>44341.331944444442</c:v>
                </c:pt>
                <c:pt idx="13353">
                  <c:v>44037.313888888886</c:v>
                </c:pt>
                <c:pt idx="13354">
                  <c:v>44021.200694444444</c:v>
                </c:pt>
                <c:pt idx="13355">
                  <c:v>44011.695138888892</c:v>
                </c:pt>
                <c:pt idx="13356">
                  <c:v>44154.671527777777</c:v>
                </c:pt>
                <c:pt idx="13357">
                  <c:v>44146.122916666667</c:v>
                </c:pt>
                <c:pt idx="13358">
                  <c:v>44114.863194444442</c:v>
                </c:pt>
                <c:pt idx="13359">
                  <c:v>44058.753472222219</c:v>
                </c:pt>
                <c:pt idx="13360">
                  <c:v>44330.281944444447</c:v>
                </c:pt>
                <c:pt idx="13361">
                  <c:v>44176.304861111108</c:v>
                </c:pt>
                <c:pt idx="13362">
                  <c:v>44201.420138888891</c:v>
                </c:pt>
                <c:pt idx="13363">
                  <c:v>44108.486111111109</c:v>
                </c:pt>
                <c:pt idx="13364">
                  <c:v>44030.307638888888</c:v>
                </c:pt>
                <c:pt idx="13365">
                  <c:v>44351.629861111112</c:v>
                </c:pt>
                <c:pt idx="13366">
                  <c:v>44045.929861111108</c:v>
                </c:pt>
                <c:pt idx="13367">
                  <c:v>44023.763888888891</c:v>
                </c:pt>
                <c:pt idx="13368">
                  <c:v>44028.273611111108</c:v>
                </c:pt>
                <c:pt idx="13369">
                  <c:v>44300.165277777778</c:v>
                </c:pt>
                <c:pt idx="13370">
                  <c:v>44242.181250000001</c:v>
                </c:pt>
                <c:pt idx="13371">
                  <c:v>44205.480555555558</c:v>
                </c:pt>
                <c:pt idx="13372">
                  <c:v>44000.853472222225</c:v>
                </c:pt>
                <c:pt idx="13373">
                  <c:v>44347.915972222225</c:v>
                </c:pt>
                <c:pt idx="13374">
                  <c:v>44220.138194444444</c:v>
                </c:pt>
                <c:pt idx="13375">
                  <c:v>44154.294444444444</c:v>
                </c:pt>
                <c:pt idx="13376">
                  <c:v>44357.923611111109</c:v>
                </c:pt>
                <c:pt idx="13377">
                  <c:v>44323.352083333331</c:v>
                </c:pt>
                <c:pt idx="13378">
                  <c:v>44067.643055555556</c:v>
                </c:pt>
                <c:pt idx="13379">
                  <c:v>44082.894444444442</c:v>
                </c:pt>
                <c:pt idx="13380">
                  <c:v>44091.155555555553</c:v>
                </c:pt>
                <c:pt idx="13381">
                  <c:v>44026.893750000003</c:v>
                </c:pt>
                <c:pt idx="13382">
                  <c:v>44200.249305555553</c:v>
                </c:pt>
                <c:pt idx="13383">
                  <c:v>44026.693055555559</c:v>
                </c:pt>
                <c:pt idx="13384">
                  <c:v>44156.013194444444</c:v>
                </c:pt>
                <c:pt idx="13385">
                  <c:v>44128.93472222222</c:v>
                </c:pt>
                <c:pt idx="13386">
                  <c:v>44222.1875</c:v>
                </c:pt>
                <c:pt idx="13387">
                  <c:v>44070.679166666669</c:v>
                </c:pt>
                <c:pt idx="13388">
                  <c:v>44288.800000000003</c:v>
                </c:pt>
                <c:pt idx="13389">
                  <c:v>44323.759722222225</c:v>
                </c:pt>
                <c:pt idx="13390">
                  <c:v>44312.227777777778</c:v>
                </c:pt>
                <c:pt idx="13391">
                  <c:v>44283.695833333331</c:v>
                </c:pt>
                <c:pt idx="13392">
                  <c:v>44160.768055555556</c:v>
                </c:pt>
                <c:pt idx="13393">
                  <c:v>44299.884722222225</c:v>
                </c:pt>
                <c:pt idx="13394">
                  <c:v>44282.65902777778</c:v>
                </c:pt>
                <c:pt idx="13395">
                  <c:v>44253.238194444442</c:v>
                </c:pt>
                <c:pt idx="13396">
                  <c:v>44326.811111111114</c:v>
                </c:pt>
                <c:pt idx="13397">
                  <c:v>44269.381944444445</c:v>
                </c:pt>
                <c:pt idx="13398">
                  <c:v>44074.791666666664</c:v>
                </c:pt>
                <c:pt idx="13399">
                  <c:v>44275.381944444445</c:v>
                </c:pt>
                <c:pt idx="13400">
                  <c:v>44290.375694444447</c:v>
                </c:pt>
                <c:pt idx="13401">
                  <c:v>44149.207638888889</c:v>
                </c:pt>
                <c:pt idx="13402">
                  <c:v>44351.369444444441</c:v>
                </c:pt>
                <c:pt idx="13403">
                  <c:v>44100.289583333331</c:v>
                </c:pt>
                <c:pt idx="13404">
                  <c:v>44304.681944444441</c:v>
                </c:pt>
                <c:pt idx="13405">
                  <c:v>44362.598611111112</c:v>
                </c:pt>
                <c:pt idx="13406">
                  <c:v>44230.699305555558</c:v>
                </c:pt>
                <c:pt idx="13407">
                  <c:v>44059.209722222222</c:v>
                </c:pt>
                <c:pt idx="13408">
                  <c:v>44201.845138888886</c:v>
                </c:pt>
                <c:pt idx="13409">
                  <c:v>44154.843055555553</c:v>
                </c:pt>
                <c:pt idx="13410">
                  <c:v>44149.050694444442</c:v>
                </c:pt>
                <c:pt idx="13411">
                  <c:v>44224.420138888891</c:v>
                </c:pt>
                <c:pt idx="13412">
                  <c:v>44005.892361111109</c:v>
                </c:pt>
                <c:pt idx="13413">
                  <c:v>44340.172222222223</c:v>
                </c:pt>
                <c:pt idx="13414">
                  <c:v>44281.71597222222</c:v>
                </c:pt>
                <c:pt idx="13415">
                  <c:v>44153.84097222222</c:v>
                </c:pt>
                <c:pt idx="13416">
                  <c:v>44175.270833333336</c:v>
                </c:pt>
                <c:pt idx="13417">
                  <c:v>44132.520138888889</c:v>
                </c:pt>
                <c:pt idx="13418">
                  <c:v>44047.481249999997</c:v>
                </c:pt>
                <c:pt idx="13419">
                  <c:v>44298.17083333333</c:v>
                </c:pt>
                <c:pt idx="13420">
                  <c:v>44225.035416666666</c:v>
                </c:pt>
                <c:pt idx="13421">
                  <c:v>44119.526388888888</c:v>
                </c:pt>
                <c:pt idx="13422">
                  <c:v>44343.17083333333</c:v>
                </c:pt>
                <c:pt idx="13423">
                  <c:v>44251.951388888891</c:v>
                </c:pt>
                <c:pt idx="13424">
                  <c:v>44136.507638888892</c:v>
                </c:pt>
                <c:pt idx="13425">
                  <c:v>44037.492361111108</c:v>
                </c:pt>
                <c:pt idx="13426">
                  <c:v>44107.359027777777</c:v>
                </c:pt>
                <c:pt idx="13427">
                  <c:v>44126.279861111114</c:v>
                </c:pt>
                <c:pt idx="13428">
                  <c:v>44064.65625</c:v>
                </c:pt>
                <c:pt idx="13429">
                  <c:v>44001.731944444444</c:v>
                </c:pt>
                <c:pt idx="13430">
                  <c:v>44092.163194444445</c:v>
                </c:pt>
                <c:pt idx="13431">
                  <c:v>44228.890277777777</c:v>
                </c:pt>
                <c:pt idx="13432">
                  <c:v>44199.106944444444</c:v>
                </c:pt>
                <c:pt idx="13433">
                  <c:v>44298.279861111114</c:v>
                </c:pt>
                <c:pt idx="13434">
                  <c:v>44219.805555555555</c:v>
                </c:pt>
                <c:pt idx="13435">
                  <c:v>44317.061111111114</c:v>
                </c:pt>
                <c:pt idx="13436">
                  <c:v>44239.22152777778</c:v>
                </c:pt>
                <c:pt idx="13437">
                  <c:v>44201.356249999997</c:v>
                </c:pt>
                <c:pt idx="13438">
                  <c:v>44115.387499999997</c:v>
                </c:pt>
                <c:pt idx="13439">
                  <c:v>44048.968055555553</c:v>
                </c:pt>
                <c:pt idx="13440">
                  <c:v>44185.625694444447</c:v>
                </c:pt>
                <c:pt idx="13441">
                  <c:v>44181.612500000003</c:v>
                </c:pt>
                <c:pt idx="13442">
                  <c:v>44048.091666666667</c:v>
                </c:pt>
                <c:pt idx="13443">
                  <c:v>44302.848611111112</c:v>
                </c:pt>
                <c:pt idx="13444">
                  <c:v>44261.636805555558</c:v>
                </c:pt>
                <c:pt idx="13445">
                  <c:v>44175.286111111112</c:v>
                </c:pt>
                <c:pt idx="13446">
                  <c:v>44277.195138888892</c:v>
                </c:pt>
                <c:pt idx="13447">
                  <c:v>44151.988888888889</c:v>
                </c:pt>
                <c:pt idx="13448">
                  <c:v>44343.052083333336</c:v>
                </c:pt>
                <c:pt idx="13449">
                  <c:v>44019.1875</c:v>
                </c:pt>
                <c:pt idx="13450">
                  <c:v>44110.061805555553</c:v>
                </c:pt>
                <c:pt idx="13451">
                  <c:v>44178.417361111111</c:v>
                </c:pt>
                <c:pt idx="13452">
                  <c:v>44097.816666666666</c:v>
                </c:pt>
                <c:pt idx="13453">
                  <c:v>44248.030555555553</c:v>
                </c:pt>
                <c:pt idx="13454">
                  <c:v>44310.240277777775</c:v>
                </c:pt>
                <c:pt idx="13455">
                  <c:v>44054.718055555553</c:v>
                </c:pt>
                <c:pt idx="13456">
                  <c:v>44360.690972222219</c:v>
                </c:pt>
                <c:pt idx="13457">
                  <c:v>44096.177083333336</c:v>
                </c:pt>
                <c:pt idx="13458">
                  <c:v>44023.111805555556</c:v>
                </c:pt>
                <c:pt idx="13459">
                  <c:v>44263.433333333334</c:v>
                </c:pt>
                <c:pt idx="13460">
                  <c:v>44187.896527777775</c:v>
                </c:pt>
                <c:pt idx="13461">
                  <c:v>44181.75277777778</c:v>
                </c:pt>
                <c:pt idx="13462">
                  <c:v>44102.506944444445</c:v>
                </c:pt>
                <c:pt idx="13463">
                  <c:v>44088.691666666666</c:v>
                </c:pt>
                <c:pt idx="13464">
                  <c:v>44362.430555555555</c:v>
                </c:pt>
                <c:pt idx="13465">
                  <c:v>44182.736805555556</c:v>
                </c:pt>
                <c:pt idx="13466">
                  <c:v>44178.188194444447</c:v>
                </c:pt>
                <c:pt idx="13467">
                  <c:v>44331.374305555553</c:v>
                </c:pt>
                <c:pt idx="13468">
                  <c:v>44193.090277777781</c:v>
                </c:pt>
                <c:pt idx="13469">
                  <c:v>44285.156944444447</c:v>
                </c:pt>
                <c:pt idx="13470">
                  <c:v>44319.525000000001</c:v>
                </c:pt>
                <c:pt idx="13471">
                  <c:v>44075.800694444442</c:v>
                </c:pt>
                <c:pt idx="13472">
                  <c:v>44365.288888888892</c:v>
                </c:pt>
                <c:pt idx="13473">
                  <c:v>44351.218055555553</c:v>
                </c:pt>
                <c:pt idx="13474">
                  <c:v>44153.05972222222</c:v>
                </c:pt>
                <c:pt idx="13475">
                  <c:v>44091.940972222219</c:v>
                </c:pt>
                <c:pt idx="13476">
                  <c:v>44296.914583333331</c:v>
                </c:pt>
                <c:pt idx="13477">
                  <c:v>44316.631944444445</c:v>
                </c:pt>
                <c:pt idx="13478">
                  <c:v>44067.134027777778</c:v>
                </c:pt>
                <c:pt idx="13479">
                  <c:v>44014.592361111114</c:v>
                </c:pt>
                <c:pt idx="13480">
                  <c:v>44086.288194444445</c:v>
                </c:pt>
                <c:pt idx="13481">
                  <c:v>44137.961805555555</c:v>
                </c:pt>
                <c:pt idx="13482">
                  <c:v>44152.777777777781</c:v>
                </c:pt>
                <c:pt idx="13483">
                  <c:v>44242.597916666666</c:v>
                </c:pt>
                <c:pt idx="13484">
                  <c:v>44268.65902777778</c:v>
                </c:pt>
                <c:pt idx="13485">
                  <c:v>44309.363194444442</c:v>
                </c:pt>
                <c:pt idx="13486">
                  <c:v>44186.999305555553</c:v>
                </c:pt>
                <c:pt idx="13487">
                  <c:v>44271.831944444442</c:v>
                </c:pt>
                <c:pt idx="13488">
                  <c:v>44360.204861111109</c:v>
                </c:pt>
                <c:pt idx="13489">
                  <c:v>44312.829861111109</c:v>
                </c:pt>
                <c:pt idx="13490">
                  <c:v>44173.083333333336</c:v>
                </c:pt>
                <c:pt idx="13491">
                  <c:v>44318.928472222222</c:v>
                </c:pt>
                <c:pt idx="13492">
                  <c:v>44203.311111111114</c:v>
                </c:pt>
                <c:pt idx="13493">
                  <c:v>44349.335416666669</c:v>
                </c:pt>
                <c:pt idx="13494">
                  <c:v>44135.236111111109</c:v>
                </c:pt>
                <c:pt idx="13495">
                  <c:v>44001.143055555556</c:v>
                </c:pt>
                <c:pt idx="13496">
                  <c:v>44182.609027777777</c:v>
                </c:pt>
                <c:pt idx="13497">
                  <c:v>44170.967361111114</c:v>
                </c:pt>
                <c:pt idx="13498">
                  <c:v>44339.645138888889</c:v>
                </c:pt>
                <c:pt idx="13499">
                  <c:v>44177.351388888892</c:v>
                </c:pt>
                <c:pt idx="13500">
                  <c:v>44274.396527777775</c:v>
                </c:pt>
                <c:pt idx="13501">
                  <c:v>44268.865972222222</c:v>
                </c:pt>
                <c:pt idx="13502">
                  <c:v>44318.040277777778</c:v>
                </c:pt>
                <c:pt idx="13503">
                  <c:v>44342.179861111108</c:v>
                </c:pt>
                <c:pt idx="13504">
                  <c:v>44353.65902777778</c:v>
                </c:pt>
                <c:pt idx="13505">
                  <c:v>44077.609722222223</c:v>
                </c:pt>
                <c:pt idx="13506">
                  <c:v>44361.047222222223</c:v>
                </c:pt>
                <c:pt idx="13507">
                  <c:v>44115.927083333336</c:v>
                </c:pt>
                <c:pt idx="13508">
                  <c:v>44336.475694444445</c:v>
                </c:pt>
                <c:pt idx="13509">
                  <c:v>44016.61041666667</c:v>
                </c:pt>
                <c:pt idx="13510">
                  <c:v>44135.018750000003</c:v>
                </c:pt>
                <c:pt idx="13511">
                  <c:v>44271.504166666666</c:v>
                </c:pt>
                <c:pt idx="13512">
                  <c:v>44127.249305555553</c:v>
                </c:pt>
                <c:pt idx="13513">
                  <c:v>44050.808333333334</c:v>
                </c:pt>
                <c:pt idx="13514">
                  <c:v>44005.190972222219</c:v>
                </c:pt>
                <c:pt idx="13515">
                  <c:v>44021.677083333336</c:v>
                </c:pt>
                <c:pt idx="13516">
                  <c:v>44207.115972222222</c:v>
                </c:pt>
                <c:pt idx="13517">
                  <c:v>44068.777777777781</c:v>
                </c:pt>
                <c:pt idx="13518">
                  <c:v>44113.31527777778</c:v>
                </c:pt>
                <c:pt idx="13519">
                  <c:v>44272.404861111114</c:v>
                </c:pt>
                <c:pt idx="13520">
                  <c:v>44062.728472222225</c:v>
                </c:pt>
                <c:pt idx="13521">
                  <c:v>44078.477083333331</c:v>
                </c:pt>
                <c:pt idx="13522">
                  <c:v>44216.785416666666</c:v>
                </c:pt>
                <c:pt idx="13523">
                  <c:v>44340.064583333333</c:v>
                </c:pt>
                <c:pt idx="13524">
                  <c:v>44321.890277777777</c:v>
                </c:pt>
                <c:pt idx="13525">
                  <c:v>44192.11041666667</c:v>
                </c:pt>
                <c:pt idx="13526">
                  <c:v>44047.090277777781</c:v>
                </c:pt>
                <c:pt idx="13527">
                  <c:v>44135.970833333333</c:v>
                </c:pt>
                <c:pt idx="13528">
                  <c:v>44286.308333333334</c:v>
                </c:pt>
                <c:pt idx="13529">
                  <c:v>44214.831944444442</c:v>
                </c:pt>
                <c:pt idx="13530">
                  <c:v>44356.270138888889</c:v>
                </c:pt>
                <c:pt idx="13531">
                  <c:v>44151.337500000001</c:v>
                </c:pt>
                <c:pt idx="13532">
                  <c:v>44104.921527777777</c:v>
                </c:pt>
                <c:pt idx="13533">
                  <c:v>44208.836805555555</c:v>
                </c:pt>
                <c:pt idx="13534">
                  <c:v>44242.015277777777</c:v>
                </c:pt>
                <c:pt idx="13535">
                  <c:v>44246.5</c:v>
                </c:pt>
                <c:pt idx="13536">
                  <c:v>44320.715277777781</c:v>
                </c:pt>
                <c:pt idx="13537">
                  <c:v>44202.074999999997</c:v>
                </c:pt>
                <c:pt idx="13538">
                  <c:v>44350.727777777778</c:v>
                </c:pt>
                <c:pt idx="13539">
                  <c:v>44327.362500000003</c:v>
                </c:pt>
                <c:pt idx="13540">
                  <c:v>44199.032638888886</c:v>
                </c:pt>
                <c:pt idx="13541">
                  <c:v>44043.199999999997</c:v>
                </c:pt>
                <c:pt idx="13542">
                  <c:v>44126.314583333333</c:v>
                </c:pt>
                <c:pt idx="13543">
                  <c:v>44207.802083333336</c:v>
                </c:pt>
                <c:pt idx="13544">
                  <c:v>44292.988194444442</c:v>
                </c:pt>
                <c:pt idx="13545">
                  <c:v>44178.658333333333</c:v>
                </c:pt>
                <c:pt idx="13546">
                  <c:v>44076.310416666667</c:v>
                </c:pt>
                <c:pt idx="13547">
                  <c:v>44077.418055555558</c:v>
                </c:pt>
                <c:pt idx="13548">
                  <c:v>44064.79583333333</c:v>
                </c:pt>
                <c:pt idx="13549">
                  <c:v>44259.351388888892</c:v>
                </c:pt>
                <c:pt idx="13550">
                  <c:v>44310.811111111114</c:v>
                </c:pt>
                <c:pt idx="13551">
                  <c:v>44135.275000000001</c:v>
                </c:pt>
                <c:pt idx="13552">
                  <c:v>44040.751388888886</c:v>
                </c:pt>
                <c:pt idx="13553">
                  <c:v>44045.220138888886</c:v>
                </c:pt>
                <c:pt idx="13554">
                  <c:v>44003.561111111114</c:v>
                </c:pt>
                <c:pt idx="13555">
                  <c:v>44299.597916666666</c:v>
                </c:pt>
                <c:pt idx="13556">
                  <c:v>44148.529166666667</c:v>
                </c:pt>
                <c:pt idx="13557">
                  <c:v>44153.424305555556</c:v>
                </c:pt>
                <c:pt idx="13558">
                  <c:v>44218.753472222219</c:v>
                </c:pt>
                <c:pt idx="13559">
                  <c:v>44182.467361111114</c:v>
                </c:pt>
                <c:pt idx="13560">
                  <c:v>44232.47152777778</c:v>
                </c:pt>
                <c:pt idx="13561">
                  <c:v>44179.770833333336</c:v>
                </c:pt>
                <c:pt idx="13562">
                  <c:v>44041.595138888886</c:v>
                </c:pt>
                <c:pt idx="13563">
                  <c:v>44271.98333333333</c:v>
                </c:pt>
                <c:pt idx="13564">
                  <c:v>44344.430555555555</c:v>
                </c:pt>
                <c:pt idx="13565">
                  <c:v>44349.774305555555</c:v>
                </c:pt>
                <c:pt idx="13566">
                  <c:v>44295.931250000001</c:v>
                </c:pt>
                <c:pt idx="13567">
                  <c:v>44161.97152777778</c:v>
                </c:pt>
                <c:pt idx="13568">
                  <c:v>44062.633333333331</c:v>
                </c:pt>
                <c:pt idx="13569">
                  <c:v>44199.280555555553</c:v>
                </c:pt>
                <c:pt idx="13570">
                  <c:v>44295.463194444441</c:v>
                </c:pt>
                <c:pt idx="13571">
                  <c:v>44185.254166666666</c:v>
                </c:pt>
                <c:pt idx="13572">
                  <c:v>44360.335416666669</c:v>
                </c:pt>
                <c:pt idx="13573">
                  <c:v>44324.228472222225</c:v>
                </c:pt>
                <c:pt idx="13574">
                  <c:v>44356.109027777777</c:v>
                </c:pt>
                <c:pt idx="13575">
                  <c:v>44293.742361111108</c:v>
                </c:pt>
                <c:pt idx="13576">
                  <c:v>44084.840277777781</c:v>
                </c:pt>
                <c:pt idx="13577">
                  <c:v>44115.359722222223</c:v>
                </c:pt>
                <c:pt idx="13578">
                  <c:v>44266.25277777778</c:v>
                </c:pt>
                <c:pt idx="13579">
                  <c:v>44066.81527777778</c:v>
                </c:pt>
                <c:pt idx="13580">
                  <c:v>44278.324999999997</c:v>
                </c:pt>
                <c:pt idx="13581">
                  <c:v>44131.478472222225</c:v>
                </c:pt>
                <c:pt idx="13582">
                  <c:v>44016.37777777778</c:v>
                </c:pt>
                <c:pt idx="13583">
                  <c:v>44267.272222222222</c:v>
                </c:pt>
                <c:pt idx="13584">
                  <c:v>44193.088888888888</c:v>
                </c:pt>
                <c:pt idx="13585">
                  <c:v>44334.615277777775</c:v>
                </c:pt>
                <c:pt idx="13586">
                  <c:v>44140.53402777778</c:v>
                </c:pt>
                <c:pt idx="13587">
                  <c:v>44118.451388888891</c:v>
                </c:pt>
                <c:pt idx="13588">
                  <c:v>44105.196527777778</c:v>
                </c:pt>
                <c:pt idx="13589">
                  <c:v>44094.527083333334</c:v>
                </c:pt>
                <c:pt idx="13590">
                  <c:v>44272.554861111108</c:v>
                </c:pt>
                <c:pt idx="13591">
                  <c:v>44239.870833333334</c:v>
                </c:pt>
                <c:pt idx="13592">
                  <c:v>44328.887499999997</c:v>
                </c:pt>
                <c:pt idx="13593">
                  <c:v>44026.429166666669</c:v>
                </c:pt>
                <c:pt idx="13594">
                  <c:v>44070.663194444445</c:v>
                </c:pt>
                <c:pt idx="13595">
                  <c:v>44219.859722222223</c:v>
                </c:pt>
                <c:pt idx="13596">
                  <c:v>44138.240277777775</c:v>
                </c:pt>
                <c:pt idx="13597">
                  <c:v>44272.522222222222</c:v>
                </c:pt>
                <c:pt idx="13598">
                  <c:v>44012.248611111114</c:v>
                </c:pt>
                <c:pt idx="13599">
                  <c:v>44185.636805555558</c:v>
                </c:pt>
                <c:pt idx="13600">
                  <c:v>44216.351388888892</c:v>
                </c:pt>
                <c:pt idx="13601">
                  <c:v>44348.636111111111</c:v>
                </c:pt>
                <c:pt idx="13602">
                  <c:v>44077.111111111109</c:v>
                </c:pt>
                <c:pt idx="13603">
                  <c:v>44299.183333333334</c:v>
                </c:pt>
                <c:pt idx="13604">
                  <c:v>44360.167361111111</c:v>
                </c:pt>
                <c:pt idx="13605">
                  <c:v>44065.863194444442</c:v>
                </c:pt>
                <c:pt idx="13606">
                  <c:v>44047.828472222223</c:v>
                </c:pt>
                <c:pt idx="13607">
                  <c:v>44096.303472222222</c:v>
                </c:pt>
                <c:pt idx="13608">
                  <c:v>44355.490972222222</c:v>
                </c:pt>
                <c:pt idx="13609">
                  <c:v>44238.30972222222</c:v>
                </c:pt>
                <c:pt idx="13610">
                  <c:v>44220.520833333336</c:v>
                </c:pt>
                <c:pt idx="13611">
                  <c:v>44324.647222222222</c:v>
                </c:pt>
                <c:pt idx="13612">
                  <c:v>44047.763194444444</c:v>
                </c:pt>
                <c:pt idx="13613">
                  <c:v>44009.269444444442</c:v>
                </c:pt>
                <c:pt idx="13614">
                  <c:v>44347.083333333336</c:v>
                </c:pt>
                <c:pt idx="13615">
                  <c:v>44184.26666666667</c:v>
                </c:pt>
                <c:pt idx="13616">
                  <c:v>44141.311111111114</c:v>
                </c:pt>
                <c:pt idx="13617">
                  <c:v>44106.927083333336</c:v>
                </c:pt>
                <c:pt idx="13618">
                  <c:v>44288.272222222222</c:v>
                </c:pt>
                <c:pt idx="13619">
                  <c:v>44016.494444444441</c:v>
                </c:pt>
                <c:pt idx="13620">
                  <c:v>44129.070138888892</c:v>
                </c:pt>
                <c:pt idx="13621">
                  <c:v>44039.833333333336</c:v>
                </c:pt>
                <c:pt idx="13622">
                  <c:v>44089.425000000003</c:v>
                </c:pt>
                <c:pt idx="13623">
                  <c:v>44117.561111111114</c:v>
                </c:pt>
                <c:pt idx="13624">
                  <c:v>44331.425694444442</c:v>
                </c:pt>
                <c:pt idx="13625">
                  <c:v>44086.637499999997</c:v>
                </c:pt>
                <c:pt idx="13626">
                  <c:v>44134.856249999997</c:v>
                </c:pt>
                <c:pt idx="13627">
                  <c:v>44323.002083333333</c:v>
                </c:pt>
                <c:pt idx="13628">
                  <c:v>44210.756944444445</c:v>
                </c:pt>
                <c:pt idx="13629">
                  <c:v>44026.902083333334</c:v>
                </c:pt>
                <c:pt idx="13630">
                  <c:v>44175.895833333336</c:v>
                </c:pt>
                <c:pt idx="13631">
                  <c:v>44320.397222222222</c:v>
                </c:pt>
                <c:pt idx="13632">
                  <c:v>44078.01458333333</c:v>
                </c:pt>
                <c:pt idx="13633">
                  <c:v>44065.95416666667</c:v>
                </c:pt>
                <c:pt idx="13634">
                  <c:v>44041.647222222222</c:v>
                </c:pt>
                <c:pt idx="13635">
                  <c:v>44261.781944444447</c:v>
                </c:pt>
                <c:pt idx="13636">
                  <c:v>44259.625694444447</c:v>
                </c:pt>
                <c:pt idx="13637">
                  <c:v>44298.929861111108</c:v>
                </c:pt>
                <c:pt idx="13638">
                  <c:v>44112.44027777778</c:v>
                </c:pt>
                <c:pt idx="13639">
                  <c:v>44175.314583333333</c:v>
                </c:pt>
                <c:pt idx="13640">
                  <c:v>44026.492361111108</c:v>
                </c:pt>
                <c:pt idx="13641">
                  <c:v>44236.605555555558</c:v>
                </c:pt>
                <c:pt idx="13642">
                  <c:v>44327.189583333333</c:v>
                </c:pt>
                <c:pt idx="13643">
                  <c:v>44343.777083333334</c:v>
                </c:pt>
                <c:pt idx="13644">
                  <c:v>44341.272916666669</c:v>
                </c:pt>
                <c:pt idx="13645">
                  <c:v>44112.701388888891</c:v>
                </c:pt>
                <c:pt idx="13646">
                  <c:v>44228.237500000003</c:v>
                </c:pt>
                <c:pt idx="13647">
                  <c:v>44352.988194444442</c:v>
                </c:pt>
                <c:pt idx="13648">
                  <c:v>44325.876388888886</c:v>
                </c:pt>
                <c:pt idx="13649">
                  <c:v>44032.169444444444</c:v>
                </c:pt>
                <c:pt idx="13650">
                  <c:v>44060.655555555553</c:v>
                </c:pt>
                <c:pt idx="13651">
                  <c:v>44178.999305555553</c:v>
                </c:pt>
                <c:pt idx="13652">
                  <c:v>44112.395833333336</c:v>
                </c:pt>
                <c:pt idx="13653">
                  <c:v>44238.377083333333</c:v>
                </c:pt>
                <c:pt idx="13654">
                  <c:v>44178.897222222222</c:v>
                </c:pt>
                <c:pt idx="13655">
                  <c:v>44256.606249999997</c:v>
                </c:pt>
                <c:pt idx="13656">
                  <c:v>44180.758333333331</c:v>
                </c:pt>
                <c:pt idx="13657">
                  <c:v>44180.896527777775</c:v>
                </c:pt>
                <c:pt idx="13658">
                  <c:v>44088.703472222223</c:v>
                </c:pt>
                <c:pt idx="13659">
                  <c:v>44206.994444444441</c:v>
                </c:pt>
                <c:pt idx="13660">
                  <c:v>44309.747916666667</c:v>
                </c:pt>
                <c:pt idx="13661">
                  <c:v>44181.918749999997</c:v>
                </c:pt>
                <c:pt idx="13662">
                  <c:v>44249.331944444442</c:v>
                </c:pt>
                <c:pt idx="13663">
                  <c:v>44022.026388888888</c:v>
                </c:pt>
                <c:pt idx="13664">
                  <c:v>44003.444444444445</c:v>
                </c:pt>
                <c:pt idx="13665">
                  <c:v>44327.435416666667</c:v>
                </c:pt>
                <c:pt idx="13666">
                  <c:v>44003.992361111108</c:v>
                </c:pt>
                <c:pt idx="13667">
                  <c:v>44157.270138888889</c:v>
                </c:pt>
                <c:pt idx="13668">
                  <c:v>44303.912499999999</c:v>
                </c:pt>
                <c:pt idx="13669">
                  <c:v>44112.318749999999</c:v>
                </c:pt>
                <c:pt idx="13670">
                  <c:v>44060.271527777775</c:v>
                </c:pt>
                <c:pt idx="13671">
                  <c:v>44040.876388888886</c:v>
                </c:pt>
                <c:pt idx="13672">
                  <c:v>44201.826388888891</c:v>
                </c:pt>
                <c:pt idx="13673">
                  <c:v>44358.783333333333</c:v>
                </c:pt>
                <c:pt idx="13674">
                  <c:v>44073.96875</c:v>
                </c:pt>
                <c:pt idx="13675">
                  <c:v>44044.01666666667</c:v>
                </c:pt>
                <c:pt idx="13676">
                  <c:v>44173.77847222222</c:v>
                </c:pt>
                <c:pt idx="13677">
                  <c:v>44184.794444444444</c:v>
                </c:pt>
                <c:pt idx="13678">
                  <c:v>44095.801388888889</c:v>
                </c:pt>
                <c:pt idx="13679">
                  <c:v>44006.624305555553</c:v>
                </c:pt>
                <c:pt idx="13680">
                  <c:v>44279.361805555556</c:v>
                </c:pt>
                <c:pt idx="13681">
                  <c:v>44202.957638888889</c:v>
                </c:pt>
                <c:pt idx="13682">
                  <c:v>44194.845138888886</c:v>
                </c:pt>
                <c:pt idx="13683">
                  <c:v>44209.380555555559</c:v>
                </c:pt>
                <c:pt idx="13684">
                  <c:v>44176.923611111109</c:v>
                </c:pt>
                <c:pt idx="13685">
                  <c:v>44120.479861111111</c:v>
                </c:pt>
                <c:pt idx="13686">
                  <c:v>44146.549305555556</c:v>
                </c:pt>
                <c:pt idx="13687">
                  <c:v>44127.306250000001</c:v>
                </c:pt>
                <c:pt idx="13688">
                  <c:v>44224.12777777778</c:v>
                </c:pt>
                <c:pt idx="13689">
                  <c:v>44288.495833333334</c:v>
                </c:pt>
                <c:pt idx="13690">
                  <c:v>44329.979861111111</c:v>
                </c:pt>
                <c:pt idx="13691">
                  <c:v>44198.098611111112</c:v>
                </c:pt>
                <c:pt idx="13692">
                  <c:v>44354.438888888886</c:v>
                </c:pt>
                <c:pt idx="13693">
                  <c:v>44323.819444444445</c:v>
                </c:pt>
                <c:pt idx="13694">
                  <c:v>44358.42291666667</c:v>
                </c:pt>
                <c:pt idx="13695">
                  <c:v>44094.681250000001</c:v>
                </c:pt>
                <c:pt idx="13696">
                  <c:v>44155.116666666669</c:v>
                </c:pt>
                <c:pt idx="13697">
                  <c:v>44146.301388888889</c:v>
                </c:pt>
                <c:pt idx="13698">
                  <c:v>44206.757638888892</c:v>
                </c:pt>
                <c:pt idx="13699">
                  <c:v>44209.925000000003</c:v>
                </c:pt>
                <c:pt idx="13700">
                  <c:v>44233.931250000001</c:v>
                </c:pt>
                <c:pt idx="13701">
                  <c:v>44083.776388888888</c:v>
                </c:pt>
                <c:pt idx="13702">
                  <c:v>44088.461111111108</c:v>
                </c:pt>
                <c:pt idx="13703">
                  <c:v>44320.05</c:v>
                </c:pt>
                <c:pt idx="13704">
                  <c:v>44319.245833333334</c:v>
                </c:pt>
                <c:pt idx="13705">
                  <c:v>44298.704861111109</c:v>
                </c:pt>
                <c:pt idx="13706">
                  <c:v>44175.188888888886</c:v>
                </c:pt>
                <c:pt idx="13707">
                  <c:v>44174.288888888892</c:v>
                </c:pt>
                <c:pt idx="13708">
                  <c:v>44317.441666666666</c:v>
                </c:pt>
                <c:pt idx="13709">
                  <c:v>44263.255555555559</c:v>
                </c:pt>
                <c:pt idx="13710">
                  <c:v>44153.207638888889</c:v>
                </c:pt>
                <c:pt idx="13711">
                  <c:v>44320.825694444444</c:v>
                </c:pt>
                <c:pt idx="13712">
                  <c:v>44245.427083333336</c:v>
                </c:pt>
                <c:pt idx="13713">
                  <c:v>44114.066666666666</c:v>
                </c:pt>
                <c:pt idx="13714">
                  <c:v>44196.069444444445</c:v>
                </c:pt>
                <c:pt idx="13715">
                  <c:v>44247.252083333333</c:v>
                </c:pt>
                <c:pt idx="13716">
                  <c:v>44027.290972222225</c:v>
                </c:pt>
                <c:pt idx="13717">
                  <c:v>44133.720138888886</c:v>
                </c:pt>
                <c:pt idx="13718">
                  <c:v>44244.625</c:v>
                </c:pt>
                <c:pt idx="13719">
                  <c:v>44279.960416666669</c:v>
                </c:pt>
                <c:pt idx="13720">
                  <c:v>44290.378472222219</c:v>
                </c:pt>
                <c:pt idx="13721">
                  <c:v>44038.444444444445</c:v>
                </c:pt>
                <c:pt idx="13722">
                  <c:v>44329.402777777781</c:v>
                </c:pt>
                <c:pt idx="13723">
                  <c:v>44010.875</c:v>
                </c:pt>
                <c:pt idx="13724">
                  <c:v>44360.055555555555</c:v>
                </c:pt>
                <c:pt idx="13725">
                  <c:v>44100.577777777777</c:v>
                </c:pt>
                <c:pt idx="13726">
                  <c:v>44105.920138888891</c:v>
                </c:pt>
                <c:pt idx="13727">
                  <c:v>44147.347916666666</c:v>
                </c:pt>
                <c:pt idx="13728">
                  <c:v>44163.581250000003</c:v>
                </c:pt>
                <c:pt idx="13729">
                  <c:v>44268.38958333333</c:v>
                </c:pt>
                <c:pt idx="13730">
                  <c:v>44096.486805555556</c:v>
                </c:pt>
                <c:pt idx="13731">
                  <c:v>44063.884722222225</c:v>
                </c:pt>
                <c:pt idx="13732">
                  <c:v>44331.722222222219</c:v>
                </c:pt>
                <c:pt idx="13733">
                  <c:v>44357.90347222222</c:v>
                </c:pt>
                <c:pt idx="13734">
                  <c:v>44310.149305555555</c:v>
                </c:pt>
                <c:pt idx="13735">
                  <c:v>44215.568055555559</c:v>
                </c:pt>
                <c:pt idx="13736">
                  <c:v>44361.600694444445</c:v>
                </c:pt>
                <c:pt idx="13737">
                  <c:v>44274.535416666666</c:v>
                </c:pt>
                <c:pt idx="13738">
                  <c:v>44136.851388888892</c:v>
                </c:pt>
                <c:pt idx="13739">
                  <c:v>44055.418055555558</c:v>
                </c:pt>
                <c:pt idx="13740">
                  <c:v>44014.319444444445</c:v>
                </c:pt>
                <c:pt idx="13741">
                  <c:v>44300.63958333333</c:v>
                </c:pt>
                <c:pt idx="13742">
                  <c:v>44299.819444444445</c:v>
                </c:pt>
                <c:pt idx="13743">
                  <c:v>44034.53402777778</c:v>
                </c:pt>
                <c:pt idx="13744">
                  <c:v>44031.100694444445</c:v>
                </c:pt>
                <c:pt idx="13745">
                  <c:v>44111.263194444444</c:v>
                </c:pt>
                <c:pt idx="13746">
                  <c:v>44164.851388888892</c:v>
                </c:pt>
                <c:pt idx="13747">
                  <c:v>44356.607638888891</c:v>
                </c:pt>
                <c:pt idx="13748">
                  <c:v>44156.015972222223</c:v>
                </c:pt>
                <c:pt idx="13749">
                  <c:v>44309.75277777778</c:v>
                </c:pt>
                <c:pt idx="13750">
                  <c:v>44158.117361111108</c:v>
                </c:pt>
                <c:pt idx="13751">
                  <c:v>44125.263194444444</c:v>
                </c:pt>
                <c:pt idx="13752">
                  <c:v>44006.018750000003</c:v>
                </c:pt>
                <c:pt idx="13753">
                  <c:v>44319.324999999997</c:v>
                </c:pt>
                <c:pt idx="13754">
                  <c:v>44228.703472222223</c:v>
                </c:pt>
                <c:pt idx="13755">
                  <c:v>44360.102083333331</c:v>
                </c:pt>
                <c:pt idx="13756">
                  <c:v>44296.911805555559</c:v>
                </c:pt>
                <c:pt idx="13757">
                  <c:v>44165.535416666666</c:v>
                </c:pt>
                <c:pt idx="13758">
                  <c:v>44150.36041666667</c:v>
                </c:pt>
                <c:pt idx="13759">
                  <c:v>44246.525000000001</c:v>
                </c:pt>
                <c:pt idx="13760">
                  <c:v>44134.005555555559</c:v>
                </c:pt>
                <c:pt idx="13761">
                  <c:v>44134.044444444444</c:v>
                </c:pt>
                <c:pt idx="13762">
                  <c:v>44088.532638888886</c:v>
                </c:pt>
                <c:pt idx="13763">
                  <c:v>44201.664583333331</c:v>
                </c:pt>
                <c:pt idx="13764">
                  <c:v>44236.753472222219</c:v>
                </c:pt>
                <c:pt idx="13765">
                  <c:v>44227.73333333333</c:v>
                </c:pt>
                <c:pt idx="13766">
                  <c:v>44239.599305555559</c:v>
                </c:pt>
                <c:pt idx="13767">
                  <c:v>44254.481944444444</c:v>
                </c:pt>
                <c:pt idx="13768">
                  <c:v>44117.240972222222</c:v>
                </c:pt>
                <c:pt idx="13769">
                  <c:v>44095.793055555558</c:v>
                </c:pt>
                <c:pt idx="13770">
                  <c:v>44318.105555555558</c:v>
                </c:pt>
                <c:pt idx="13771">
                  <c:v>44091.813888888886</c:v>
                </c:pt>
                <c:pt idx="13772">
                  <c:v>44003.629166666666</c:v>
                </c:pt>
                <c:pt idx="13773">
                  <c:v>44161.383333333331</c:v>
                </c:pt>
                <c:pt idx="13774">
                  <c:v>44256.24722222222</c:v>
                </c:pt>
                <c:pt idx="13775">
                  <c:v>44101.69027777778</c:v>
                </c:pt>
                <c:pt idx="13776">
                  <c:v>44134.702777777777</c:v>
                </c:pt>
                <c:pt idx="13777">
                  <c:v>44144.802083333336</c:v>
                </c:pt>
                <c:pt idx="13778">
                  <c:v>44033.901388888888</c:v>
                </c:pt>
                <c:pt idx="13779">
                  <c:v>44123.909722222219</c:v>
                </c:pt>
                <c:pt idx="13780">
                  <c:v>44280.415972222225</c:v>
                </c:pt>
                <c:pt idx="13781">
                  <c:v>44184.029861111114</c:v>
                </c:pt>
                <c:pt idx="13782">
                  <c:v>44300.615972222222</c:v>
                </c:pt>
                <c:pt idx="13783">
                  <c:v>44051.553472222222</c:v>
                </c:pt>
                <c:pt idx="13784">
                  <c:v>44204.09375</c:v>
                </c:pt>
                <c:pt idx="13785">
                  <c:v>44077.28125</c:v>
                </c:pt>
                <c:pt idx="13786">
                  <c:v>44060.664583333331</c:v>
                </c:pt>
                <c:pt idx="13787">
                  <c:v>44242.38958333333</c:v>
                </c:pt>
                <c:pt idx="13788">
                  <c:v>44097.619444444441</c:v>
                </c:pt>
                <c:pt idx="13789">
                  <c:v>44208.211805555555</c:v>
                </c:pt>
                <c:pt idx="13790">
                  <c:v>44261.20208333333</c:v>
                </c:pt>
                <c:pt idx="13791">
                  <c:v>44034.194444444445</c:v>
                </c:pt>
                <c:pt idx="13792">
                  <c:v>44275.686111111114</c:v>
                </c:pt>
                <c:pt idx="13793">
                  <c:v>44149.23541666667</c:v>
                </c:pt>
                <c:pt idx="13794">
                  <c:v>44299.07708333333</c:v>
                </c:pt>
                <c:pt idx="13795">
                  <c:v>44297.870138888888</c:v>
                </c:pt>
                <c:pt idx="13796">
                  <c:v>44051.409722222219</c:v>
                </c:pt>
                <c:pt idx="13797">
                  <c:v>44051.321527777778</c:v>
                </c:pt>
                <c:pt idx="13798">
                  <c:v>44066.416666666664</c:v>
                </c:pt>
                <c:pt idx="13799">
                  <c:v>44030.576388888891</c:v>
                </c:pt>
                <c:pt idx="13800">
                  <c:v>44082.02847222222</c:v>
                </c:pt>
                <c:pt idx="13801">
                  <c:v>44184.318749999999</c:v>
                </c:pt>
                <c:pt idx="13802">
                  <c:v>44132.866666666669</c:v>
                </c:pt>
                <c:pt idx="13803">
                  <c:v>44272.145833333336</c:v>
                </c:pt>
                <c:pt idx="13804">
                  <c:v>44090.665277777778</c:v>
                </c:pt>
                <c:pt idx="13805">
                  <c:v>44045.518055555556</c:v>
                </c:pt>
                <c:pt idx="13806">
                  <c:v>44182.850694444445</c:v>
                </c:pt>
                <c:pt idx="13807">
                  <c:v>44180.738194444442</c:v>
                </c:pt>
                <c:pt idx="13808">
                  <c:v>44344.286805555559</c:v>
                </c:pt>
                <c:pt idx="13809">
                  <c:v>44014.310416666667</c:v>
                </c:pt>
                <c:pt idx="13810">
                  <c:v>44343</c:v>
                </c:pt>
                <c:pt idx="13811">
                  <c:v>44337.000694444447</c:v>
                </c:pt>
                <c:pt idx="13812">
                  <c:v>44021.477777777778</c:v>
                </c:pt>
                <c:pt idx="13813">
                  <c:v>44234.374305555553</c:v>
                </c:pt>
                <c:pt idx="13814">
                  <c:v>44227.540277777778</c:v>
                </c:pt>
                <c:pt idx="13815">
                  <c:v>44236.44027777778</c:v>
                </c:pt>
                <c:pt idx="13816">
                  <c:v>44232.1875</c:v>
                </c:pt>
                <c:pt idx="13817">
                  <c:v>44133.36041666667</c:v>
                </c:pt>
                <c:pt idx="13818">
                  <c:v>44228.65625</c:v>
                </c:pt>
                <c:pt idx="13819">
                  <c:v>44216.893750000003</c:v>
                </c:pt>
                <c:pt idx="13820">
                  <c:v>44123.979166666664</c:v>
                </c:pt>
                <c:pt idx="13821">
                  <c:v>44041.970833333333</c:v>
                </c:pt>
                <c:pt idx="13822">
                  <c:v>44132.442361111112</c:v>
                </c:pt>
                <c:pt idx="13823">
                  <c:v>44171.115277777775</c:v>
                </c:pt>
                <c:pt idx="13824">
                  <c:v>44078.613194444442</c:v>
                </c:pt>
                <c:pt idx="13825">
                  <c:v>44199.475694444445</c:v>
                </c:pt>
                <c:pt idx="13826">
                  <c:v>44315.307638888888</c:v>
                </c:pt>
                <c:pt idx="13827">
                  <c:v>44121.395833333336</c:v>
                </c:pt>
                <c:pt idx="13828">
                  <c:v>44232.493055555555</c:v>
                </c:pt>
                <c:pt idx="13829">
                  <c:v>44307.097222222219</c:v>
                </c:pt>
                <c:pt idx="13830">
                  <c:v>44052.009027777778</c:v>
                </c:pt>
                <c:pt idx="13831">
                  <c:v>44191.98333333333</c:v>
                </c:pt>
                <c:pt idx="13832">
                  <c:v>44070.934027777781</c:v>
                </c:pt>
                <c:pt idx="13833">
                  <c:v>44115.477083333331</c:v>
                </c:pt>
                <c:pt idx="13834">
                  <c:v>44082.368055555555</c:v>
                </c:pt>
                <c:pt idx="13835">
                  <c:v>44074.652083333334</c:v>
                </c:pt>
                <c:pt idx="13836">
                  <c:v>44031.773611111108</c:v>
                </c:pt>
                <c:pt idx="13837">
                  <c:v>44357.801388888889</c:v>
                </c:pt>
                <c:pt idx="13838">
                  <c:v>44088.540972222225</c:v>
                </c:pt>
                <c:pt idx="13839">
                  <c:v>44094.843055555553</c:v>
                </c:pt>
                <c:pt idx="13840">
                  <c:v>44310.407638888886</c:v>
                </c:pt>
                <c:pt idx="13841">
                  <c:v>44040.839583333334</c:v>
                </c:pt>
                <c:pt idx="13842">
                  <c:v>44315.707638888889</c:v>
                </c:pt>
                <c:pt idx="13843">
                  <c:v>44327.118055555555</c:v>
                </c:pt>
                <c:pt idx="13844">
                  <c:v>44143.210416666669</c:v>
                </c:pt>
                <c:pt idx="13845">
                  <c:v>44265.874305555553</c:v>
                </c:pt>
                <c:pt idx="13846">
                  <c:v>44256.780555555553</c:v>
                </c:pt>
                <c:pt idx="13847">
                  <c:v>44311.833333333336</c:v>
                </c:pt>
                <c:pt idx="13848">
                  <c:v>44214.486805555556</c:v>
                </c:pt>
                <c:pt idx="13849">
                  <c:v>44353.253472222219</c:v>
                </c:pt>
                <c:pt idx="13850">
                  <c:v>44329.613194444442</c:v>
                </c:pt>
                <c:pt idx="13851">
                  <c:v>44169.18472222222</c:v>
                </c:pt>
                <c:pt idx="13852">
                  <c:v>44029.091666666667</c:v>
                </c:pt>
                <c:pt idx="13853">
                  <c:v>44113.996527777781</c:v>
                </c:pt>
                <c:pt idx="13854">
                  <c:v>44227.140277777777</c:v>
                </c:pt>
                <c:pt idx="13855">
                  <c:v>44342.675694444442</c:v>
                </c:pt>
                <c:pt idx="13856">
                  <c:v>44213.015972222223</c:v>
                </c:pt>
                <c:pt idx="13857">
                  <c:v>44276.07916666667</c:v>
                </c:pt>
                <c:pt idx="13858">
                  <c:v>44280.354861111111</c:v>
                </c:pt>
                <c:pt idx="13859">
                  <c:v>44079.229166666664</c:v>
                </c:pt>
                <c:pt idx="13860">
                  <c:v>44050.446527777778</c:v>
                </c:pt>
                <c:pt idx="13861">
                  <c:v>44065.857638888891</c:v>
                </c:pt>
                <c:pt idx="13862">
                  <c:v>44069.669444444444</c:v>
                </c:pt>
                <c:pt idx="13863">
                  <c:v>44322.714583333334</c:v>
                </c:pt>
                <c:pt idx="13864">
                  <c:v>44300.847916666666</c:v>
                </c:pt>
                <c:pt idx="13865">
                  <c:v>44059.25277777778</c:v>
                </c:pt>
                <c:pt idx="13866">
                  <c:v>44313.707638888889</c:v>
                </c:pt>
                <c:pt idx="13867">
                  <c:v>44315.022916666669</c:v>
                </c:pt>
                <c:pt idx="13868">
                  <c:v>44047.939583333333</c:v>
                </c:pt>
                <c:pt idx="13869">
                  <c:v>44310.405555555553</c:v>
                </c:pt>
                <c:pt idx="13870">
                  <c:v>44212.906944444447</c:v>
                </c:pt>
                <c:pt idx="13871">
                  <c:v>44083.753472222219</c:v>
                </c:pt>
                <c:pt idx="13872">
                  <c:v>44169.65347222222</c:v>
                </c:pt>
                <c:pt idx="13873">
                  <c:v>44087.84375</c:v>
                </c:pt>
                <c:pt idx="13874">
                  <c:v>44106.073611111111</c:v>
                </c:pt>
                <c:pt idx="13875">
                  <c:v>44239.870138888888</c:v>
                </c:pt>
                <c:pt idx="13876">
                  <c:v>44073.550694444442</c:v>
                </c:pt>
                <c:pt idx="13877">
                  <c:v>44158.361805555556</c:v>
                </c:pt>
                <c:pt idx="13878">
                  <c:v>44215.460416666669</c:v>
                </c:pt>
                <c:pt idx="13879">
                  <c:v>44026.75277777778</c:v>
                </c:pt>
                <c:pt idx="13880">
                  <c:v>44294.929166666669</c:v>
                </c:pt>
                <c:pt idx="13881">
                  <c:v>44128.143750000003</c:v>
                </c:pt>
                <c:pt idx="13882">
                  <c:v>44145.633333333331</c:v>
                </c:pt>
                <c:pt idx="13883">
                  <c:v>44225.49722222222</c:v>
                </c:pt>
                <c:pt idx="13884">
                  <c:v>44003.193055555559</c:v>
                </c:pt>
                <c:pt idx="13885">
                  <c:v>44183.54583333333</c:v>
                </c:pt>
                <c:pt idx="13886">
                  <c:v>44125.202777777777</c:v>
                </c:pt>
                <c:pt idx="13887">
                  <c:v>44046.052777777775</c:v>
                </c:pt>
                <c:pt idx="13888">
                  <c:v>44321.538888888892</c:v>
                </c:pt>
                <c:pt idx="13889">
                  <c:v>44025.03125</c:v>
                </c:pt>
                <c:pt idx="13890">
                  <c:v>44252.756249999999</c:v>
                </c:pt>
                <c:pt idx="13891">
                  <c:v>44230.05</c:v>
                </c:pt>
                <c:pt idx="13892">
                  <c:v>44075.040277777778</c:v>
                </c:pt>
                <c:pt idx="13893">
                  <c:v>44281.752083333333</c:v>
                </c:pt>
                <c:pt idx="13894">
                  <c:v>44126.204861111109</c:v>
                </c:pt>
                <c:pt idx="13895">
                  <c:v>44020.310416666667</c:v>
                </c:pt>
                <c:pt idx="13896">
                  <c:v>44235.135416666664</c:v>
                </c:pt>
                <c:pt idx="13897">
                  <c:v>44060.838194444441</c:v>
                </c:pt>
                <c:pt idx="13898">
                  <c:v>44261.467361111114</c:v>
                </c:pt>
                <c:pt idx="13899">
                  <c:v>44277.823611111111</c:v>
                </c:pt>
                <c:pt idx="13900">
                  <c:v>44256.373611111114</c:v>
                </c:pt>
                <c:pt idx="13901">
                  <c:v>44358.238194444442</c:v>
                </c:pt>
                <c:pt idx="13902">
                  <c:v>44223.677083333336</c:v>
                </c:pt>
                <c:pt idx="13903">
                  <c:v>44246.793749999997</c:v>
                </c:pt>
                <c:pt idx="13904">
                  <c:v>44217.408333333333</c:v>
                </c:pt>
                <c:pt idx="13905">
                  <c:v>44343.177777777775</c:v>
                </c:pt>
                <c:pt idx="13906">
                  <c:v>44006.940972222219</c:v>
                </c:pt>
                <c:pt idx="13907">
                  <c:v>44157.066666666666</c:v>
                </c:pt>
                <c:pt idx="13908">
                  <c:v>44031.461805555555</c:v>
                </c:pt>
                <c:pt idx="13909">
                  <c:v>44154.775000000001</c:v>
                </c:pt>
                <c:pt idx="13910">
                  <c:v>44004.513888888891</c:v>
                </c:pt>
                <c:pt idx="13911">
                  <c:v>44246.374305555553</c:v>
                </c:pt>
                <c:pt idx="13912">
                  <c:v>44237.007638888892</c:v>
                </c:pt>
                <c:pt idx="13913">
                  <c:v>44026.220138888886</c:v>
                </c:pt>
                <c:pt idx="13914">
                  <c:v>44062.655555555553</c:v>
                </c:pt>
                <c:pt idx="13915">
                  <c:v>44049.172222222223</c:v>
                </c:pt>
                <c:pt idx="13916">
                  <c:v>44086.09375</c:v>
                </c:pt>
                <c:pt idx="13917">
                  <c:v>44165.17083333333</c:v>
                </c:pt>
                <c:pt idx="13918">
                  <c:v>44062.284722222219</c:v>
                </c:pt>
                <c:pt idx="13919">
                  <c:v>44228.22152777778</c:v>
                </c:pt>
                <c:pt idx="13920">
                  <c:v>44222.86041666667</c:v>
                </c:pt>
                <c:pt idx="13921">
                  <c:v>44355.796527777777</c:v>
                </c:pt>
                <c:pt idx="13922">
                  <c:v>44131.973611111112</c:v>
                </c:pt>
                <c:pt idx="13923">
                  <c:v>44289.040972222225</c:v>
                </c:pt>
                <c:pt idx="13924">
                  <c:v>44263.123611111114</c:v>
                </c:pt>
                <c:pt idx="13925">
                  <c:v>44038.890277777777</c:v>
                </c:pt>
                <c:pt idx="13926">
                  <c:v>44094.47152777778</c:v>
                </c:pt>
                <c:pt idx="13927">
                  <c:v>44354.705555555556</c:v>
                </c:pt>
                <c:pt idx="13928">
                  <c:v>44128.102777777778</c:v>
                </c:pt>
                <c:pt idx="13929">
                  <c:v>44272.488888888889</c:v>
                </c:pt>
                <c:pt idx="13930">
                  <c:v>44202.337500000001</c:v>
                </c:pt>
                <c:pt idx="13931">
                  <c:v>44060.978472222225</c:v>
                </c:pt>
                <c:pt idx="13932">
                  <c:v>44007.849305555559</c:v>
                </c:pt>
                <c:pt idx="13933">
                  <c:v>44362.698611111111</c:v>
                </c:pt>
                <c:pt idx="13934">
                  <c:v>44237.154861111114</c:v>
                </c:pt>
                <c:pt idx="13935">
                  <c:v>44122.352777777778</c:v>
                </c:pt>
                <c:pt idx="13936">
                  <c:v>44219.007638888892</c:v>
                </c:pt>
                <c:pt idx="13937">
                  <c:v>44031.393750000003</c:v>
                </c:pt>
                <c:pt idx="13938">
                  <c:v>44177.658333333333</c:v>
                </c:pt>
                <c:pt idx="13939">
                  <c:v>44249.705555555556</c:v>
                </c:pt>
                <c:pt idx="13940">
                  <c:v>44328.006944444445</c:v>
                </c:pt>
                <c:pt idx="13941">
                  <c:v>44343.058333333334</c:v>
                </c:pt>
                <c:pt idx="13942">
                  <c:v>44346.743750000001</c:v>
                </c:pt>
                <c:pt idx="13943">
                  <c:v>44056.570138888892</c:v>
                </c:pt>
                <c:pt idx="13944">
                  <c:v>44051.787499999999</c:v>
                </c:pt>
                <c:pt idx="13945">
                  <c:v>44343.025000000001</c:v>
                </c:pt>
                <c:pt idx="13946">
                  <c:v>44321.375694444447</c:v>
                </c:pt>
                <c:pt idx="13947">
                  <c:v>44196.911111111112</c:v>
                </c:pt>
                <c:pt idx="13948">
                  <c:v>44289.301388888889</c:v>
                </c:pt>
                <c:pt idx="13949">
                  <c:v>44147.126388888886</c:v>
                </c:pt>
                <c:pt idx="13950">
                  <c:v>44004.963888888888</c:v>
                </c:pt>
                <c:pt idx="13951">
                  <c:v>44297.206250000003</c:v>
                </c:pt>
                <c:pt idx="13952">
                  <c:v>44192.479166666664</c:v>
                </c:pt>
                <c:pt idx="13953">
                  <c:v>44090.32916666667</c:v>
                </c:pt>
                <c:pt idx="13954">
                  <c:v>44304.209027777775</c:v>
                </c:pt>
                <c:pt idx="13955">
                  <c:v>44079.325694444444</c:v>
                </c:pt>
                <c:pt idx="13956">
                  <c:v>44349.256249999999</c:v>
                </c:pt>
                <c:pt idx="13957">
                  <c:v>44034.438888888886</c:v>
                </c:pt>
                <c:pt idx="13958">
                  <c:v>44307.634027777778</c:v>
                </c:pt>
                <c:pt idx="13959">
                  <c:v>44230.38958333333</c:v>
                </c:pt>
                <c:pt idx="13960">
                  <c:v>44146.625</c:v>
                </c:pt>
                <c:pt idx="13961">
                  <c:v>44168.713194444441</c:v>
                </c:pt>
                <c:pt idx="13962">
                  <c:v>44210.288888888892</c:v>
                </c:pt>
                <c:pt idx="13963">
                  <c:v>44016.32708333333</c:v>
                </c:pt>
                <c:pt idx="13964">
                  <c:v>44009.715277777781</c:v>
                </c:pt>
                <c:pt idx="13965">
                  <c:v>44352.612500000003</c:v>
                </c:pt>
                <c:pt idx="13966">
                  <c:v>44339.818055555559</c:v>
                </c:pt>
                <c:pt idx="13967">
                  <c:v>44288.834722222222</c:v>
                </c:pt>
                <c:pt idx="13968">
                  <c:v>44245.477083333331</c:v>
                </c:pt>
                <c:pt idx="13969">
                  <c:v>44180.624305555553</c:v>
                </c:pt>
                <c:pt idx="13970">
                  <c:v>44247.274305555555</c:v>
                </c:pt>
                <c:pt idx="13971">
                  <c:v>44347.856249999997</c:v>
                </c:pt>
                <c:pt idx="13972">
                  <c:v>44051.001388888886</c:v>
                </c:pt>
                <c:pt idx="13973">
                  <c:v>44009.643055555556</c:v>
                </c:pt>
                <c:pt idx="13974">
                  <c:v>44153.102083333331</c:v>
                </c:pt>
                <c:pt idx="13975">
                  <c:v>44196.115972222222</c:v>
                </c:pt>
                <c:pt idx="13976">
                  <c:v>44203.054166666669</c:v>
                </c:pt>
                <c:pt idx="13977">
                  <c:v>44169.31527777778</c:v>
                </c:pt>
                <c:pt idx="13978">
                  <c:v>44307.26666666667</c:v>
                </c:pt>
                <c:pt idx="13979">
                  <c:v>44094.883333333331</c:v>
                </c:pt>
                <c:pt idx="13980">
                  <c:v>44333.098611111112</c:v>
                </c:pt>
                <c:pt idx="13981">
                  <c:v>44065.279166666667</c:v>
                </c:pt>
                <c:pt idx="13982">
                  <c:v>44066.177083333336</c:v>
                </c:pt>
                <c:pt idx="13983">
                  <c:v>44092.376388888886</c:v>
                </c:pt>
                <c:pt idx="13984">
                  <c:v>44026.879166666666</c:v>
                </c:pt>
                <c:pt idx="13985">
                  <c:v>44249.34097222222</c:v>
                </c:pt>
                <c:pt idx="13986">
                  <c:v>44305.013888888891</c:v>
                </c:pt>
                <c:pt idx="13987">
                  <c:v>44175.434027777781</c:v>
                </c:pt>
                <c:pt idx="13988">
                  <c:v>44292.613888888889</c:v>
                </c:pt>
                <c:pt idx="13989">
                  <c:v>44306.98333333333</c:v>
                </c:pt>
                <c:pt idx="13990">
                  <c:v>44364.588888888888</c:v>
                </c:pt>
                <c:pt idx="13991">
                  <c:v>44178.38958333333</c:v>
                </c:pt>
                <c:pt idx="13992">
                  <c:v>44194.580555555556</c:v>
                </c:pt>
                <c:pt idx="13993">
                  <c:v>44137.564583333333</c:v>
                </c:pt>
                <c:pt idx="13994">
                  <c:v>44287.695138888892</c:v>
                </c:pt>
                <c:pt idx="13995">
                  <c:v>44145.289583333331</c:v>
                </c:pt>
                <c:pt idx="13996">
                  <c:v>44182.059027777781</c:v>
                </c:pt>
                <c:pt idx="13997">
                  <c:v>44057.455555555556</c:v>
                </c:pt>
                <c:pt idx="13998">
                  <c:v>44067.15902777778</c:v>
                </c:pt>
                <c:pt idx="13999">
                  <c:v>44220.976388888892</c:v>
                </c:pt>
                <c:pt idx="14000">
                  <c:v>44178.363888888889</c:v>
                </c:pt>
                <c:pt idx="14001">
                  <c:v>44088.54791666667</c:v>
                </c:pt>
                <c:pt idx="14002">
                  <c:v>44214.460416666669</c:v>
                </c:pt>
                <c:pt idx="14003">
                  <c:v>44131.965277777781</c:v>
                </c:pt>
                <c:pt idx="14004">
                  <c:v>44141.978472222225</c:v>
                </c:pt>
                <c:pt idx="14005">
                  <c:v>44133.171527777777</c:v>
                </c:pt>
                <c:pt idx="14006">
                  <c:v>44013.120138888888</c:v>
                </c:pt>
                <c:pt idx="14007">
                  <c:v>44078.603472222225</c:v>
                </c:pt>
                <c:pt idx="14008">
                  <c:v>44157.186111111114</c:v>
                </c:pt>
                <c:pt idx="14009">
                  <c:v>44036.831944444442</c:v>
                </c:pt>
                <c:pt idx="14010">
                  <c:v>44229.61041666667</c:v>
                </c:pt>
                <c:pt idx="14011">
                  <c:v>44203.944444444445</c:v>
                </c:pt>
                <c:pt idx="14012">
                  <c:v>44141.697222222225</c:v>
                </c:pt>
                <c:pt idx="14013">
                  <c:v>44030.149305555555</c:v>
                </c:pt>
                <c:pt idx="14014">
                  <c:v>44059.398611111108</c:v>
                </c:pt>
                <c:pt idx="14015">
                  <c:v>44287.0625</c:v>
                </c:pt>
                <c:pt idx="14016">
                  <c:v>44255.26666666667</c:v>
                </c:pt>
                <c:pt idx="14017">
                  <c:v>44292.285416666666</c:v>
                </c:pt>
                <c:pt idx="14018">
                  <c:v>44352.744444444441</c:v>
                </c:pt>
                <c:pt idx="14019">
                  <c:v>44146.149305555555</c:v>
                </c:pt>
                <c:pt idx="14020">
                  <c:v>44012.025000000001</c:v>
                </c:pt>
                <c:pt idx="14021">
                  <c:v>44228.668749999997</c:v>
                </c:pt>
                <c:pt idx="14022">
                  <c:v>44057.973611111112</c:v>
                </c:pt>
                <c:pt idx="14023">
                  <c:v>44257.627083333333</c:v>
                </c:pt>
                <c:pt idx="14024">
                  <c:v>44344.302777777775</c:v>
                </c:pt>
                <c:pt idx="14025">
                  <c:v>44087.651388888888</c:v>
                </c:pt>
                <c:pt idx="14026">
                  <c:v>44092.123611111114</c:v>
                </c:pt>
                <c:pt idx="14027">
                  <c:v>44216.113194444442</c:v>
                </c:pt>
                <c:pt idx="14028">
                  <c:v>44208.222916666666</c:v>
                </c:pt>
                <c:pt idx="14029">
                  <c:v>44022.997916666667</c:v>
                </c:pt>
                <c:pt idx="14030">
                  <c:v>44046.415277777778</c:v>
                </c:pt>
                <c:pt idx="14031">
                  <c:v>44103.35833333333</c:v>
                </c:pt>
                <c:pt idx="14032">
                  <c:v>44348.209722222222</c:v>
                </c:pt>
                <c:pt idx="14033">
                  <c:v>44060.695138888892</c:v>
                </c:pt>
                <c:pt idx="14034">
                  <c:v>44074.924305555556</c:v>
                </c:pt>
                <c:pt idx="14035">
                  <c:v>44100.967361111114</c:v>
                </c:pt>
                <c:pt idx="14036">
                  <c:v>44080.765277777777</c:v>
                </c:pt>
                <c:pt idx="14037">
                  <c:v>44230.20208333333</c:v>
                </c:pt>
                <c:pt idx="14038">
                  <c:v>44294.01666666667</c:v>
                </c:pt>
                <c:pt idx="14039">
                  <c:v>44052.999305555553</c:v>
                </c:pt>
                <c:pt idx="14040">
                  <c:v>44032.743750000001</c:v>
                </c:pt>
                <c:pt idx="14041">
                  <c:v>44250.188194444447</c:v>
                </c:pt>
                <c:pt idx="14042">
                  <c:v>44112.616666666669</c:v>
                </c:pt>
                <c:pt idx="14043">
                  <c:v>44324.693055555559</c:v>
                </c:pt>
                <c:pt idx="14044">
                  <c:v>44302.078472222223</c:v>
                </c:pt>
                <c:pt idx="14045">
                  <c:v>44183.078472222223</c:v>
                </c:pt>
                <c:pt idx="14046">
                  <c:v>44116.35833333333</c:v>
                </c:pt>
                <c:pt idx="14047">
                  <c:v>44213.884722222225</c:v>
                </c:pt>
                <c:pt idx="14048">
                  <c:v>44145.03402777778</c:v>
                </c:pt>
                <c:pt idx="14049">
                  <c:v>44182.30972222222</c:v>
                </c:pt>
                <c:pt idx="14050">
                  <c:v>44319.868055555555</c:v>
                </c:pt>
                <c:pt idx="14051">
                  <c:v>44217.222222222219</c:v>
                </c:pt>
                <c:pt idx="14052">
                  <c:v>44228.322222222225</c:v>
                </c:pt>
                <c:pt idx="14053">
                  <c:v>44124.470138888886</c:v>
                </c:pt>
                <c:pt idx="14054">
                  <c:v>44094.787499999999</c:v>
                </c:pt>
                <c:pt idx="14055">
                  <c:v>44172.917361111111</c:v>
                </c:pt>
                <c:pt idx="14056">
                  <c:v>44210.480555555558</c:v>
                </c:pt>
                <c:pt idx="14057">
                  <c:v>44177.586805555555</c:v>
                </c:pt>
                <c:pt idx="14058">
                  <c:v>44256.078472222223</c:v>
                </c:pt>
                <c:pt idx="14059">
                  <c:v>44087.429861111108</c:v>
                </c:pt>
                <c:pt idx="14060">
                  <c:v>44318.049305555556</c:v>
                </c:pt>
                <c:pt idx="14061">
                  <c:v>44313.927083333336</c:v>
                </c:pt>
                <c:pt idx="14062">
                  <c:v>44292.782638888886</c:v>
                </c:pt>
                <c:pt idx="14063">
                  <c:v>44339.593055555553</c:v>
                </c:pt>
                <c:pt idx="14064">
                  <c:v>44067.056944444441</c:v>
                </c:pt>
                <c:pt idx="14065">
                  <c:v>44166.925000000003</c:v>
                </c:pt>
                <c:pt idx="14066">
                  <c:v>44217.327777777777</c:v>
                </c:pt>
                <c:pt idx="14067">
                  <c:v>44045.218055555553</c:v>
                </c:pt>
                <c:pt idx="14068">
                  <c:v>44146.716666666667</c:v>
                </c:pt>
                <c:pt idx="14069">
                  <c:v>44354.949305555558</c:v>
                </c:pt>
                <c:pt idx="14070">
                  <c:v>44162.499305555553</c:v>
                </c:pt>
                <c:pt idx="14071">
                  <c:v>44314.604861111111</c:v>
                </c:pt>
                <c:pt idx="14072">
                  <c:v>44196.111805555556</c:v>
                </c:pt>
                <c:pt idx="14073">
                  <c:v>44187.531944444447</c:v>
                </c:pt>
                <c:pt idx="14074">
                  <c:v>44352.504861111112</c:v>
                </c:pt>
                <c:pt idx="14075">
                  <c:v>44285.999305555553</c:v>
                </c:pt>
                <c:pt idx="14076">
                  <c:v>44252.932638888888</c:v>
                </c:pt>
                <c:pt idx="14077">
                  <c:v>44247.868055555555</c:v>
                </c:pt>
                <c:pt idx="14078">
                  <c:v>44150.669444444444</c:v>
                </c:pt>
                <c:pt idx="14079">
                  <c:v>44162.247916666667</c:v>
                </c:pt>
                <c:pt idx="14080">
                  <c:v>44046.20208333333</c:v>
                </c:pt>
                <c:pt idx="14081">
                  <c:v>44080.296527777777</c:v>
                </c:pt>
                <c:pt idx="14082">
                  <c:v>44075.472222222219</c:v>
                </c:pt>
                <c:pt idx="14083">
                  <c:v>44091.744444444441</c:v>
                </c:pt>
                <c:pt idx="14084">
                  <c:v>44052.679166666669</c:v>
                </c:pt>
                <c:pt idx="14085">
                  <c:v>44318.236111111109</c:v>
                </c:pt>
                <c:pt idx="14086">
                  <c:v>44168.320138888892</c:v>
                </c:pt>
                <c:pt idx="14087">
                  <c:v>44353.626388888886</c:v>
                </c:pt>
                <c:pt idx="14088">
                  <c:v>44137.716666666667</c:v>
                </c:pt>
                <c:pt idx="14089">
                  <c:v>44073.395833333336</c:v>
                </c:pt>
                <c:pt idx="14090">
                  <c:v>44238.126388888886</c:v>
                </c:pt>
                <c:pt idx="14091">
                  <c:v>44118.572222222225</c:v>
                </c:pt>
                <c:pt idx="14092">
                  <c:v>44030.493750000001</c:v>
                </c:pt>
                <c:pt idx="14093">
                  <c:v>44012.384722222225</c:v>
                </c:pt>
                <c:pt idx="14094">
                  <c:v>44065.327777777777</c:v>
                </c:pt>
                <c:pt idx="14095">
                  <c:v>44263.615277777775</c:v>
                </c:pt>
                <c:pt idx="14096">
                  <c:v>44303.704861111109</c:v>
                </c:pt>
                <c:pt idx="14097">
                  <c:v>44207.265972222223</c:v>
                </c:pt>
                <c:pt idx="14098">
                  <c:v>44210.839583333334</c:v>
                </c:pt>
                <c:pt idx="14099">
                  <c:v>44036.995138888888</c:v>
                </c:pt>
                <c:pt idx="14100">
                  <c:v>44246.574305555558</c:v>
                </c:pt>
                <c:pt idx="14101">
                  <c:v>44326.507638888892</c:v>
                </c:pt>
                <c:pt idx="14102">
                  <c:v>44033.456944444442</c:v>
                </c:pt>
                <c:pt idx="14103">
                  <c:v>44103.849305555559</c:v>
                </c:pt>
                <c:pt idx="14104">
                  <c:v>44005.707638888889</c:v>
                </c:pt>
                <c:pt idx="14105">
                  <c:v>44281.834722222222</c:v>
                </c:pt>
                <c:pt idx="14106">
                  <c:v>44137.19027777778</c:v>
                </c:pt>
                <c:pt idx="14107">
                  <c:v>44225.696527777778</c:v>
                </c:pt>
                <c:pt idx="14108">
                  <c:v>44283.977777777778</c:v>
                </c:pt>
                <c:pt idx="14109">
                  <c:v>44111.98541666667</c:v>
                </c:pt>
                <c:pt idx="14110">
                  <c:v>44252.43472222222</c:v>
                </c:pt>
                <c:pt idx="14111">
                  <c:v>44187.719444444447</c:v>
                </c:pt>
                <c:pt idx="14112">
                  <c:v>44026.975694444445</c:v>
                </c:pt>
                <c:pt idx="14113">
                  <c:v>44128.427083333336</c:v>
                </c:pt>
                <c:pt idx="14114">
                  <c:v>44154.599305555559</c:v>
                </c:pt>
                <c:pt idx="14115">
                  <c:v>44317.779166666667</c:v>
                </c:pt>
                <c:pt idx="14116">
                  <c:v>44238.32708333333</c:v>
                </c:pt>
                <c:pt idx="14117">
                  <c:v>44100.847222222219</c:v>
                </c:pt>
                <c:pt idx="14118">
                  <c:v>44255.839583333334</c:v>
                </c:pt>
                <c:pt idx="14119">
                  <c:v>44060.999305555553</c:v>
                </c:pt>
                <c:pt idx="14120">
                  <c:v>44227.162499999999</c:v>
                </c:pt>
                <c:pt idx="14121">
                  <c:v>44008.061111111114</c:v>
                </c:pt>
                <c:pt idx="14122">
                  <c:v>44119.505555555559</c:v>
                </c:pt>
                <c:pt idx="14123">
                  <c:v>44232.256249999999</c:v>
                </c:pt>
                <c:pt idx="14124">
                  <c:v>44144.374305555553</c:v>
                </c:pt>
                <c:pt idx="14125">
                  <c:v>44193.972916666666</c:v>
                </c:pt>
                <c:pt idx="14126">
                  <c:v>44063.90625</c:v>
                </c:pt>
                <c:pt idx="14127">
                  <c:v>44192.681944444441</c:v>
                </c:pt>
                <c:pt idx="14128">
                  <c:v>44076.121527777781</c:v>
                </c:pt>
                <c:pt idx="14129">
                  <c:v>44067.395138888889</c:v>
                </c:pt>
                <c:pt idx="14130">
                  <c:v>44114.127083333333</c:v>
                </c:pt>
                <c:pt idx="14131">
                  <c:v>44106.268750000003</c:v>
                </c:pt>
                <c:pt idx="14132">
                  <c:v>44301.076388888891</c:v>
                </c:pt>
                <c:pt idx="14133">
                  <c:v>44002.027777777781</c:v>
                </c:pt>
                <c:pt idx="14134">
                  <c:v>44101.552777777775</c:v>
                </c:pt>
                <c:pt idx="14135">
                  <c:v>44281.147222222222</c:v>
                </c:pt>
                <c:pt idx="14136">
                  <c:v>44216.926388888889</c:v>
                </c:pt>
                <c:pt idx="14137">
                  <c:v>44365.2</c:v>
                </c:pt>
                <c:pt idx="14138">
                  <c:v>44270.117361111108</c:v>
                </c:pt>
                <c:pt idx="14139">
                  <c:v>44075.260416666664</c:v>
                </c:pt>
                <c:pt idx="14140">
                  <c:v>44192.870138888888</c:v>
                </c:pt>
                <c:pt idx="14141">
                  <c:v>44187.318749999999</c:v>
                </c:pt>
                <c:pt idx="14142">
                  <c:v>44311.424305555556</c:v>
                </c:pt>
                <c:pt idx="14143">
                  <c:v>44339.986111111109</c:v>
                </c:pt>
                <c:pt idx="14144">
                  <c:v>44024.96875</c:v>
                </c:pt>
                <c:pt idx="14145">
                  <c:v>44182.481249999997</c:v>
                </c:pt>
                <c:pt idx="14146">
                  <c:v>44185.988888888889</c:v>
                </c:pt>
                <c:pt idx="14147">
                  <c:v>44006.288194444445</c:v>
                </c:pt>
                <c:pt idx="14148">
                  <c:v>44231.62777777778</c:v>
                </c:pt>
                <c:pt idx="14149">
                  <c:v>44293.657638888886</c:v>
                </c:pt>
                <c:pt idx="14150">
                  <c:v>44207.415972222225</c:v>
                </c:pt>
                <c:pt idx="14151">
                  <c:v>44109.697222222225</c:v>
                </c:pt>
                <c:pt idx="14152">
                  <c:v>44218.421527777777</c:v>
                </c:pt>
                <c:pt idx="14153">
                  <c:v>44282.35</c:v>
                </c:pt>
                <c:pt idx="14154">
                  <c:v>44290.00277777778</c:v>
                </c:pt>
                <c:pt idx="14155">
                  <c:v>44206.552777777775</c:v>
                </c:pt>
                <c:pt idx="14156">
                  <c:v>44152.164583333331</c:v>
                </c:pt>
                <c:pt idx="14157">
                  <c:v>44117.700694444444</c:v>
                </c:pt>
                <c:pt idx="14158">
                  <c:v>44124.248611111114</c:v>
                </c:pt>
                <c:pt idx="14159">
                  <c:v>44049.705555555556</c:v>
                </c:pt>
                <c:pt idx="14160">
                  <c:v>44099.38958333333</c:v>
                </c:pt>
                <c:pt idx="14161">
                  <c:v>44079.47152777778</c:v>
                </c:pt>
                <c:pt idx="14162">
                  <c:v>44314.621527777781</c:v>
                </c:pt>
                <c:pt idx="14163">
                  <c:v>44027.218055555553</c:v>
                </c:pt>
                <c:pt idx="14164">
                  <c:v>44200.914583333331</c:v>
                </c:pt>
                <c:pt idx="14165">
                  <c:v>44241.543055555558</c:v>
                </c:pt>
                <c:pt idx="14166">
                  <c:v>44280.379861111112</c:v>
                </c:pt>
                <c:pt idx="14167">
                  <c:v>44312.254861111112</c:v>
                </c:pt>
                <c:pt idx="14168">
                  <c:v>44096.015277777777</c:v>
                </c:pt>
                <c:pt idx="14169">
                  <c:v>44340.227083333331</c:v>
                </c:pt>
                <c:pt idx="14170">
                  <c:v>44278.032638888886</c:v>
                </c:pt>
                <c:pt idx="14171">
                  <c:v>44117.304861111108</c:v>
                </c:pt>
                <c:pt idx="14172">
                  <c:v>44343.841666666667</c:v>
                </c:pt>
                <c:pt idx="14173">
                  <c:v>44126.811111111114</c:v>
                </c:pt>
                <c:pt idx="14174">
                  <c:v>44066.938888888886</c:v>
                </c:pt>
                <c:pt idx="14175">
                  <c:v>44146.092361111114</c:v>
                </c:pt>
                <c:pt idx="14176">
                  <c:v>44206.045138888891</c:v>
                </c:pt>
                <c:pt idx="14177">
                  <c:v>44013.879861111112</c:v>
                </c:pt>
                <c:pt idx="14178">
                  <c:v>44139.906944444447</c:v>
                </c:pt>
                <c:pt idx="14179">
                  <c:v>44240.941666666666</c:v>
                </c:pt>
                <c:pt idx="14180">
                  <c:v>44003.138888888891</c:v>
                </c:pt>
                <c:pt idx="14181">
                  <c:v>44037.866666666669</c:v>
                </c:pt>
                <c:pt idx="14182">
                  <c:v>44059.456944444442</c:v>
                </c:pt>
                <c:pt idx="14183">
                  <c:v>44227.366666666669</c:v>
                </c:pt>
                <c:pt idx="14184">
                  <c:v>44041.052083333336</c:v>
                </c:pt>
                <c:pt idx="14185">
                  <c:v>44036.018055555556</c:v>
                </c:pt>
                <c:pt idx="14186">
                  <c:v>44291.941666666666</c:v>
                </c:pt>
                <c:pt idx="14187">
                  <c:v>44112.963194444441</c:v>
                </c:pt>
                <c:pt idx="14188">
                  <c:v>44115.042361111111</c:v>
                </c:pt>
                <c:pt idx="14189">
                  <c:v>44239.534722222219</c:v>
                </c:pt>
                <c:pt idx="14190">
                  <c:v>44120.700694444444</c:v>
                </c:pt>
                <c:pt idx="14191">
                  <c:v>44021.927083333336</c:v>
                </c:pt>
                <c:pt idx="14192">
                  <c:v>44039.545138888891</c:v>
                </c:pt>
                <c:pt idx="14193">
                  <c:v>44151.315972222219</c:v>
                </c:pt>
                <c:pt idx="14194">
                  <c:v>44298.50277777778</c:v>
                </c:pt>
                <c:pt idx="14195">
                  <c:v>44145.630555555559</c:v>
                </c:pt>
                <c:pt idx="14196">
                  <c:v>44093.163888888892</c:v>
                </c:pt>
                <c:pt idx="14197">
                  <c:v>44221.916666666664</c:v>
                </c:pt>
                <c:pt idx="14198">
                  <c:v>44207.076388888891</c:v>
                </c:pt>
                <c:pt idx="14199">
                  <c:v>44334.825694444444</c:v>
                </c:pt>
                <c:pt idx="14200">
                  <c:v>44178.536111111112</c:v>
                </c:pt>
                <c:pt idx="14201">
                  <c:v>44056.222222222219</c:v>
                </c:pt>
                <c:pt idx="14202">
                  <c:v>44160.463194444441</c:v>
                </c:pt>
                <c:pt idx="14203">
                  <c:v>44142.115972222222</c:v>
                </c:pt>
                <c:pt idx="14204">
                  <c:v>44195.662499999999</c:v>
                </c:pt>
                <c:pt idx="14205">
                  <c:v>44198.926388888889</c:v>
                </c:pt>
                <c:pt idx="14206">
                  <c:v>44163.78402777778</c:v>
                </c:pt>
                <c:pt idx="14207">
                  <c:v>44071.397222222222</c:v>
                </c:pt>
                <c:pt idx="14208">
                  <c:v>44291.054166666669</c:v>
                </c:pt>
                <c:pt idx="14209">
                  <c:v>44063.65902777778</c:v>
                </c:pt>
                <c:pt idx="14210">
                  <c:v>44189.602083333331</c:v>
                </c:pt>
                <c:pt idx="14211">
                  <c:v>44140.890277777777</c:v>
                </c:pt>
                <c:pt idx="14212">
                  <c:v>44216.797222222223</c:v>
                </c:pt>
                <c:pt idx="14213">
                  <c:v>44008.870833333334</c:v>
                </c:pt>
                <c:pt idx="14214">
                  <c:v>44074.384027777778</c:v>
                </c:pt>
                <c:pt idx="14215">
                  <c:v>44180.927083333336</c:v>
                </c:pt>
                <c:pt idx="14216">
                  <c:v>44247.50277777778</c:v>
                </c:pt>
                <c:pt idx="14217">
                  <c:v>44129.423611111109</c:v>
                </c:pt>
                <c:pt idx="14218">
                  <c:v>44192.938888888886</c:v>
                </c:pt>
                <c:pt idx="14219">
                  <c:v>44002.616666666669</c:v>
                </c:pt>
                <c:pt idx="14220">
                  <c:v>44232.988888888889</c:v>
                </c:pt>
                <c:pt idx="14221">
                  <c:v>44036.018055555556</c:v>
                </c:pt>
                <c:pt idx="14222">
                  <c:v>44106.941666666666</c:v>
                </c:pt>
                <c:pt idx="14223">
                  <c:v>44154.911111111112</c:v>
                </c:pt>
                <c:pt idx="14224">
                  <c:v>44013.714583333334</c:v>
                </c:pt>
                <c:pt idx="14225">
                  <c:v>44352.520138888889</c:v>
                </c:pt>
                <c:pt idx="14226">
                  <c:v>44168.784722222219</c:v>
                </c:pt>
                <c:pt idx="14227">
                  <c:v>44009.949305555558</c:v>
                </c:pt>
                <c:pt idx="14228">
                  <c:v>44282.031944444447</c:v>
                </c:pt>
                <c:pt idx="14229">
                  <c:v>44012.524305555555</c:v>
                </c:pt>
                <c:pt idx="14230">
                  <c:v>44123.493750000001</c:v>
                </c:pt>
                <c:pt idx="14231">
                  <c:v>44215.802083333336</c:v>
                </c:pt>
                <c:pt idx="14232">
                  <c:v>44231.623611111114</c:v>
                </c:pt>
                <c:pt idx="14233">
                  <c:v>44304.021527777775</c:v>
                </c:pt>
                <c:pt idx="14234">
                  <c:v>44360.647222222222</c:v>
                </c:pt>
                <c:pt idx="14235">
                  <c:v>44186.659722222219</c:v>
                </c:pt>
                <c:pt idx="14236">
                  <c:v>44058.819444444445</c:v>
                </c:pt>
                <c:pt idx="14237">
                  <c:v>44350.213194444441</c:v>
                </c:pt>
                <c:pt idx="14238">
                  <c:v>44308.859027777777</c:v>
                </c:pt>
                <c:pt idx="14239">
                  <c:v>44340.69027777778</c:v>
                </c:pt>
                <c:pt idx="14240">
                  <c:v>44099.841666666667</c:v>
                </c:pt>
                <c:pt idx="14241">
                  <c:v>44193.841666666667</c:v>
                </c:pt>
                <c:pt idx="14242">
                  <c:v>44267.188888888886</c:v>
                </c:pt>
                <c:pt idx="14243">
                  <c:v>44244.838888888888</c:v>
                </c:pt>
                <c:pt idx="14244">
                  <c:v>44306.55972222222</c:v>
                </c:pt>
                <c:pt idx="14245">
                  <c:v>44356.085416666669</c:v>
                </c:pt>
                <c:pt idx="14246">
                  <c:v>44035.330555555556</c:v>
                </c:pt>
                <c:pt idx="14247">
                  <c:v>44151.168055555558</c:v>
                </c:pt>
                <c:pt idx="14248">
                  <c:v>44318.3</c:v>
                </c:pt>
                <c:pt idx="14249">
                  <c:v>44308.287499999999</c:v>
                </c:pt>
                <c:pt idx="14250">
                  <c:v>44059.570833333331</c:v>
                </c:pt>
                <c:pt idx="14251">
                  <c:v>44091.925000000003</c:v>
                </c:pt>
                <c:pt idx="14252">
                  <c:v>44361.90347222222</c:v>
                </c:pt>
                <c:pt idx="14253">
                  <c:v>44318.568055555559</c:v>
                </c:pt>
                <c:pt idx="14254">
                  <c:v>44104.29583333333</c:v>
                </c:pt>
                <c:pt idx="14255">
                  <c:v>44050.01666666667</c:v>
                </c:pt>
                <c:pt idx="14256">
                  <c:v>44299.685416666667</c:v>
                </c:pt>
                <c:pt idx="14257">
                  <c:v>44267.445833333331</c:v>
                </c:pt>
                <c:pt idx="14258">
                  <c:v>44139.423611111109</c:v>
                </c:pt>
                <c:pt idx="14259">
                  <c:v>44215.586111111108</c:v>
                </c:pt>
                <c:pt idx="14260">
                  <c:v>44101.054861111108</c:v>
                </c:pt>
                <c:pt idx="14261">
                  <c:v>44098.969444444447</c:v>
                </c:pt>
                <c:pt idx="14262">
                  <c:v>44349.561805555553</c:v>
                </c:pt>
                <c:pt idx="14263">
                  <c:v>44136.853472222225</c:v>
                </c:pt>
                <c:pt idx="14264">
                  <c:v>44289.150694444441</c:v>
                </c:pt>
                <c:pt idx="14265">
                  <c:v>44040.008333333331</c:v>
                </c:pt>
                <c:pt idx="14266">
                  <c:v>44291.943055555559</c:v>
                </c:pt>
                <c:pt idx="14267">
                  <c:v>44060.460416666669</c:v>
                </c:pt>
                <c:pt idx="14268">
                  <c:v>44267.675000000003</c:v>
                </c:pt>
                <c:pt idx="14269">
                  <c:v>44248.431250000001</c:v>
                </c:pt>
                <c:pt idx="14270">
                  <c:v>44258.359722222223</c:v>
                </c:pt>
                <c:pt idx="14271">
                  <c:v>44031.338194444441</c:v>
                </c:pt>
                <c:pt idx="14272">
                  <c:v>44216.451388888891</c:v>
                </c:pt>
                <c:pt idx="14273">
                  <c:v>44055.656944444447</c:v>
                </c:pt>
                <c:pt idx="14274">
                  <c:v>44109.540277777778</c:v>
                </c:pt>
                <c:pt idx="14275">
                  <c:v>44352.824999999997</c:v>
                </c:pt>
                <c:pt idx="14276">
                  <c:v>44156.260416666664</c:v>
                </c:pt>
                <c:pt idx="14277">
                  <c:v>44226.154861111114</c:v>
                </c:pt>
                <c:pt idx="14278">
                  <c:v>44061.169444444444</c:v>
                </c:pt>
                <c:pt idx="14279">
                  <c:v>44062.15625</c:v>
                </c:pt>
                <c:pt idx="14280">
                  <c:v>44363.439583333333</c:v>
                </c:pt>
                <c:pt idx="14281">
                  <c:v>44012.071527777778</c:v>
                </c:pt>
                <c:pt idx="14282">
                  <c:v>44226.182638888888</c:v>
                </c:pt>
                <c:pt idx="14283">
                  <c:v>44052.650694444441</c:v>
                </c:pt>
                <c:pt idx="14284">
                  <c:v>44054.669444444444</c:v>
                </c:pt>
                <c:pt idx="14285">
                  <c:v>44253.829861111109</c:v>
                </c:pt>
                <c:pt idx="14286">
                  <c:v>44254.371527777781</c:v>
                </c:pt>
                <c:pt idx="14287">
                  <c:v>44330.688888888886</c:v>
                </c:pt>
                <c:pt idx="14288">
                  <c:v>44060.727083333331</c:v>
                </c:pt>
                <c:pt idx="14289">
                  <c:v>44179.226388888892</c:v>
                </c:pt>
                <c:pt idx="14290">
                  <c:v>44050.550694444442</c:v>
                </c:pt>
                <c:pt idx="14291">
                  <c:v>44285.327777777777</c:v>
                </c:pt>
                <c:pt idx="14292">
                  <c:v>44303.479861111111</c:v>
                </c:pt>
                <c:pt idx="14293">
                  <c:v>44174.331250000003</c:v>
                </c:pt>
                <c:pt idx="14294">
                  <c:v>44154.388888888891</c:v>
                </c:pt>
                <c:pt idx="14295">
                  <c:v>44172.947222222225</c:v>
                </c:pt>
                <c:pt idx="14296">
                  <c:v>44188.006944444445</c:v>
                </c:pt>
                <c:pt idx="14297">
                  <c:v>44239.585416666669</c:v>
                </c:pt>
                <c:pt idx="14298">
                  <c:v>44218.772916666669</c:v>
                </c:pt>
                <c:pt idx="14299">
                  <c:v>44185.035416666666</c:v>
                </c:pt>
                <c:pt idx="14300">
                  <c:v>44190.165972222225</c:v>
                </c:pt>
                <c:pt idx="14301">
                  <c:v>44145.849305555559</c:v>
                </c:pt>
                <c:pt idx="14302">
                  <c:v>44000.724999999999</c:v>
                </c:pt>
                <c:pt idx="14303">
                  <c:v>44296.255555555559</c:v>
                </c:pt>
                <c:pt idx="14304">
                  <c:v>44010.38958333333</c:v>
                </c:pt>
                <c:pt idx="14305">
                  <c:v>44298.934027777781</c:v>
                </c:pt>
                <c:pt idx="14306">
                  <c:v>44303.804861111108</c:v>
                </c:pt>
                <c:pt idx="14307">
                  <c:v>44025.006249999999</c:v>
                </c:pt>
                <c:pt idx="14308">
                  <c:v>44205.443055555559</c:v>
                </c:pt>
                <c:pt idx="14309">
                  <c:v>44362.834722222222</c:v>
                </c:pt>
                <c:pt idx="14310">
                  <c:v>44096.005555555559</c:v>
                </c:pt>
                <c:pt idx="14311">
                  <c:v>44315.402777777781</c:v>
                </c:pt>
                <c:pt idx="14312">
                  <c:v>44153.125</c:v>
                </c:pt>
                <c:pt idx="14313">
                  <c:v>44116.929166666669</c:v>
                </c:pt>
                <c:pt idx="14314">
                  <c:v>44045.084027777775</c:v>
                </c:pt>
                <c:pt idx="14315">
                  <c:v>44345.839583333334</c:v>
                </c:pt>
                <c:pt idx="14316">
                  <c:v>44002.814583333333</c:v>
                </c:pt>
                <c:pt idx="14317">
                  <c:v>44354.954861111109</c:v>
                </c:pt>
                <c:pt idx="14318">
                  <c:v>44073.43472222222</c:v>
                </c:pt>
                <c:pt idx="14319">
                  <c:v>44162.586805555555</c:v>
                </c:pt>
                <c:pt idx="14320">
                  <c:v>44209.195138888892</c:v>
                </c:pt>
                <c:pt idx="14321">
                  <c:v>44092.995833333334</c:v>
                </c:pt>
                <c:pt idx="14322">
                  <c:v>44096.250694444447</c:v>
                </c:pt>
                <c:pt idx="14323">
                  <c:v>44320.449305555558</c:v>
                </c:pt>
                <c:pt idx="14324">
                  <c:v>44061.902777777781</c:v>
                </c:pt>
                <c:pt idx="14325">
                  <c:v>44009.963888888888</c:v>
                </c:pt>
                <c:pt idx="14326">
                  <c:v>44112.486111111109</c:v>
                </c:pt>
                <c:pt idx="14327">
                  <c:v>44250.896527777775</c:v>
                </c:pt>
                <c:pt idx="14328">
                  <c:v>44334.245833333334</c:v>
                </c:pt>
                <c:pt idx="14329">
                  <c:v>44223.011805555558</c:v>
                </c:pt>
                <c:pt idx="14330">
                  <c:v>44086.193749999999</c:v>
                </c:pt>
                <c:pt idx="14331">
                  <c:v>44351.520138888889</c:v>
                </c:pt>
                <c:pt idx="14332">
                  <c:v>44016.231944444444</c:v>
                </c:pt>
                <c:pt idx="14333">
                  <c:v>44351.246527777781</c:v>
                </c:pt>
                <c:pt idx="14334">
                  <c:v>44103.995138888888</c:v>
                </c:pt>
                <c:pt idx="14335">
                  <c:v>44069.287499999999</c:v>
                </c:pt>
                <c:pt idx="14336">
                  <c:v>44261.171527777777</c:v>
                </c:pt>
                <c:pt idx="14337">
                  <c:v>44237.091666666667</c:v>
                </c:pt>
                <c:pt idx="14338">
                  <c:v>44299.718055555553</c:v>
                </c:pt>
                <c:pt idx="14339">
                  <c:v>44139.960416666669</c:v>
                </c:pt>
                <c:pt idx="14340">
                  <c:v>44024.029861111114</c:v>
                </c:pt>
                <c:pt idx="14341">
                  <c:v>44350.679861111108</c:v>
                </c:pt>
                <c:pt idx="14342">
                  <c:v>44182.126388888886</c:v>
                </c:pt>
                <c:pt idx="14343">
                  <c:v>44139.679166666669</c:v>
                </c:pt>
                <c:pt idx="14344">
                  <c:v>44121.112500000003</c:v>
                </c:pt>
                <c:pt idx="14345">
                  <c:v>44213.680555555555</c:v>
                </c:pt>
                <c:pt idx="14346">
                  <c:v>44174.413194444445</c:v>
                </c:pt>
                <c:pt idx="14347">
                  <c:v>44225.324305555558</c:v>
                </c:pt>
                <c:pt idx="14348">
                  <c:v>44355.35</c:v>
                </c:pt>
                <c:pt idx="14349">
                  <c:v>44135.063888888886</c:v>
                </c:pt>
                <c:pt idx="14350">
                  <c:v>44253.870138888888</c:v>
                </c:pt>
                <c:pt idx="14351">
                  <c:v>44234.782638888886</c:v>
                </c:pt>
                <c:pt idx="14352">
                  <c:v>44349.736111111109</c:v>
                </c:pt>
                <c:pt idx="14353">
                  <c:v>44275.225694444445</c:v>
                </c:pt>
                <c:pt idx="14354">
                  <c:v>44329.302083333336</c:v>
                </c:pt>
                <c:pt idx="14355">
                  <c:v>44013.515972222223</c:v>
                </c:pt>
                <c:pt idx="14356">
                  <c:v>44020.786805555559</c:v>
                </c:pt>
                <c:pt idx="14357">
                  <c:v>44307.918749999997</c:v>
                </c:pt>
                <c:pt idx="14358">
                  <c:v>44184.638888888891</c:v>
                </c:pt>
                <c:pt idx="14359">
                  <c:v>44240.134722222225</c:v>
                </c:pt>
                <c:pt idx="14360">
                  <c:v>44274.607638888891</c:v>
                </c:pt>
                <c:pt idx="14361">
                  <c:v>44133.313194444447</c:v>
                </c:pt>
                <c:pt idx="14362">
                  <c:v>44117.002083333333</c:v>
                </c:pt>
                <c:pt idx="14363">
                  <c:v>44004.351388888892</c:v>
                </c:pt>
                <c:pt idx="14364">
                  <c:v>44006.21597222222</c:v>
                </c:pt>
                <c:pt idx="14365">
                  <c:v>44264.625</c:v>
                </c:pt>
                <c:pt idx="14366">
                  <c:v>44350.368055555555</c:v>
                </c:pt>
                <c:pt idx="14367">
                  <c:v>44355.211111111108</c:v>
                </c:pt>
                <c:pt idx="14368">
                  <c:v>44062.309027777781</c:v>
                </c:pt>
                <c:pt idx="14369">
                  <c:v>44324.931250000001</c:v>
                </c:pt>
                <c:pt idx="14370">
                  <c:v>44201.395138888889</c:v>
                </c:pt>
                <c:pt idx="14371">
                  <c:v>44353.229166666664</c:v>
                </c:pt>
                <c:pt idx="14372">
                  <c:v>44028.436805555553</c:v>
                </c:pt>
                <c:pt idx="14373">
                  <c:v>44142.75277777778</c:v>
                </c:pt>
                <c:pt idx="14374">
                  <c:v>44104.151388888888</c:v>
                </c:pt>
                <c:pt idx="14375">
                  <c:v>44329.267361111109</c:v>
                </c:pt>
                <c:pt idx="14376">
                  <c:v>44297.650694444441</c:v>
                </c:pt>
                <c:pt idx="14377">
                  <c:v>44173.672222222223</c:v>
                </c:pt>
                <c:pt idx="14378">
                  <c:v>44261.395138888889</c:v>
                </c:pt>
                <c:pt idx="14379">
                  <c:v>44331.708333333336</c:v>
                </c:pt>
                <c:pt idx="14380">
                  <c:v>44089.615972222222</c:v>
                </c:pt>
                <c:pt idx="14381">
                  <c:v>44172.020138888889</c:v>
                </c:pt>
                <c:pt idx="14382">
                  <c:v>44029.515277777777</c:v>
                </c:pt>
                <c:pt idx="14383">
                  <c:v>44358.533333333333</c:v>
                </c:pt>
                <c:pt idx="14384">
                  <c:v>44359.976388888892</c:v>
                </c:pt>
                <c:pt idx="14385">
                  <c:v>44038.411111111112</c:v>
                </c:pt>
                <c:pt idx="14386">
                  <c:v>44149.409722222219</c:v>
                </c:pt>
                <c:pt idx="14387">
                  <c:v>44072.288888888892</c:v>
                </c:pt>
                <c:pt idx="14388">
                  <c:v>44349.104861111111</c:v>
                </c:pt>
                <c:pt idx="14389">
                  <c:v>44049.5</c:v>
                </c:pt>
                <c:pt idx="14390">
                  <c:v>44118.386111111111</c:v>
                </c:pt>
                <c:pt idx="14391">
                  <c:v>44251.252083333333</c:v>
                </c:pt>
                <c:pt idx="14392">
                  <c:v>44239.427777777775</c:v>
                </c:pt>
                <c:pt idx="14393">
                  <c:v>44276.888888888891</c:v>
                </c:pt>
                <c:pt idx="14394">
                  <c:v>44158.292361111111</c:v>
                </c:pt>
                <c:pt idx="14395">
                  <c:v>44218.902777777781</c:v>
                </c:pt>
                <c:pt idx="14396">
                  <c:v>44323.440972222219</c:v>
                </c:pt>
                <c:pt idx="14397">
                  <c:v>44156.027777777781</c:v>
                </c:pt>
                <c:pt idx="14398">
                  <c:v>44314.393750000003</c:v>
                </c:pt>
                <c:pt idx="14399">
                  <c:v>44227.34375</c:v>
                </c:pt>
                <c:pt idx="14400">
                  <c:v>44303.155555555553</c:v>
                </c:pt>
                <c:pt idx="14401">
                  <c:v>44279.959722222222</c:v>
                </c:pt>
                <c:pt idx="14402">
                  <c:v>44185.551388888889</c:v>
                </c:pt>
                <c:pt idx="14403">
                  <c:v>44140.165277777778</c:v>
                </c:pt>
                <c:pt idx="14404">
                  <c:v>44095.691666666666</c:v>
                </c:pt>
                <c:pt idx="14405">
                  <c:v>44161.633333333331</c:v>
                </c:pt>
                <c:pt idx="14406">
                  <c:v>44093.677083333336</c:v>
                </c:pt>
                <c:pt idx="14407">
                  <c:v>44360.490972222222</c:v>
                </c:pt>
                <c:pt idx="14408">
                  <c:v>44081.736805555556</c:v>
                </c:pt>
                <c:pt idx="14409">
                  <c:v>44209.796527777777</c:v>
                </c:pt>
                <c:pt idx="14410">
                  <c:v>44333.28402777778</c:v>
                </c:pt>
                <c:pt idx="14411">
                  <c:v>44347.386805555558</c:v>
                </c:pt>
                <c:pt idx="14412">
                  <c:v>44212.750694444447</c:v>
                </c:pt>
                <c:pt idx="14413">
                  <c:v>44334.554861111108</c:v>
                </c:pt>
                <c:pt idx="14414">
                  <c:v>44015.46875</c:v>
                </c:pt>
                <c:pt idx="14415">
                  <c:v>44011.914583333331</c:v>
                </c:pt>
                <c:pt idx="14416">
                  <c:v>44114.601388888892</c:v>
                </c:pt>
                <c:pt idx="14417">
                  <c:v>44002.591666666667</c:v>
                </c:pt>
                <c:pt idx="14418">
                  <c:v>44138.51666666667</c:v>
                </c:pt>
                <c:pt idx="14419">
                  <c:v>44208.459027777775</c:v>
                </c:pt>
                <c:pt idx="14420">
                  <c:v>44253.214583333334</c:v>
                </c:pt>
                <c:pt idx="14421">
                  <c:v>44264.995138888888</c:v>
                </c:pt>
                <c:pt idx="14422">
                  <c:v>44224.902777777781</c:v>
                </c:pt>
                <c:pt idx="14423">
                  <c:v>44092.60833333333</c:v>
                </c:pt>
                <c:pt idx="14424">
                  <c:v>44085.304861111108</c:v>
                </c:pt>
                <c:pt idx="14425">
                  <c:v>44053.179166666669</c:v>
                </c:pt>
                <c:pt idx="14426">
                  <c:v>44264.813194444447</c:v>
                </c:pt>
                <c:pt idx="14427">
                  <c:v>44268.152777777781</c:v>
                </c:pt>
                <c:pt idx="14428">
                  <c:v>44003.867361111108</c:v>
                </c:pt>
                <c:pt idx="14429">
                  <c:v>44131.296527777777</c:v>
                </c:pt>
                <c:pt idx="14430">
                  <c:v>44271.678472222222</c:v>
                </c:pt>
                <c:pt idx="14431">
                  <c:v>44207.425000000003</c:v>
                </c:pt>
                <c:pt idx="14432">
                  <c:v>44323.35833333333</c:v>
                </c:pt>
                <c:pt idx="14433">
                  <c:v>44325.058333333334</c:v>
                </c:pt>
                <c:pt idx="14434">
                  <c:v>44105.717361111114</c:v>
                </c:pt>
                <c:pt idx="14435">
                  <c:v>44167.51458333333</c:v>
                </c:pt>
                <c:pt idx="14436">
                  <c:v>44278.851388888892</c:v>
                </c:pt>
                <c:pt idx="14437">
                  <c:v>44282.000694444447</c:v>
                </c:pt>
                <c:pt idx="14438">
                  <c:v>44042.165972222225</c:v>
                </c:pt>
                <c:pt idx="14439">
                  <c:v>44114.78402777778</c:v>
                </c:pt>
                <c:pt idx="14440">
                  <c:v>44191.385416666664</c:v>
                </c:pt>
                <c:pt idx="14441">
                  <c:v>44040.369444444441</c:v>
                </c:pt>
                <c:pt idx="14442">
                  <c:v>44284.801388888889</c:v>
                </c:pt>
                <c:pt idx="14443">
                  <c:v>44089.989583333336</c:v>
                </c:pt>
                <c:pt idx="14444">
                  <c:v>44341.730555555558</c:v>
                </c:pt>
                <c:pt idx="14445">
                  <c:v>44189.171527777777</c:v>
                </c:pt>
                <c:pt idx="14446">
                  <c:v>44330.782638888886</c:v>
                </c:pt>
                <c:pt idx="14447">
                  <c:v>44028.572916666664</c:v>
                </c:pt>
                <c:pt idx="14448">
                  <c:v>44227.431944444441</c:v>
                </c:pt>
                <c:pt idx="14449">
                  <c:v>44056.49722222222</c:v>
                </c:pt>
                <c:pt idx="14450">
                  <c:v>44363.463194444441</c:v>
                </c:pt>
                <c:pt idx="14451">
                  <c:v>44291.367361111108</c:v>
                </c:pt>
                <c:pt idx="14452">
                  <c:v>44051.168055555558</c:v>
                </c:pt>
                <c:pt idx="14453">
                  <c:v>44353.406944444447</c:v>
                </c:pt>
                <c:pt idx="14454">
                  <c:v>44193.690972222219</c:v>
                </c:pt>
                <c:pt idx="14455">
                  <c:v>44268.400694444441</c:v>
                </c:pt>
                <c:pt idx="14456">
                  <c:v>44227.157638888886</c:v>
                </c:pt>
                <c:pt idx="14457">
                  <c:v>44048.42083333333</c:v>
                </c:pt>
                <c:pt idx="14458">
                  <c:v>44212.675000000003</c:v>
                </c:pt>
                <c:pt idx="14459">
                  <c:v>44101.402777777781</c:v>
                </c:pt>
                <c:pt idx="14460">
                  <c:v>44218.28125</c:v>
                </c:pt>
                <c:pt idx="14461">
                  <c:v>44158.111805555556</c:v>
                </c:pt>
                <c:pt idx="14462">
                  <c:v>44235.659722222219</c:v>
                </c:pt>
                <c:pt idx="14463">
                  <c:v>44316.634722222225</c:v>
                </c:pt>
                <c:pt idx="14464">
                  <c:v>44165.241666666669</c:v>
                </c:pt>
                <c:pt idx="14465">
                  <c:v>44281.505555555559</c:v>
                </c:pt>
                <c:pt idx="14466">
                  <c:v>44337.759027777778</c:v>
                </c:pt>
                <c:pt idx="14467">
                  <c:v>44075.01666666667</c:v>
                </c:pt>
                <c:pt idx="14468">
                  <c:v>44119.211111111108</c:v>
                </c:pt>
                <c:pt idx="14469">
                  <c:v>44218.274305555555</c:v>
                </c:pt>
                <c:pt idx="14470">
                  <c:v>44137.615277777775</c:v>
                </c:pt>
                <c:pt idx="14471">
                  <c:v>44154.123611111114</c:v>
                </c:pt>
                <c:pt idx="14472">
                  <c:v>44201.884027777778</c:v>
                </c:pt>
                <c:pt idx="14473">
                  <c:v>44177.188194444447</c:v>
                </c:pt>
                <c:pt idx="14474">
                  <c:v>44094.517361111109</c:v>
                </c:pt>
                <c:pt idx="14475">
                  <c:v>44280.222222222219</c:v>
                </c:pt>
                <c:pt idx="14476">
                  <c:v>44176.828472222223</c:v>
                </c:pt>
                <c:pt idx="14477">
                  <c:v>44329.511111111111</c:v>
                </c:pt>
                <c:pt idx="14478">
                  <c:v>44109.388888888891</c:v>
                </c:pt>
                <c:pt idx="14479">
                  <c:v>44214.095833333333</c:v>
                </c:pt>
                <c:pt idx="14480">
                  <c:v>44052.018750000003</c:v>
                </c:pt>
                <c:pt idx="14481">
                  <c:v>44003.879861111112</c:v>
                </c:pt>
                <c:pt idx="14482">
                  <c:v>44206.076388888891</c:v>
                </c:pt>
                <c:pt idx="14483">
                  <c:v>44091.932638888888</c:v>
                </c:pt>
                <c:pt idx="14484">
                  <c:v>44258.768750000003</c:v>
                </c:pt>
                <c:pt idx="14485">
                  <c:v>44125.748611111114</c:v>
                </c:pt>
                <c:pt idx="14486">
                  <c:v>44308.762499999997</c:v>
                </c:pt>
                <c:pt idx="14487">
                  <c:v>44133.688194444447</c:v>
                </c:pt>
                <c:pt idx="14488">
                  <c:v>44232.415972222225</c:v>
                </c:pt>
                <c:pt idx="14489">
                  <c:v>44343.820138888892</c:v>
                </c:pt>
                <c:pt idx="14490">
                  <c:v>44176.425000000003</c:v>
                </c:pt>
                <c:pt idx="14491">
                  <c:v>44203.060416666667</c:v>
                </c:pt>
                <c:pt idx="14492">
                  <c:v>44133.868750000001</c:v>
                </c:pt>
                <c:pt idx="14493">
                  <c:v>44299.765972222223</c:v>
                </c:pt>
                <c:pt idx="14494">
                  <c:v>44281.855555555558</c:v>
                </c:pt>
                <c:pt idx="14495">
                  <c:v>44100.861805555556</c:v>
                </c:pt>
                <c:pt idx="14496">
                  <c:v>44333.731944444444</c:v>
                </c:pt>
                <c:pt idx="14497">
                  <c:v>44355.993055555555</c:v>
                </c:pt>
                <c:pt idx="14498">
                  <c:v>44128.344444444447</c:v>
                </c:pt>
                <c:pt idx="14499">
                  <c:v>44020.48541666667</c:v>
                </c:pt>
                <c:pt idx="14500">
                  <c:v>44223.962500000001</c:v>
                </c:pt>
                <c:pt idx="14501">
                  <c:v>44035.133333333331</c:v>
                </c:pt>
                <c:pt idx="14502">
                  <c:v>44119.163194444445</c:v>
                </c:pt>
                <c:pt idx="14503">
                  <c:v>44166.870138888888</c:v>
                </c:pt>
                <c:pt idx="14504">
                  <c:v>44333.927777777775</c:v>
                </c:pt>
                <c:pt idx="14505">
                  <c:v>44215.018055555556</c:v>
                </c:pt>
                <c:pt idx="14506">
                  <c:v>44175.975694444445</c:v>
                </c:pt>
                <c:pt idx="14507">
                  <c:v>44052.731944444444</c:v>
                </c:pt>
                <c:pt idx="14508">
                  <c:v>44073.605555555558</c:v>
                </c:pt>
                <c:pt idx="14509">
                  <c:v>44235.070833333331</c:v>
                </c:pt>
                <c:pt idx="14510">
                  <c:v>44270.37222222222</c:v>
                </c:pt>
                <c:pt idx="14511">
                  <c:v>44002.15</c:v>
                </c:pt>
                <c:pt idx="14512">
                  <c:v>44176.399305555555</c:v>
                </c:pt>
                <c:pt idx="14513">
                  <c:v>44262.793055555558</c:v>
                </c:pt>
                <c:pt idx="14514">
                  <c:v>44159.530555555553</c:v>
                </c:pt>
                <c:pt idx="14515">
                  <c:v>44034.506944444445</c:v>
                </c:pt>
                <c:pt idx="14516">
                  <c:v>44017.050694444442</c:v>
                </c:pt>
                <c:pt idx="14517">
                  <c:v>44193.643750000003</c:v>
                </c:pt>
                <c:pt idx="14518">
                  <c:v>44041.368055555555</c:v>
                </c:pt>
                <c:pt idx="14519">
                  <c:v>44205.707638888889</c:v>
                </c:pt>
                <c:pt idx="14520">
                  <c:v>44208.890277777777</c:v>
                </c:pt>
                <c:pt idx="14521">
                  <c:v>44153.770138888889</c:v>
                </c:pt>
                <c:pt idx="14522">
                  <c:v>44150.806944444441</c:v>
                </c:pt>
                <c:pt idx="14523">
                  <c:v>44084.34652777778</c:v>
                </c:pt>
                <c:pt idx="14524">
                  <c:v>44108.384722222225</c:v>
                </c:pt>
                <c:pt idx="14525">
                  <c:v>44021.163194444445</c:v>
                </c:pt>
                <c:pt idx="14526">
                  <c:v>44258.072916666664</c:v>
                </c:pt>
                <c:pt idx="14527">
                  <c:v>44336.90625</c:v>
                </c:pt>
                <c:pt idx="14528">
                  <c:v>44159.779861111114</c:v>
                </c:pt>
                <c:pt idx="14529">
                  <c:v>44316.979861111111</c:v>
                </c:pt>
                <c:pt idx="14530">
                  <c:v>44344.850694444445</c:v>
                </c:pt>
                <c:pt idx="14531">
                  <c:v>44121.381249999999</c:v>
                </c:pt>
                <c:pt idx="14532">
                  <c:v>44135.555555555555</c:v>
                </c:pt>
                <c:pt idx="14533">
                  <c:v>44246.135416666664</c:v>
                </c:pt>
                <c:pt idx="14534">
                  <c:v>44044.630555555559</c:v>
                </c:pt>
                <c:pt idx="14535">
                  <c:v>44069.724305555559</c:v>
                </c:pt>
                <c:pt idx="14536">
                  <c:v>44313.15347222222</c:v>
                </c:pt>
                <c:pt idx="14537">
                  <c:v>44046.300694444442</c:v>
                </c:pt>
                <c:pt idx="14538">
                  <c:v>44105.600694444445</c:v>
                </c:pt>
                <c:pt idx="14539">
                  <c:v>44275.436805555553</c:v>
                </c:pt>
                <c:pt idx="14540">
                  <c:v>44089.855555555558</c:v>
                </c:pt>
                <c:pt idx="14541">
                  <c:v>44293.085416666669</c:v>
                </c:pt>
                <c:pt idx="14542">
                  <c:v>44148.38958333333</c:v>
                </c:pt>
                <c:pt idx="14543">
                  <c:v>44085.379861111112</c:v>
                </c:pt>
                <c:pt idx="14544">
                  <c:v>44061.084027777775</c:v>
                </c:pt>
                <c:pt idx="14545">
                  <c:v>44008.72152777778</c:v>
                </c:pt>
                <c:pt idx="14546">
                  <c:v>44038.13958333333</c:v>
                </c:pt>
                <c:pt idx="14547">
                  <c:v>44067.479861111111</c:v>
                </c:pt>
                <c:pt idx="14548">
                  <c:v>44013.940972222219</c:v>
                </c:pt>
                <c:pt idx="14549">
                  <c:v>44228.586805555555</c:v>
                </c:pt>
                <c:pt idx="14550">
                  <c:v>44000.338194444441</c:v>
                </c:pt>
                <c:pt idx="14551">
                  <c:v>44002.936805555553</c:v>
                </c:pt>
                <c:pt idx="14552">
                  <c:v>44196.456250000003</c:v>
                </c:pt>
                <c:pt idx="14553">
                  <c:v>44125.277777777781</c:v>
                </c:pt>
                <c:pt idx="14554">
                  <c:v>44050.205555555556</c:v>
                </c:pt>
                <c:pt idx="14555">
                  <c:v>44317.068749999999</c:v>
                </c:pt>
                <c:pt idx="14556">
                  <c:v>44198.954861111109</c:v>
                </c:pt>
                <c:pt idx="14557">
                  <c:v>44355.009027777778</c:v>
                </c:pt>
                <c:pt idx="14558">
                  <c:v>44359.304166666669</c:v>
                </c:pt>
                <c:pt idx="14559">
                  <c:v>44363.870138888888</c:v>
                </c:pt>
                <c:pt idx="14560">
                  <c:v>44025.96597222222</c:v>
                </c:pt>
                <c:pt idx="14561">
                  <c:v>44290.349305555559</c:v>
                </c:pt>
                <c:pt idx="14562">
                  <c:v>44272.947916666664</c:v>
                </c:pt>
                <c:pt idx="14563">
                  <c:v>44153.222222222219</c:v>
                </c:pt>
                <c:pt idx="14564">
                  <c:v>44273.849305555559</c:v>
                </c:pt>
                <c:pt idx="14565">
                  <c:v>44303.597916666666</c:v>
                </c:pt>
                <c:pt idx="14566">
                  <c:v>44338.67291666667</c:v>
                </c:pt>
                <c:pt idx="14567">
                  <c:v>44331.49722222222</c:v>
                </c:pt>
                <c:pt idx="14568">
                  <c:v>44055.078472222223</c:v>
                </c:pt>
                <c:pt idx="14569">
                  <c:v>44108.205555555556</c:v>
                </c:pt>
                <c:pt idx="14570">
                  <c:v>44346.388194444444</c:v>
                </c:pt>
                <c:pt idx="14571">
                  <c:v>44019.633333333331</c:v>
                </c:pt>
                <c:pt idx="14572">
                  <c:v>44262.464583333334</c:v>
                </c:pt>
                <c:pt idx="14573">
                  <c:v>44199.915972222225</c:v>
                </c:pt>
                <c:pt idx="14574">
                  <c:v>44235.743750000001</c:v>
                </c:pt>
                <c:pt idx="14575">
                  <c:v>44106.887499999997</c:v>
                </c:pt>
                <c:pt idx="14576">
                  <c:v>44326.078472222223</c:v>
                </c:pt>
                <c:pt idx="14577">
                  <c:v>44298.527083333334</c:v>
                </c:pt>
                <c:pt idx="14578">
                  <c:v>44026.705555555556</c:v>
                </c:pt>
                <c:pt idx="14579">
                  <c:v>44256.723611111112</c:v>
                </c:pt>
                <c:pt idx="14580">
                  <c:v>44157.944444444445</c:v>
                </c:pt>
                <c:pt idx="14581">
                  <c:v>44292.809027777781</c:v>
                </c:pt>
                <c:pt idx="14582">
                  <c:v>44359.48333333333</c:v>
                </c:pt>
                <c:pt idx="14583">
                  <c:v>44017.311805555553</c:v>
                </c:pt>
                <c:pt idx="14584">
                  <c:v>44016.771527777775</c:v>
                </c:pt>
                <c:pt idx="14585">
                  <c:v>44099.439583333333</c:v>
                </c:pt>
                <c:pt idx="14586">
                  <c:v>44236.29791666667</c:v>
                </c:pt>
                <c:pt idx="14587">
                  <c:v>44283.92291666667</c:v>
                </c:pt>
                <c:pt idx="14588">
                  <c:v>44114.453472222223</c:v>
                </c:pt>
                <c:pt idx="14589">
                  <c:v>44286.770138888889</c:v>
                </c:pt>
                <c:pt idx="14590">
                  <c:v>44178.269444444442</c:v>
                </c:pt>
                <c:pt idx="14591">
                  <c:v>44243.936805555553</c:v>
                </c:pt>
                <c:pt idx="14592">
                  <c:v>44208.600694444445</c:v>
                </c:pt>
                <c:pt idx="14593">
                  <c:v>44323.789583333331</c:v>
                </c:pt>
                <c:pt idx="14594">
                  <c:v>44046.802083333336</c:v>
                </c:pt>
                <c:pt idx="14595">
                  <c:v>44244.009722222225</c:v>
                </c:pt>
                <c:pt idx="14596">
                  <c:v>44201.845833333333</c:v>
                </c:pt>
                <c:pt idx="14597">
                  <c:v>44289.571527777778</c:v>
                </c:pt>
                <c:pt idx="14598">
                  <c:v>44235.138888888891</c:v>
                </c:pt>
                <c:pt idx="14599">
                  <c:v>44179.38958333333</c:v>
                </c:pt>
                <c:pt idx="14600">
                  <c:v>44263.215277777781</c:v>
                </c:pt>
                <c:pt idx="14601">
                  <c:v>44214.564583333333</c:v>
                </c:pt>
                <c:pt idx="14602">
                  <c:v>44166.473611111112</c:v>
                </c:pt>
                <c:pt idx="14603">
                  <c:v>44291.966666666667</c:v>
                </c:pt>
                <c:pt idx="14604">
                  <c:v>44086.402083333334</c:v>
                </c:pt>
                <c:pt idx="14605">
                  <c:v>44160.109722222223</c:v>
                </c:pt>
                <c:pt idx="14606">
                  <c:v>44280.379166666666</c:v>
                </c:pt>
                <c:pt idx="14607">
                  <c:v>44137.709722222222</c:v>
                </c:pt>
                <c:pt idx="14608">
                  <c:v>44362.505555555559</c:v>
                </c:pt>
                <c:pt idx="14609">
                  <c:v>44290.318055555559</c:v>
                </c:pt>
                <c:pt idx="14610">
                  <c:v>44044.439583333333</c:v>
                </c:pt>
                <c:pt idx="14611">
                  <c:v>44086.45</c:v>
                </c:pt>
                <c:pt idx="14612">
                  <c:v>44057.807638888888</c:v>
                </c:pt>
                <c:pt idx="14613">
                  <c:v>44108.809027777781</c:v>
                </c:pt>
                <c:pt idx="14614">
                  <c:v>44206.567361111112</c:v>
                </c:pt>
                <c:pt idx="14615">
                  <c:v>44026.336111111108</c:v>
                </c:pt>
                <c:pt idx="14616">
                  <c:v>44329.127083333333</c:v>
                </c:pt>
                <c:pt idx="14617">
                  <c:v>44132.68472222222</c:v>
                </c:pt>
                <c:pt idx="14618">
                  <c:v>44159.931250000001</c:v>
                </c:pt>
                <c:pt idx="14619">
                  <c:v>44125.213888888888</c:v>
                </c:pt>
                <c:pt idx="14620">
                  <c:v>44296.574305555558</c:v>
                </c:pt>
                <c:pt idx="14621">
                  <c:v>44217.341666666667</c:v>
                </c:pt>
                <c:pt idx="14622">
                  <c:v>44117.146527777775</c:v>
                </c:pt>
                <c:pt idx="14623">
                  <c:v>44059.240972222222</c:v>
                </c:pt>
                <c:pt idx="14624">
                  <c:v>44135.259722222225</c:v>
                </c:pt>
                <c:pt idx="14625">
                  <c:v>44134.433333333334</c:v>
                </c:pt>
                <c:pt idx="14626">
                  <c:v>44265.517361111109</c:v>
                </c:pt>
                <c:pt idx="14627">
                  <c:v>44043.359027777777</c:v>
                </c:pt>
                <c:pt idx="14628">
                  <c:v>44155.622916666667</c:v>
                </c:pt>
                <c:pt idx="14629">
                  <c:v>44105.974305555559</c:v>
                </c:pt>
                <c:pt idx="14630">
                  <c:v>44014.916666666664</c:v>
                </c:pt>
                <c:pt idx="14631">
                  <c:v>44284.308333333334</c:v>
                </c:pt>
                <c:pt idx="14632">
                  <c:v>44242.568055555559</c:v>
                </c:pt>
                <c:pt idx="14633">
                  <c:v>44094.401388888888</c:v>
                </c:pt>
                <c:pt idx="14634">
                  <c:v>44351.01666666667</c:v>
                </c:pt>
                <c:pt idx="14635">
                  <c:v>44061.034722222219</c:v>
                </c:pt>
                <c:pt idx="14636">
                  <c:v>44011.064583333333</c:v>
                </c:pt>
                <c:pt idx="14637">
                  <c:v>44301.30972222222</c:v>
                </c:pt>
                <c:pt idx="14638">
                  <c:v>44122.103472222225</c:v>
                </c:pt>
                <c:pt idx="14639">
                  <c:v>44185.4375</c:v>
                </c:pt>
                <c:pt idx="14640">
                  <c:v>44322.1875</c:v>
                </c:pt>
                <c:pt idx="14641">
                  <c:v>44324.007638888892</c:v>
                </c:pt>
                <c:pt idx="14642">
                  <c:v>44231.09652777778</c:v>
                </c:pt>
                <c:pt idx="14643">
                  <c:v>44364.416666666664</c:v>
                </c:pt>
                <c:pt idx="14644">
                  <c:v>44037.189583333333</c:v>
                </c:pt>
                <c:pt idx="14645">
                  <c:v>44103.287499999999</c:v>
                </c:pt>
                <c:pt idx="14646">
                  <c:v>44187.447916666664</c:v>
                </c:pt>
                <c:pt idx="14647">
                  <c:v>44232.431944444441</c:v>
                </c:pt>
                <c:pt idx="14648">
                  <c:v>44299.447916666664</c:v>
                </c:pt>
                <c:pt idx="14649">
                  <c:v>44309.88958333333</c:v>
                </c:pt>
                <c:pt idx="14650">
                  <c:v>44243.090277777781</c:v>
                </c:pt>
                <c:pt idx="14651">
                  <c:v>44176.753472222219</c:v>
                </c:pt>
                <c:pt idx="14652">
                  <c:v>44307.539583333331</c:v>
                </c:pt>
                <c:pt idx="14653">
                  <c:v>44028.386111111111</c:v>
                </c:pt>
                <c:pt idx="14654">
                  <c:v>44148.893750000003</c:v>
                </c:pt>
                <c:pt idx="14655">
                  <c:v>44356.29791666667</c:v>
                </c:pt>
                <c:pt idx="14656">
                  <c:v>44310.20416666667</c:v>
                </c:pt>
                <c:pt idx="14657">
                  <c:v>44194.054166666669</c:v>
                </c:pt>
                <c:pt idx="14658">
                  <c:v>44322.46597222222</c:v>
                </c:pt>
                <c:pt idx="14659">
                  <c:v>44047.833333333336</c:v>
                </c:pt>
                <c:pt idx="14660">
                  <c:v>44206.09652777778</c:v>
                </c:pt>
                <c:pt idx="14661">
                  <c:v>44169.387499999997</c:v>
                </c:pt>
                <c:pt idx="14662">
                  <c:v>44035.286805555559</c:v>
                </c:pt>
                <c:pt idx="14663">
                  <c:v>44222.576388888891</c:v>
                </c:pt>
                <c:pt idx="14664">
                  <c:v>44257.802777777775</c:v>
                </c:pt>
                <c:pt idx="14665">
                  <c:v>44286.84097222222</c:v>
                </c:pt>
                <c:pt idx="14666">
                  <c:v>44123.045138888891</c:v>
                </c:pt>
                <c:pt idx="14667">
                  <c:v>44097.689583333333</c:v>
                </c:pt>
                <c:pt idx="14668">
                  <c:v>44303.052083333336</c:v>
                </c:pt>
                <c:pt idx="14669">
                  <c:v>44072.847222222219</c:v>
                </c:pt>
                <c:pt idx="14670">
                  <c:v>44205.038888888892</c:v>
                </c:pt>
                <c:pt idx="14671">
                  <c:v>44015.84097222222</c:v>
                </c:pt>
                <c:pt idx="14672">
                  <c:v>44266.236805555556</c:v>
                </c:pt>
                <c:pt idx="14673">
                  <c:v>44283.083333333336</c:v>
                </c:pt>
                <c:pt idx="14674">
                  <c:v>44137.965277777781</c:v>
                </c:pt>
                <c:pt idx="14675">
                  <c:v>44095.34097222222</c:v>
                </c:pt>
                <c:pt idx="14676">
                  <c:v>44254.946527777778</c:v>
                </c:pt>
                <c:pt idx="14677">
                  <c:v>44222.447916666664</c:v>
                </c:pt>
                <c:pt idx="14678">
                  <c:v>44124.152083333334</c:v>
                </c:pt>
                <c:pt idx="14679">
                  <c:v>44255.496527777781</c:v>
                </c:pt>
                <c:pt idx="14680">
                  <c:v>44153.05972222222</c:v>
                </c:pt>
                <c:pt idx="14681">
                  <c:v>44299.986111111109</c:v>
                </c:pt>
                <c:pt idx="14682">
                  <c:v>44238.75277777778</c:v>
                </c:pt>
                <c:pt idx="14683">
                  <c:v>44200.231249999997</c:v>
                </c:pt>
                <c:pt idx="14684">
                  <c:v>44219.573611111111</c:v>
                </c:pt>
                <c:pt idx="14685">
                  <c:v>44295.059027777781</c:v>
                </c:pt>
                <c:pt idx="14686">
                  <c:v>44208.416666666664</c:v>
                </c:pt>
                <c:pt idx="14687">
                  <c:v>44323.143055555556</c:v>
                </c:pt>
                <c:pt idx="14688">
                  <c:v>44289.773611111108</c:v>
                </c:pt>
                <c:pt idx="14689">
                  <c:v>44288.05</c:v>
                </c:pt>
                <c:pt idx="14690">
                  <c:v>44201.038888888892</c:v>
                </c:pt>
                <c:pt idx="14691">
                  <c:v>44060.078472222223</c:v>
                </c:pt>
                <c:pt idx="14692">
                  <c:v>44018.003472222219</c:v>
                </c:pt>
                <c:pt idx="14693">
                  <c:v>44251.03402777778</c:v>
                </c:pt>
                <c:pt idx="14694">
                  <c:v>44352.323611111111</c:v>
                </c:pt>
                <c:pt idx="14695">
                  <c:v>44199.03402777778</c:v>
                </c:pt>
                <c:pt idx="14696">
                  <c:v>44234.465277777781</c:v>
                </c:pt>
                <c:pt idx="14697">
                  <c:v>44222.438194444447</c:v>
                </c:pt>
                <c:pt idx="14698">
                  <c:v>44218.29791666667</c:v>
                </c:pt>
                <c:pt idx="14699">
                  <c:v>44224.642361111109</c:v>
                </c:pt>
                <c:pt idx="14700">
                  <c:v>44223.892361111109</c:v>
                </c:pt>
                <c:pt idx="14701">
                  <c:v>44347.197916666664</c:v>
                </c:pt>
                <c:pt idx="14702">
                  <c:v>44222.506944444445</c:v>
                </c:pt>
                <c:pt idx="14703">
                  <c:v>44248.90625</c:v>
                </c:pt>
                <c:pt idx="14704">
                  <c:v>44067.553472222222</c:v>
                </c:pt>
                <c:pt idx="14705">
                  <c:v>44208.428472222222</c:v>
                </c:pt>
                <c:pt idx="14706">
                  <c:v>44003.866666666669</c:v>
                </c:pt>
                <c:pt idx="14707">
                  <c:v>44081.554861111108</c:v>
                </c:pt>
                <c:pt idx="14708">
                  <c:v>44018.955555555556</c:v>
                </c:pt>
                <c:pt idx="14709">
                  <c:v>44256.986111111109</c:v>
                </c:pt>
                <c:pt idx="14710">
                  <c:v>44170.345138888886</c:v>
                </c:pt>
                <c:pt idx="14711">
                  <c:v>44327.1875</c:v>
                </c:pt>
                <c:pt idx="14712">
                  <c:v>44355.740277777775</c:v>
                </c:pt>
                <c:pt idx="14713">
                  <c:v>44031.138888888891</c:v>
                </c:pt>
                <c:pt idx="14714">
                  <c:v>44066.950694444444</c:v>
                </c:pt>
                <c:pt idx="14715">
                  <c:v>44354.686111111114</c:v>
                </c:pt>
                <c:pt idx="14716">
                  <c:v>44141.693055555559</c:v>
                </c:pt>
                <c:pt idx="14717">
                  <c:v>44182.688194444447</c:v>
                </c:pt>
                <c:pt idx="14718">
                  <c:v>44168.265972222223</c:v>
                </c:pt>
                <c:pt idx="14719">
                  <c:v>44260.122916666667</c:v>
                </c:pt>
                <c:pt idx="14720">
                  <c:v>44239.992361111108</c:v>
                </c:pt>
                <c:pt idx="14721">
                  <c:v>44299.104861111111</c:v>
                </c:pt>
                <c:pt idx="14722">
                  <c:v>44173.367361111108</c:v>
                </c:pt>
                <c:pt idx="14723">
                  <c:v>44329.73333333333</c:v>
                </c:pt>
                <c:pt idx="14724">
                  <c:v>44096.506249999999</c:v>
                </c:pt>
                <c:pt idx="14725">
                  <c:v>44138.581944444442</c:v>
                </c:pt>
                <c:pt idx="14726">
                  <c:v>44341.165972222225</c:v>
                </c:pt>
                <c:pt idx="14727">
                  <c:v>44260.614583333336</c:v>
                </c:pt>
                <c:pt idx="14728">
                  <c:v>44156.195138888892</c:v>
                </c:pt>
                <c:pt idx="14729">
                  <c:v>44183.279166666667</c:v>
                </c:pt>
                <c:pt idx="14730">
                  <c:v>44230.236805555556</c:v>
                </c:pt>
                <c:pt idx="14731">
                  <c:v>44083.525694444441</c:v>
                </c:pt>
                <c:pt idx="14732">
                  <c:v>44051.148611111108</c:v>
                </c:pt>
                <c:pt idx="14733">
                  <c:v>44247.059027777781</c:v>
                </c:pt>
                <c:pt idx="14734">
                  <c:v>44299.757638888892</c:v>
                </c:pt>
                <c:pt idx="14735">
                  <c:v>44143.350694444445</c:v>
                </c:pt>
                <c:pt idx="14736">
                  <c:v>44182.072916666664</c:v>
                </c:pt>
                <c:pt idx="14737">
                  <c:v>44091.654861111114</c:v>
                </c:pt>
                <c:pt idx="14738">
                  <c:v>44154.201388888891</c:v>
                </c:pt>
                <c:pt idx="14739">
                  <c:v>44219.925000000003</c:v>
                </c:pt>
                <c:pt idx="14740">
                  <c:v>44202.132638888892</c:v>
                </c:pt>
                <c:pt idx="14741">
                  <c:v>44234.536111111112</c:v>
                </c:pt>
                <c:pt idx="14742">
                  <c:v>44321.899305555555</c:v>
                </c:pt>
                <c:pt idx="14743">
                  <c:v>44168.320833333331</c:v>
                </c:pt>
                <c:pt idx="14744">
                  <c:v>44159.874305555553</c:v>
                </c:pt>
                <c:pt idx="14745">
                  <c:v>44361.754166666666</c:v>
                </c:pt>
                <c:pt idx="14746">
                  <c:v>44188.134722222225</c:v>
                </c:pt>
                <c:pt idx="14747">
                  <c:v>44042.836111111108</c:v>
                </c:pt>
                <c:pt idx="14748">
                  <c:v>44201.94027777778</c:v>
                </c:pt>
                <c:pt idx="14749">
                  <c:v>44106.664583333331</c:v>
                </c:pt>
                <c:pt idx="14750">
                  <c:v>44252.458333333336</c:v>
                </c:pt>
                <c:pt idx="14751">
                  <c:v>44312.678472222222</c:v>
                </c:pt>
                <c:pt idx="14752">
                  <c:v>44133.479166666664</c:v>
                </c:pt>
                <c:pt idx="14753">
                  <c:v>44019.670138888891</c:v>
                </c:pt>
                <c:pt idx="14754">
                  <c:v>44207.444444444445</c:v>
                </c:pt>
                <c:pt idx="14755">
                  <c:v>44085.348611111112</c:v>
                </c:pt>
                <c:pt idx="14756">
                  <c:v>44135.654166666667</c:v>
                </c:pt>
                <c:pt idx="14757">
                  <c:v>44109.314583333333</c:v>
                </c:pt>
                <c:pt idx="14758">
                  <c:v>44350.222222222219</c:v>
                </c:pt>
                <c:pt idx="14759">
                  <c:v>44287.126388888886</c:v>
                </c:pt>
                <c:pt idx="14760">
                  <c:v>44012.646527777775</c:v>
                </c:pt>
                <c:pt idx="14761">
                  <c:v>44240.84652777778</c:v>
                </c:pt>
                <c:pt idx="14762">
                  <c:v>44335.155555555553</c:v>
                </c:pt>
                <c:pt idx="14763">
                  <c:v>44294.166666666664</c:v>
                </c:pt>
                <c:pt idx="14764">
                  <c:v>44087.252083333333</c:v>
                </c:pt>
                <c:pt idx="14765">
                  <c:v>44213.87777777778</c:v>
                </c:pt>
                <c:pt idx="14766">
                  <c:v>44253.213194444441</c:v>
                </c:pt>
                <c:pt idx="14767">
                  <c:v>44224.254166666666</c:v>
                </c:pt>
                <c:pt idx="14768">
                  <c:v>44237.64166666667</c:v>
                </c:pt>
                <c:pt idx="14769">
                  <c:v>44279.945138888892</c:v>
                </c:pt>
                <c:pt idx="14770">
                  <c:v>44009.009027777778</c:v>
                </c:pt>
                <c:pt idx="14771">
                  <c:v>44020.905555555553</c:v>
                </c:pt>
                <c:pt idx="14772">
                  <c:v>44233.715277777781</c:v>
                </c:pt>
                <c:pt idx="14773">
                  <c:v>44280.771527777775</c:v>
                </c:pt>
                <c:pt idx="14774">
                  <c:v>44321.586111111108</c:v>
                </c:pt>
                <c:pt idx="14775">
                  <c:v>44108.050694444442</c:v>
                </c:pt>
                <c:pt idx="14776">
                  <c:v>44055.447222222225</c:v>
                </c:pt>
                <c:pt idx="14777">
                  <c:v>44263.529861111114</c:v>
                </c:pt>
                <c:pt idx="14778">
                  <c:v>44168.566666666666</c:v>
                </c:pt>
                <c:pt idx="14779">
                  <c:v>44011.081250000003</c:v>
                </c:pt>
                <c:pt idx="14780">
                  <c:v>44082.795138888891</c:v>
                </c:pt>
                <c:pt idx="14781">
                  <c:v>44269.015972222223</c:v>
                </c:pt>
                <c:pt idx="14782">
                  <c:v>44258.140277777777</c:v>
                </c:pt>
                <c:pt idx="14783">
                  <c:v>44287.088888888888</c:v>
                </c:pt>
                <c:pt idx="14784">
                  <c:v>44246.54791666667</c:v>
                </c:pt>
                <c:pt idx="14785">
                  <c:v>44165.928472222222</c:v>
                </c:pt>
                <c:pt idx="14786">
                  <c:v>44163.378472222219</c:v>
                </c:pt>
                <c:pt idx="14787">
                  <c:v>44142.23541666667</c:v>
                </c:pt>
                <c:pt idx="14788">
                  <c:v>44174.591666666667</c:v>
                </c:pt>
                <c:pt idx="14789">
                  <c:v>44265.966666666667</c:v>
                </c:pt>
                <c:pt idx="14790">
                  <c:v>44270.45</c:v>
                </c:pt>
                <c:pt idx="14791">
                  <c:v>44165.104861111111</c:v>
                </c:pt>
                <c:pt idx="14792">
                  <c:v>44332.218055555553</c:v>
                </c:pt>
                <c:pt idx="14793">
                  <c:v>44109.743055555555</c:v>
                </c:pt>
                <c:pt idx="14794">
                  <c:v>44207.396527777775</c:v>
                </c:pt>
                <c:pt idx="14795">
                  <c:v>44301.779166666667</c:v>
                </c:pt>
                <c:pt idx="14796">
                  <c:v>44167.727777777778</c:v>
                </c:pt>
                <c:pt idx="14797">
                  <c:v>44120.650694444441</c:v>
                </c:pt>
                <c:pt idx="14798">
                  <c:v>44154.977083333331</c:v>
                </c:pt>
                <c:pt idx="14799">
                  <c:v>44162.780555555553</c:v>
                </c:pt>
                <c:pt idx="14800">
                  <c:v>44070.143055555556</c:v>
                </c:pt>
                <c:pt idx="14801">
                  <c:v>44013.347222222219</c:v>
                </c:pt>
                <c:pt idx="14802">
                  <c:v>44006.97152777778</c:v>
                </c:pt>
                <c:pt idx="14803">
                  <c:v>44008.918749999997</c:v>
                </c:pt>
                <c:pt idx="14804">
                  <c:v>44008.518055555556</c:v>
                </c:pt>
                <c:pt idx="14805">
                  <c:v>44169.998611111114</c:v>
                </c:pt>
                <c:pt idx="14806">
                  <c:v>44167.861111111109</c:v>
                </c:pt>
                <c:pt idx="14807">
                  <c:v>44157.593055555553</c:v>
                </c:pt>
                <c:pt idx="14808">
                  <c:v>44305.779861111114</c:v>
                </c:pt>
                <c:pt idx="14809">
                  <c:v>44234.353472222225</c:v>
                </c:pt>
                <c:pt idx="14810">
                  <c:v>44094.852777777778</c:v>
                </c:pt>
                <c:pt idx="14811">
                  <c:v>44264.208333333336</c:v>
                </c:pt>
                <c:pt idx="14812">
                  <c:v>44085.597916666666</c:v>
                </c:pt>
                <c:pt idx="14813">
                  <c:v>44219.345138888886</c:v>
                </c:pt>
                <c:pt idx="14814">
                  <c:v>44152.382638888892</c:v>
                </c:pt>
                <c:pt idx="14815">
                  <c:v>44171.419444444444</c:v>
                </c:pt>
                <c:pt idx="14816">
                  <c:v>44074.290277777778</c:v>
                </c:pt>
                <c:pt idx="14817">
                  <c:v>44211.306944444441</c:v>
                </c:pt>
                <c:pt idx="14818">
                  <c:v>44167.186111111114</c:v>
                </c:pt>
                <c:pt idx="14819">
                  <c:v>44311.675000000003</c:v>
                </c:pt>
                <c:pt idx="14820">
                  <c:v>44250.401388888888</c:v>
                </c:pt>
                <c:pt idx="14821">
                  <c:v>44132.928472222222</c:v>
                </c:pt>
                <c:pt idx="14822">
                  <c:v>44330.170138888891</c:v>
                </c:pt>
                <c:pt idx="14823">
                  <c:v>44360.565972222219</c:v>
                </c:pt>
                <c:pt idx="14824">
                  <c:v>44293.611111111109</c:v>
                </c:pt>
                <c:pt idx="14825">
                  <c:v>44354.433333333334</c:v>
                </c:pt>
                <c:pt idx="14826">
                  <c:v>44286.82708333333</c:v>
                </c:pt>
                <c:pt idx="14827">
                  <c:v>44219.673611111109</c:v>
                </c:pt>
                <c:pt idx="14828">
                  <c:v>44095.692361111112</c:v>
                </c:pt>
                <c:pt idx="14829">
                  <c:v>44278.057638888888</c:v>
                </c:pt>
                <c:pt idx="14830">
                  <c:v>44127.461805555555</c:v>
                </c:pt>
                <c:pt idx="14831">
                  <c:v>44136.587500000001</c:v>
                </c:pt>
                <c:pt idx="14832">
                  <c:v>44158.470833333333</c:v>
                </c:pt>
                <c:pt idx="14833">
                  <c:v>44339.081250000003</c:v>
                </c:pt>
                <c:pt idx="14834">
                  <c:v>44106.479861111111</c:v>
                </c:pt>
                <c:pt idx="14835">
                  <c:v>44258.445138888892</c:v>
                </c:pt>
                <c:pt idx="14836">
                  <c:v>44180.868750000001</c:v>
                </c:pt>
                <c:pt idx="14837">
                  <c:v>44142.78402777778</c:v>
                </c:pt>
                <c:pt idx="14838">
                  <c:v>44114.144444444442</c:v>
                </c:pt>
                <c:pt idx="14839">
                  <c:v>44046.736111111109</c:v>
                </c:pt>
                <c:pt idx="14840">
                  <c:v>44196.176388888889</c:v>
                </c:pt>
                <c:pt idx="14841">
                  <c:v>44060.200694444444</c:v>
                </c:pt>
                <c:pt idx="14842">
                  <c:v>44002.297222222223</c:v>
                </c:pt>
                <c:pt idx="14843">
                  <c:v>44137.678472222222</c:v>
                </c:pt>
                <c:pt idx="14844">
                  <c:v>44162.15625</c:v>
                </c:pt>
                <c:pt idx="14845">
                  <c:v>44302.609722222223</c:v>
                </c:pt>
                <c:pt idx="14846">
                  <c:v>44150.293749999997</c:v>
                </c:pt>
                <c:pt idx="14847">
                  <c:v>44083.397222222222</c:v>
                </c:pt>
                <c:pt idx="14848">
                  <c:v>44052.200694444444</c:v>
                </c:pt>
                <c:pt idx="14849">
                  <c:v>44277.554861111108</c:v>
                </c:pt>
                <c:pt idx="14850">
                  <c:v>44176.177777777775</c:v>
                </c:pt>
                <c:pt idx="14851">
                  <c:v>44087.840277777781</c:v>
                </c:pt>
                <c:pt idx="14852">
                  <c:v>44081.04791666667</c:v>
                </c:pt>
                <c:pt idx="14853">
                  <c:v>44039.12222222222</c:v>
                </c:pt>
                <c:pt idx="14854">
                  <c:v>44090.638194444444</c:v>
                </c:pt>
                <c:pt idx="14855">
                  <c:v>44257.893055555556</c:v>
                </c:pt>
                <c:pt idx="14856">
                  <c:v>44066.829861111109</c:v>
                </c:pt>
                <c:pt idx="14857">
                  <c:v>44287.19027777778</c:v>
                </c:pt>
                <c:pt idx="14858">
                  <c:v>44203.31527777778</c:v>
                </c:pt>
                <c:pt idx="14859">
                  <c:v>44142.234722222223</c:v>
                </c:pt>
                <c:pt idx="14860">
                  <c:v>44312.229861111111</c:v>
                </c:pt>
                <c:pt idx="14861">
                  <c:v>44332.051388888889</c:v>
                </c:pt>
                <c:pt idx="14862">
                  <c:v>44070.912499999999</c:v>
                </c:pt>
                <c:pt idx="14863">
                  <c:v>44345.428472222222</c:v>
                </c:pt>
                <c:pt idx="14864">
                  <c:v>44187.418749999997</c:v>
                </c:pt>
                <c:pt idx="14865">
                  <c:v>44147.043055555558</c:v>
                </c:pt>
                <c:pt idx="14866">
                  <c:v>44158.722916666666</c:v>
                </c:pt>
                <c:pt idx="14867">
                  <c:v>44233.029861111114</c:v>
                </c:pt>
                <c:pt idx="14868">
                  <c:v>44271.679861111108</c:v>
                </c:pt>
                <c:pt idx="14869">
                  <c:v>44346.488888888889</c:v>
                </c:pt>
                <c:pt idx="14870">
                  <c:v>44353.568055555559</c:v>
                </c:pt>
                <c:pt idx="14871">
                  <c:v>44321.707638888889</c:v>
                </c:pt>
                <c:pt idx="14872">
                  <c:v>44342.597916666666</c:v>
                </c:pt>
                <c:pt idx="14873">
                  <c:v>44019.190972222219</c:v>
                </c:pt>
                <c:pt idx="14874">
                  <c:v>44081.206944444442</c:v>
                </c:pt>
                <c:pt idx="14875">
                  <c:v>44255.898611111108</c:v>
                </c:pt>
                <c:pt idx="14876">
                  <c:v>44162.421527777777</c:v>
                </c:pt>
                <c:pt idx="14877">
                  <c:v>44173.192361111112</c:v>
                </c:pt>
                <c:pt idx="14878">
                  <c:v>44256.607638888891</c:v>
                </c:pt>
                <c:pt idx="14879">
                  <c:v>44274.936111111114</c:v>
                </c:pt>
                <c:pt idx="14880">
                  <c:v>44261.05972222222</c:v>
                </c:pt>
                <c:pt idx="14881">
                  <c:v>44145.288888888892</c:v>
                </c:pt>
                <c:pt idx="14882">
                  <c:v>44182.788194444445</c:v>
                </c:pt>
                <c:pt idx="14883">
                  <c:v>44255.156944444447</c:v>
                </c:pt>
                <c:pt idx="14884">
                  <c:v>44216.438194444447</c:v>
                </c:pt>
                <c:pt idx="14885">
                  <c:v>44306.768750000003</c:v>
                </c:pt>
                <c:pt idx="14886">
                  <c:v>44259.011111111111</c:v>
                </c:pt>
                <c:pt idx="14887">
                  <c:v>44354.163194444445</c:v>
                </c:pt>
                <c:pt idx="14888">
                  <c:v>44169.556250000001</c:v>
                </c:pt>
                <c:pt idx="14889">
                  <c:v>44093.241666666669</c:v>
                </c:pt>
                <c:pt idx="14890">
                  <c:v>44340.066666666666</c:v>
                </c:pt>
                <c:pt idx="14891">
                  <c:v>44320.482638888891</c:v>
                </c:pt>
                <c:pt idx="14892">
                  <c:v>44166.15902777778</c:v>
                </c:pt>
                <c:pt idx="14893">
                  <c:v>44317.011111111111</c:v>
                </c:pt>
                <c:pt idx="14894">
                  <c:v>44245.047222222223</c:v>
                </c:pt>
                <c:pt idx="14895">
                  <c:v>44273.463888888888</c:v>
                </c:pt>
                <c:pt idx="14896">
                  <c:v>44097.894444444442</c:v>
                </c:pt>
                <c:pt idx="14897">
                  <c:v>44116.126388888886</c:v>
                </c:pt>
                <c:pt idx="14898">
                  <c:v>44257.599305555559</c:v>
                </c:pt>
                <c:pt idx="14899">
                  <c:v>44025.29583333333</c:v>
                </c:pt>
                <c:pt idx="14900">
                  <c:v>44324.886111111111</c:v>
                </c:pt>
                <c:pt idx="14901">
                  <c:v>44206.397916666669</c:v>
                </c:pt>
                <c:pt idx="14902">
                  <c:v>44207.053472222222</c:v>
                </c:pt>
                <c:pt idx="14903">
                  <c:v>44026.05972222222</c:v>
                </c:pt>
                <c:pt idx="14904">
                  <c:v>44229.679166666669</c:v>
                </c:pt>
                <c:pt idx="14905">
                  <c:v>44327.272222222222</c:v>
                </c:pt>
                <c:pt idx="14906">
                  <c:v>44043.816666666666</c:v>
                </c:pt>
                <c:pt idx="14907">
                  <c:v>44139.297222222223</c:v>
                </c:pt>
                <c:pt idx="14908">
                  <c:v>44274.95</c:v>
                </c:pt>
                <c:pt idx="14909">
                  <c:v>44281.689583333333</c:v>
                </c:pt>
                <c:pt idx="14910">
                  <c:v>44200.192361111112</c:v>
                </c:pt>
                <c:pt idx="14911">
                  <c:v>44218.113194444442</c:v>
                </c:pt>
                <c:pt idx="14912">
                  <c:v>44120.936805555553</c:v>
                </c:pt>
                <c:pt idx="14913">
                  <c:v>44189.344444444447</c:v>
                </c:pt>
                <c:pt idx="14914">
                  <c:v>44330.092361111114</c:v>
                </c:pt>
                <c:pt idx="14915">
                  <c:v>44217.260416666664</c:v>
                </c:pt>
                <c:pt idx="14916">
                  <c:v>44027.041666666664</c:v>
                </c:pt>
                <c:pt idx="14917">
                  <c:v>44059.48541666667</c:v>
                </c:pt>
                <c:pt idx="14918">
                  <c:v>44038.881944444445</c:v>
                </c:pt>
                <c:pt idx="14919">
                  <c:v>44259.515972222223</c:v>
                </c:pt>
                <c:pt idx="14920">
                  <c:v>44192.20416666667</c:v>
                </c:pt>
                <c:pt idx="14921">
                  <c:v>44255.856944444444</c:v>
                </c:pt>
                <c:pt idx="14922">
                  <c:v>44180.181944444441</c:v>
                </c:pt>
                <c:pt idx="14923">
                  <c:v>44128.855555555558</c:v>
                </c:pt>
                <c:pt idx="14924">
                  <c:v>44102.316666666666</c:v>
                </c:pt>
                <c:pt idx="14925">
                  <c:v>44341.161805555559</c:v>
                </c:pt>
                <c:pt idx="14926">
                  <c:v>44127.597222222219</c:v>
                </c:pt>
                <c:pt idx="14927">
                  <c:v>44275.117361111108</c:v>
                </c:pt>
                <c:pt idx="14928">
                  <c:v>44171.106249999997</c:v>
                </c:pt>
                <c:pt idx="14929">
                  <c:v>44219.163888888892</c:v>
                </c:pt>
                <c:pt idx="14930">
                  <c:v>44106.501388888886</c:v>
                </c:pt>
                <c:pt idx="14931">
                  <c:v>44068.504861111112</c:v>
                </c:pt>
                <c:pt idx="14932">
                  <c:v>44109.077777777777</c:v>
                </c:pt>
                <c:pt idx="14933">
                  <c:v>44182.680555555555</c:v>
                </c:pt>
                <c:pt idx="14934">
                  <c:v>44166.911805555559</c:v>
                </c:pt>
                <c:pt idx="14935">
                  <c:v>44038.018750000003</c:v>
                </c:pt>
                <c:pt idx="14936">
                  <c:v>44177.107638888891</c:v>
                </c:pt>
                <c:pt idx="14937">
                  <c:v>44135.731944444444</c:v>
                </c:pt>
                <c:pt idx="14938">
                  <c:v>44073.888194444444</c:v>
                </c:pt>
                <c:pt idx="14939">
                  <c:v>44285.226388888892</c:v>
                </c:pt>
                <c:pt idx="14940">
                  <c:v>44229.593055555553</c:v>
                </c:pt>
                <c:pt idx="14941">
                  <c:v>44124.081250000003</c:v>
                </c:pt>
                <c:pt idx="14942">
                  <c:v>44181.42291666667</c:v>
                </c:pt>
                <c:pt idx="14943">
                  <c:v>44091.330555555556</c:v>
                </c:pt>
                <c:pt idx="14944">
                  <c:v>44111.95</c:v>
                </c:pt>
                <c:pt idx="14945">
                  <c:v>44078.875694444447</c:v>
                </c:pt>
                <c:pt idx="14946">
                  <c:v>44230.25</c:v>
                </c:pt>
                <c:pt idx="14947">
                  <c:v>44323.838194444441</c:v>
                </c:pt>
                <c:pt idx="14948">
                  <c:v>44340.076388888891</c:v>
                </c:pt>
                <c:pt idx="14949">
                  <c:v>44338.366666666669</c:v>
                </c:pt>
                <c:pt idx="14950">
                  <c:v>44022.275694444441</c:v>
                </c:pt>
                <c:pt idx="14951">
                  <c:v>44215.09097222222</c:v>
                </c:pt>
                <c:pt idx="14952">
                  <c:v>44025.321527777778</c:v>
                </c:pt>
                <c:pt idx="14953">
                  <c:v>44061.63958333333</c:v>
                </c:pt>
                <c:pt idx="14954">
                  <c:v>44344.909722222219</c:v>
                </c:pt>
                <c:pt idx="14955">
                  <c:v>44283.077777777777</c:v>
                </c:pt>
                <c:pt idx="14956">
                  <c:v>44268.279861111114</c:v>
                </c:pt>
                <c:pt idx="14957">
                  <c:v>44118.255555555559</c:v>
                </c:pt>
                <c:pt idx="14958">
                  <c:v>44046.863194444442</c:v>
                </c:pt>
                <c:pt idx="14959">
                  <c:v>44205.578472222223</c:v>
                </c:pt>
                <c:pt idx="14960">
                  <c:v>44073.301388888889</c:v>
                </c:pt>
                <c:pt idx="14961">
                  <c:v>44325.047222222223</c:v>
                </c:pt>
                <c:pt idx="14962">
                  <c:v>44323.267361111109</c:v>
                </c:pt>
                <c:pt idx="14963">
                  <c:v>44018.220833333333</c:v>
                </c:pt>
                <c:pt idx="14964">
                  <c:v>44289.982638888891</c:v>
                </c:pt>
                <c:pt idx="14965">
                  <c:v>44263.411111111112</c:v>
                </c:pt>
                <c:pt idx="14966">
                  <c:v>44066.503472222219</c:v>
                </c:pt>
                <c:pt idx="14967">
                  <c:v>44094.784722222219</c:v>
                </c:pt>
                <c:pt idx="14968">
                  <c:v>44250.310416666667</c:v>
                </c:pt>
                <c:pt idx="14969">
                  <c:v>44362.46597222222</c:v>
                </c:pt>
                <c:pt idx="14970">
                  <c:v>44026.924305555556</c:v>
                </c:pt>
                <c:pt idx="14971">
                  <c:v>44095.602777777778</c:v>
                </c:pt>
                <c:pt idx="14972">
                  <c:v>44284.100694444445</c:v>
                </c:pt>
                <c:pt idx="14973">
                  <c:v>44131.597916666666</c:v>
                </c:pt>
                <c:pt idx="14974">
                  <c:v>44289.125</c:v>
                </c:pt>
                <c:pt idx="14975">
                  <c:v>44182.761111111111</c:v>
                </c:pt>
                <c:pt idx="14976">
                  <c:v>44331.35833333333</c:v>
                </c:pt>
                <c:pt idx="14977">
                  <c:v>44038.718055555553</c:v>
                </c:pt>
                <c:pt idx="14978">
                  <c:v>44025.218055555553</c:v>
                </c:pt>
                <c:pt idx="14979">
                  <c:v>44260.847222222219</c:v>
                </c:pt>
                <c:pt idx="14980">
                  <c:v>44221.743055555555</c:v>
                </c:pt>
                <c:pt idx="14981">
                  <c:v>44148.142361111109</c:v>
                </c:pt>
                <c:pt idx="14982">
                  <c:v>44245.868750000001</c:v>
                </c:pt>
                <c:pt idx="14983">
                  <c:v>44300.824305555558</c:v>
                </c:pt>
                <c:pt idx="14984">
                  <c:v>44293.575694444444</c:v>
                </c:pt>
                <c:pt idx="14985">
                  <c:v>44354.111111111109</c:v>
                </c:pt>
                <c:pt idx="14986">
                  <c:v>44052.686805555553</c:v>
                </c:pt>
                <c:pt idx="14987">
                  <c:v>44006.67291666667</c:v>
                </c:pt>
                <c:pt idx="14988">
                  <c:v>44362.134722222225</c:v>
                </c:pt>
                <c:pt idx="14989">
                  <c:v>44124.142361111109</c:v>
                </c:pt>
                <c:pt idx="14990">
                  <c:v>44044.195833333331</c:v>
                </c:pt>
                <c:pt idx="14991">
                  <c:v>44127.190972222219</c:v>
                </c:pt>
                <c:pt idx="14992">
                  <c:v>44063.794444444444</c:v>
                </c:pt>
                <c:pt idx="14993">
                  <c:v>44305.827777777777</c:v>
                </c:pt>
                <c:pt idx="14994">
                  <c:v>44028.939583333333</c:v>
                </c:pt>
                <c:pt idx="14995">
                  <c:v>44026.761805555558</c:v>
                </c:pt>
                <c:pt idx="14996">
                  <c:v>44164.628472222219</c:v>
                </c:pt>
                <c:pt idx="14997">
                  <c:v>44142.311805555553</c:v>
                </c:pt>
                <c:pt idx="14998">
                  <c:v>44249.374305555553</c:v>
                </c:pt>
                <c:pt idx="14999">
                  <c:v>44224.907638888886</c:v>
                </c:pt>
                <c:pt idx="15000">
                  <c:v>44096.081944444442</c:v>
                </c:pt>
                <c:pt idx="15001">
                  <c:v>44024.150694444441</c:v>
                </c:pt>
                <c:pt idx="15002">
                  <c:v>44065.404861111114</c:v>
                </c:pt>
                <c:pt idx="15003">
                  <c:v>44124.178472222222</c:v>
                </c:pt>
                <c:pt idx="15004">
                  <c:v>44228.14166666667</c:v>
                </c:pt>
                <c:pt idx="15005">
                  <c:v>44028.147222222222</c:v>
                </c:pt>
                <c:pt idx="15006">
                  <c:v>44072.816666666666</c:v>
                </c:pt>
                <c:pt idx="15007">
                  <c:v>44130.713194444441</c:v>
                </c:pt>
                <c:pt idx="15008">
                  <c:v>44303.734722222223</c:v>
                </c:pt>
                <c:pt idx="15009">
                  <c:v>44017.727083333331</c:v>
                </c:pt>
                <c:pt idx="15010">
                  <c:v>44250.496527777781</c:v>
                </c:pt>
                <c:pt idx="15011">
                  <c:v>44071.88958333333</c:v>
                </c:pt>
                <c:pt idx="15012">
                  <c:v>44268.68472222222</c:v>
                </c:pt>
                <c:pt idx="15013">
                  <c:v>44356.961111111108</c:v>
                </c:pt>
                <c:pt idx="15014">
                  <c:v>44274.789583333331</c:v>
                </c:pt>
                <c:pt idx="15015">
                  <c:v>44004.279166666667</c:v>
                </c:pt>
                <c:pt idx="15016">
                  <c:v>44083.277083333334</c:v>
                </c:pt>
                <c:pt idx="15017">
                  <c:v>44129.27847222222</c:v>
                </c:pt>
                <c:pt idx="15018">
                  <c:v>44061.419444444444</c:v>
                </c:pt>
                <c:pt idx="15019">
                  <c:v>44358.7</c:v>
                </c:pt>
                <c:pt idx="15020">
                  <c:v>44092.072916666664</c:v>
                </c:pt>
                <c:pt idx="15021">
                  <c:v>44103.635416666664</c:v>
                </c:pt>
                <c:pt idx="15022">
                  <c:v>44285.413888888892</c:v>
                </c:pt>
                <c:pt idx="15023">
                  <c:v>44216.34097222222</c:v>
                </c:pt>
                <c:pt idx="15024">
                  <c:v>44120.845138888886</c:v>
                </c:pt>
                <c:pt idx="15025">
                  <c:v>44268.613194444442</c:v>
                </c:pt>
                <c:pt idx="15026">
                  <c:v>44110.097916666666</c:v>
                </c:pt>
                <c:pt idx="15027">
                  <c:v>44078.73541666667</c:v>
                </c:pt>
                <c:pt idx="15028">
                  <c:v>44293.619444444441</c:v>
                </c:pt>
                <c:pt idx="15029">
                  <c:v>44352.632638888892</c:v>
                </c:pt>
                <c:pt idx="15030">
                  <c:v>44055.384027777778</c:v>
                </c:pt>
                <c:pt idx="15031">
                  <c:v>44209.561805555553</c:v>
                </c:pt>
                <c:pt idx="15032">
                  <c:v>44354.572916666664</c:v>
                </c:pt>
                <c:pt idx="15033">
                  <c:v>44216.600694444445</c:v>
                </c:pt>
                <c:pt idx="15034">
                  <c:v>44177.004861111112</c:v>
                </c:pt>
                <c:pt idx="15035">
                  <c:v>44165.130555555559</c:v>
                </c:pt>
                <c:pt idx="15036">
                  <c:v>44124.243055555555</c:v>
                </c:pt>
                <c:pt idx="15037">
                  <c:v>44223.442361111112</c:v>
                </c:pt>
                <c:pt idx="15038">
                  <c:v>44353.40625</c:v>
                </c:pt>
                <c:pt idx="15039">
                  <c:v>44004.289583333331</c:v>
                </c:pt>
                <c:pt idx="15040">
                  <c:v>44015.229166666664</c:v>
                </c:pt>
                <c:pt idx="15041">
                  <c:v>44331.967361111114</c:v>
                </c:pt>
                <c:pt idx="15042">
                  <c:v>44076.1875</c:v>
                </c:pt>
                <c:pt idx="15043">
                  <c:v>44270.459027777775</c:v>
                </c:pt>
                <c:pt idx="15044">
                  <c:v>44281.28125</c:v>
                </c:pt>
                <c:pt idx="15045">
                  <c:v>44035.151388888888</c:v>
                </c:pt>
                <c:pt idx="15046">
                  <c:v>44159.229861111111</c:v>
                </c:pt>
                <c:pt idx="15047">
                  <c:v>44142.97152777778</c:v>
                </c:pt>
                <c:pt idx="15048">
                  <c:v>44064.308333333334</c:v>
                </c:pt>
                <c:pt idx="15049">
                  <c:v>44207.613888888889</c:v>
                </c:pt>
                <c:pt idx="15050">
                  <c:v>44297.573611111111</c:v>
                </c:pt>
                <c:pt idx="15051">
                  <c:v>44332.125</c:v>
                </c:pt>
                <c:pt idx="15052">
                  <c:v>44327.473611111112</c:v>
                </c:pt>
                <c:pt idx="15053">
                  <c:v>44266.470138888886</c:v>
                </c:pt>
                <c:pt idx="15054">
                  <c:v>44330.804861111108</c:v>
                </c:pt>
                <c:pt idx="15055">
                  <c:v>44073.145833333336</c:v>
                </c:pt>
                <c:pt idx="15056">
                  <c:v>44204.706250000003</c:v>
                </c:pt>
                <c:pt idx="15057">
                  <c:v>44348.382638888892</c:v>
                </c:pt>
                <c:pt idx="15058">
                  <c:v>44031.116666666669</c:v>
                </c:pt>
                <c:pt idx="15059">
                  <c:v>44157.981249999997</c:v>
                </c:pt>
                <c:pt idx="15060">
                  <c:v>44311.638888888891</c:v>
                </c:pt>
                <c:pt idx="15061">
                  <c:v>44009.255555555559</c:v>
                </c:pt>
                <c:pt idx="15062">
                  <c:v>44024.609722222223</c:v>
                </c:pt>
                <c:pt idx="15063">
                  <c:v>44166.574999999997</c:v>
                </c:pt>
                <c:pt idx="15064">
                  <c:v>44099.245138888888</c:v>
                </c:pt>
                <c:pt idx="15065">
                  <c:v>44060.902083333334</c:v>
                </c:pt>
                <c:pt idx="15066">
                  <c:v>44094.457638888889</c:v>
                </c:pt>
                <c:pt idx="15067">
                  <c:v>44258.833333333336</c:v>
                </c:pt>
                <c:pt idx="15068">
                  <c:v>44059.720138888886</c:v>
                </c:pt>
                <c:pt idx="15069">
                  <c:v>44007.494444444441</c:v>
                </c:pt>
                <c:pt idx="15070">
                  <c:v>44034.431250000001</c:v>
                </c:pt>
                <c:pt idx="15071">
                  <c:v>44034.243055555555</c:v>
                </c:pt>
                <c:pt idx="15072">
                  <c:v>44154.550694444442</c:v>
                </c:pt>
                <c:pt idx="15073">
                  <c:v>44296.209027777775</c:v>
                </c:pt>
                <c:pt idx="15074">
                  <c:v>44220.168749999997</c:v>
                </c:pt>
                <c:pt idx="15075">
                  <c:v>44114.763888888891</c:v>
                </c:pt>
                <c:pt idx="15076">
                  <c:v>44037.575694444444</c:v>
                </c:pt>
                <c:pt idx="15077">
                  <c:v>44047.836111111108</c:v>
                </c:pt>
                <c:pt idx="15078">
                  <c:v>44034.688888888886</c:v>
                </c:pt>
                <c:pt idx="15079">
                  <c:v>44215.583333333336</c:v>
                </c:pt>
                <c:pt idx="15080">
                  <c:v>44320.536111111112</c:v>
                </c:pt>
                <c:pt idx="15081">
                  <c:v>44296.804166666669</c:v>
                </c:pt>
                <c:pt idx="15082">
                  <c:v>44333.86041666667</c:v>
                </c:pt>
                <c:pt idx="15083">
                  <c:v>44318.95</c:v>
                </c:pt>
                <c:pt idx="15084">
                  <c:v>44326.895138888889</c:v>
                </c:pt>
                <c:pt idx="15085">
                  <c:v>44165.063194444447</c:v>
                </c:pt>
                <c:pt idx="15086">
                  <c:v>44082.341666666667</c:v>
                </c:pt>
                <c:pt idx="15087">
                  <c:v>44272.015277777777</c:v>
                </c:pt>
                <c:pt idx="15088">
                  <c:v>44174.751388888886</c:v>
                </c:pt>
                <c:pt idx="15089">
                  <c:v>44224.216666666667</c:v>
                </c:pt>
                <c:pt idx="15090">
                  <c:v>44085.396527777775</c:v>
                </c:pt>
                <c:pt idx="15091">
                  <c:v>44041.258333333331</c:v>
                </c:pt>
                <c:pt idx="15092">
                  <c:v>44224.393055555556</c:v>
                </c:pt>
                <c:pt idx="15093">
                  <c:v>44178.557638888888</c:v>
                </c:pt>
                <c:pt idx="15094">
                  <c:v>44275.595138888886</c:v>
                </c:pt>
                <c:pt idx="15095">
                  <c:v>44011.161805555559</c:v>
                </c:pt>
                <c:pt idx="15096">
                  <c:v>44097.272222222222</c:v>
                </c:pt>
                <c:pt idx="15097">
                  <c:v>44195.878472222219</c:v>
                </c:pt>
                <c:pt idx="15098">
                  <c:v>44191.1875</c:v>
                </c:pt>
                <c:pt idx="15099">
                  <c:v>44240.248611111114</c:v>
                </c:pt>
                <c:pt idx="15100">
                  <c:v>44257.690972222219</c:v>
                </c:pt>
                <c:pt idx="15101">
                  <c:v>44149.581944444442</c:v>
                </c:pt>
                <c:pt idx="15102">
                  <c:v>44089.625694444447</c:v>
                </c:pt>
                <c:pt idx="15103">
                  <c:v>44265.390277777777</c:v>
                </c:pt>
                <c:pt idx="15104">
                  <c:v>44188.298611111109</c:v>
                </c:pt>
                <c:pt idx="15105">
                  <c:v>44301.699305555558</c:v>
                </c:pt>
                <c:pt idx="15106">
                  <c:v>44046.529861111114</c:v>
                </c:pt>
                <c:pt idx="15107">
                  <c:v>44348.084722222222</c:v>
                </c:pt>
                <c:pt idx="15108">
                  <c:v>44356.752083333333</c:v>
                </c:pt>
                <c:pt idx="15109">
                  <c:v>44000.746527777781</c:v>
                </c:pt>
                <c:pt idx="15110">
                  <c:v>44040.027083333334</c:v>
                </c:pt>
                <c:pt idx="15111">
                  <c:v>44363.543749999997</c:v>
                </c:pt>
                <c:pt idx="15112">
                  <c:v>44289.293055555558</c:v>
                </c:pt>
                <c:pt idx="15113">
                  <c:v>44169.90902777778</c:v>
                </c:pt>
                <c:pt idx="15114">
                  <c:v>44302.289583333331</c:v>
                </c:pt>
                <c:pt idx="15115">
                  <c:v>44154.875</c:v>
                </c:pt>
                <c:pt idx="15116">
                  <c:v>44004.756944444445</c:v>
                </c:pt>
                <c:pt idx="15117">
                  <c:v>44181.397916666669</c:v>
                </c:pt>
                <c:pt idx="15118">
                  <c:v>44109.229861111111</c:v>
                </c:pt>
                <c:pt idx="15119">
                  <c:v>44261.947222222225</c:v>
                </c:pt>
                <c:pt idx="15120">
                  <c:v>44122.037499999999</c:v>
                </c:pt>
                <c:pt idx="15121">
                  <c:v>44124.348611111112</c:v>
                </c:pt>
                <c:pt idx="15122">
                  <c:v>44209.094444444447</c:v>
                </c:pt>
                <c:pt idx="15123">
                  <c:v>44134.642361111109</c:v>
                </c:pt>
                <c:pt idx="15124">
                  <c:v>44170.824305555558</c:v>
                </c:pt>
                <c:pt idx="15125">
                  <c:v>44296.843055555553</c:v>
                </c:pt>
                <c:pt idx="15126">
                  <c:v>44053.191666666666</c:v>
                </c:pt>
                <c:pt idx="15127">
                  <c:v>44193.165972222225</c:v>
                </c:pt>
                <c:pt idx="15128">
                  <c:v>44087.763194444444</c:v>
                </c:pt>
                <c:pt idx="15129">
                  <c:v>44223.771527777775</c:v>
                </c:pt>
                <c:pt idx="15130">
                  <c:v>44197.606249999997</c:v>
                </c:pt>
                <c:pt idx="15131">
                  <c:v>44258.634722222225</c:v>
                </c:pt>
                <c:pt idx="15132">
                  <c:v>44168.330555555556</c:v>
                </c:pt>
                <c:pt idx="15133">
                  <c:v>44151.635416666664</c:v>
                </c:pt>
                <c:pt idx="15134">
                  <c:v>44200.307638888888</c:v>
                </c:pt>
                <c:pt idx="15135">
                  <c:v>44221.852777777778</c:v>
                </c:pt>
                <c:pt idx="15136">
                  <c:v>44275.075694444444</c:v>
                </c:pt>
                <c:pt idx="15137">
                  <c:v>44295.752083333333</c:v>
                </c:pt>
                <c:pt idx="15138">
                  <c:v>44362.720138888886</c:v>
                </c:pt>
                <c:pt idx="15139">
                  <c:v>44201.98541666667</c:v>
                </c:pt>
                <c:pt idx="15140">
                  <c:v>44224.1875</c:v>
                </c:pt>
                <c:pt idx="15141">
                  <c:v>44185.109027777777</c:v>
                </c:pt>
                <c:pt idx="15142">
                  <c:v>44288.081250000003</c:v>
                </c:pt>
                <c:pt idx="15143">
                  <c:v>44141.555555555555</c:v>
                </c:pt>
                <c:pt idx="15144">
                  <c:v>44015.191666666666</c:v>
                </c:pt>
                <c:pt idx="15145">
                  <c:v>44291.611111111109</c:v>
                </c:pt>
                <c:pt idx="15146">
                  <c:v>44307.943749999999</c:v>
                </c:pt>
                <c:pt idx="15147">
                  <c:v>44334.4375</c:v>
                </c:pt>
                <c:pt idx="15148">
                  <c:v>44328.088194444441</c:v>
                </c:pt>
                <c:pt idx="15149">
                  <c:v>44352.309027777781</c:v>
                </c:pt>
                <c:pt idx="15150">
                  <c:v>44322.421527777777</c:v>
                </c:pt>
                <c:pt idx="15151">
                  <c:v>44001.456944444442</c:v>
                </c:pt>
                <c:pt idx="15152">
                  <c:v>44018.273611111108</c:v>
                </c:pt>
                <c:pt idx="15153">
                  <c:v>44223.568055555559</c:v>
                </c:pt>
                <c:pt idx="15154">
                  <c:v>44258.192361111112</c:v>
                </c:pt>
                <c:pt idx="15155">
                  <c:v>44098.161111111112</c:v>
                </c:pt>
                <c:pt idx="15156">
                  <c:v>44339.757638888892</c:v>
                </c:pt>
                <c:pt idx="15157">
                  <c:v>44185.994444444441</c:v>
                </c:pt>
                <c:pt idx="15158">
                  <c:v>44129.688888888886</c:v>
                </c:pt>
                <c:pt idx="15159">
                  <c:v>44148.84652777778</c:v>
                </c:pt>
                <c:pt idx="15160">
                  <c:v>44270.508333333331</c:v>
                </c:pt>
                <c:pt idx="15161">
                  <c:v>44227.804166666669</c:v>
                </c:pt>
                <c:pt idx="15162">
                  <c:v>44136.4375</c:v>
                </c:pt>
                <c:pt idx="15163">
                  <c:v>44277.175000000003</c:v>
                </c:pt>
                <c:pt idx="15164">
                  <c:v>44278.304166666669</c:v>
                </c:pt>
                <c:pt idx="15165">
                  <c:v>44138.039583333331</c:v>
                </c:pt>
                <c:pt idx="15166">
                  <c:v>44029.703472222223</c:v>
                </c:pt>
                <c:pt idx="15167">
                  <c:v>44273.97152777778</c:v>
                </c:pt>
                <c:pt idx="15168">
                  <c:v>44265.913194444445</c:v>
                </c:pt>
                <c:pt idx="15169">
                  <c:v>44237.194444444445</c:v>
                </c:pt>
                <c:pt idx="15170">
                  <c:v>44094.073611111111</c:v>
                </c:pt>
                <c:pt idx="15171">
                  <c:v>44119.371527777781</c:v>
                </c:pt>
                <c:pt idx="15172">
                  <c:v>44003.20208333333</c:v>
                </c:pt>
                <c:pt idx="15173">
                  <c:v>44100.352777777778</c:v>
                </c:pt>
                <c:pt idx="15174">
                  <c:v>44043.52847222222</c:v>
                </c:pt>
                <c:pt idx="15175">
                  <c:v>44216.868055555555</c:v>
                </c:pt>
                <c:pt idx="15176">
                  <c:v>44357.038194444445</c:v>
                </c:pt>
                <c:pt idx="15177">
                  <c:v>44286.656944444447</c:v>
                </c:pt>
                <c:pt idx="15178">
                  <c:v>44084.546527777777</c:v>
                </c:pt>
                <c:pt idx="15179">
                  <c:v>44149.027777777781</c:v>
                </c:pt>
                <c:pt idx="15180">
                  <c:v>44193.113194444442</c:v>
                </c:pt>
                <c:pt idx="15181">
                  <c:v>44034.494444444441</c:v>
                </c:pt>
                <c:pt idx="15182">
                  <c:v>44069.15902777778</c:v>
                </c:pt>
                <c:pt idx="15183">
                  <c:v>44111.56527777778</c:v>
                </c:pt>
                <c:pt idx="15184">
                  <c:v>44128.052777777775</c:v>
                </c:pt>
                <c:pt idx="15185">
                  <c:v>44343.491666666669</c:v>
                </c:pt>
                <c:pt idx="15186">
                  <c:v>44345.804166666669</c:v>
                </c:pt>
                <c:pt idx="15187">
                  <c:v>44353.125694444447</c:v>
                </c:pt>
                <c:pt idx="15188">
                  <c:v>44319.15</c:v>
                </c:pt>
                <c:pt idx="15189">
                  <c:v>44261.818749999999</c:v>
                </c:pt>
                <c:pt idx="15190">
                  <c:v>44244.335416666669</c:v>
                </c:pt>
                <c:pt idx="15191">
                  <c:v>44252.104166666664</c:v>
                </c:pt>
                <c:pt idx="15192">
                  <c:v>44355.960416666669</c:v>
                </c:pt>
                <c:pt idx="15193">
                  <c:v>44323.211111111108</c:v>
                </c:pt>
                <c:pt idx="15194">
                  <c:v>44119.704861111109</c:v>
                </c:pt>
                <c:pt idx="15195">
                  <c:v>44338.678472222222</c:v>
                </c:pt>
                <c:pt idx="15196">
                  <c:v>44249.449305555558</c:v>
                </c:pt>
                <c:pt idx="15197">
                  <c:v>44156.388194444444</c:v>
                </c:pt>
                <c:pt idx="15198">
                  <c:v>44058.740277777775</c:v>
                </c:pt>
                <c:pt idx="15199">
                  <c:v>44228.525694444441</c:v>
                </c:pt>
                <c:pt idx="15200">
                  <c:v>44090.742361111108</c:v>
                </c:pt>
                <c:pt idx="15201">
                  <c:v>44215.277777777781</c:v>
                </c:pt>
                <c:pt idx="15202">
                  <c:v>44229.564583333333</c:v>
                </c:pt>
                <c:pt idx="15203">
                  <c:v>44096.698611111111</c:v>
                </c:pt>
                <c:pt idx="15204">
                  <c:v>44127.367361111108</c:v>
                </c:pt>
                <c:pt idx="15205">
                  <c:v>44232.256249999999</c:v>
                </c:pt>
                <c:pt idx="15206">
                  <c:v>44311.348611111112</c:v>
                </c:pt>
                <c:pt idx="15207">
                  <c:v>44212.392361111109</c:v>
                </c:pt>
                <c:pt idx="15208">
                  <c:v>44178.697916666664</c:v>
                </c:pt>
                <c:pt idx="15209">
                  <c:v>44136.400694444441</c:v>
                </c:pt>
                <c:pt idx="15210">
                  <c:v>44015.934027777781</c:v>
                </c:pt>
                <c:pt idx="15211">
                  <c:v>44046.788194444445</c:v>
                </c:pt>
                <c:pt idx="15212">
                  <c:v>44361.293055555558</c:v>
                </c:pt>
                <c:pt idx="15213">
                  <c:v>44017.3</c:v>
                </c:pt>
                <c:pt idx="15214">
                  <c:v>44148.303472222222</c:v>
                </c:pt>
                <c:pt idx="15215">
                  <c:v>44202.417361111111</c:v>
                </c:pt>
                <c:pt idx="15216">
                  <c:v>44025.194444444445</c:v>
                </c:pt>
                <c:pt idx="15217">
                  <c:v>44234.453472222223</c:v>
                </c:pt>
                <c:pt idx="15218">
                  <c:v>44271.525694444441</c:v>
                </c:pt>
                <c:pt idx="15219">
                  <c:v>44230.53125</c:v>
                </c:pt>
                <c:pt idx="15220">
                  <c:v>44205.356249999997</c:v>
                </c:pt>
                <c:pt idx="15221">
                  <c:v>44260.545138888891</c:v>
                </c:pt>
                <c:pt idx="15222">
                  <c:v>44297.236805555556</c:v>
                </c:pt>
                <c:pt idx="15223">
                  <c:v>44063.202777777777</c:v>
                </c:pt>
                <c:pt idx="15224">
                  <c:v>44162.213888888888</c:v>
                </c:pt>
                <c:pt idx="15225">
                  <c:v>44141.084722222222</c:v>
                </c:pt>
                <c:pt idx="15226">
                  <c:v>44019.603472222225</c:v>
                </c:pt>
                <c:pt idx="15227">
                  <c:v>44201.625</c:v>
                </c:pt>
                <c:pt idx="15228">
                  <c:v>44363.871527777781</c:v>
                </c:pt>
                <c:pt idx="15229">
                  <c:v>44338.34097222222</c:v>
                </c:pt>
                <c:pt idx="15230">
                  <c:v>44358.779166666667</c:v>
                </c:pt>
                <c:pt idx="15231">
                  <c:v>44173.929861111108</c:v>
                </c:pt>
                <c:pt idx="15232">
                  <c:v>44010.327777777777</c:v>
                </c:pt>
                <c:pt idx="15233">
                  <c:v>44172.472222222219</c:v>
                </c:pt>
                <c:pt idx="15234">
                  <c:v>44092.075694444444</c:v>
                </c:pt>
                <c:pt idx="15235">
                  <c:v>44346.12222222222</c:v>
                </c:pt>
                <c:pt idx="15236">
                  <c:v>44156.44027777778</c:v>
                </c:pt>
                <c:pt idx="15237">
                  <c:v>44142.644444444442</c:v>
                </c:pt>
                <c:pt idx="15238">
                  <c:v>44224.317361111112</c:v>
                </c:pt>
                <c:pt idx="15239">
                  <c:v>44018.270138888889</c:v>
                </c:pt>
                <c:pt idx="15240">
                  <c:v>44180.261805555558</c:v>
                </c:pt>
                <c:pt idx="15241">
                  <c:v>44230.801388888889</c:v>
                </c:pt>
                <c:pt idx="15242">
                  <c:v>44210.43472222222</c:v>
                </c:pt>
                <c:pt idx="15243">
                  <c:v>44276.338888888888</c:v>
                </c:pt>
                <c:pt idx="15244">
                  <c:v>44243.917361111111</c:v>
                </c:pt>
                <c:pt idx="15245">
                  <c:v>44334.699305555558</c:v>
                </c:pt>
                <c:pt idx="15246">
                  <c:v>44194.222916666666</c:v>
                </c:pt>
                <c:pt idx="15247">
                  <c:v>44176.571527777778</c:v>
                </c:pt>
                <c:pt idx="15248">
                  <c:v>44243.843055555553</c:v>
                </c:pt>
                <c:pt idx="15249">
                  <c:v>44005.743750000001</c:v>
                </c:pt>
                <c:pt idx="15250">
                  <c:v>44261.969444444447</c:v>
                </c:pt>
                <c:pt idx="15251">
                  <c:v>44340.975694444445</c:v>
                </c:pt>
                <c:pt idx="15252">
                  <c:v>44205.356249999997</c:v>
                </c:pt>
                <c:pt idx="15253">
                  <c:v>44161.004166666666</c:v>
                </c:pt>
                <c:pt idx="15254">
                  <c:v>44128.056250000001</c:v>
                </c:pt>
                <c:pt idx="15255">
                  <c:v>44333.237500000003</c:v>
                </c:pt>
                <c:pt idx="15256">
                  <c:v>44232.279166666667</c:v>
                </c:pt>
                <c:pt idx="15257">
                  <c:v>44025.711111111108</c:v>
                </c:pt>
                <c:pt idx="15258">
                  <c:v>44191.930555555555</c:v>
                </c:pt>
                <c:pt idx="15259">
                  <c:v>44196.140972222223</c:v>
                </c:pt>
                <c:pt idx="15260">
                  <c:v>44285.452777777777</c:v>
                </c:pt>
                <c:pt idx="15261">
                  <c:v>44174.456250000003</c:v>
                </c:pt>
                <c:pt idx="15262">
                  <c:v>44332.011111111111</c:v>
                </c:pt>
                <c:pt idx="15263">
                  <c:v>44220.162499999999</c:v>
                </c:pt>
                <c:pt idx="15264">
                  <c:v>44200.612500000003</c:v>
                </c:pt>
                <c:pt idx="15265">
                  <c:v>44284.48541666667</c:v>
                </c:pt>
                <c:pt idx="15266">
                  <c:v>44023.362500000003</c:v>
                </c:pt>
                <c:pt idx="15267">
                  <c:v>44158.34375</c:v>
                </c:pt>
                <c:pt idx="15268">
                  <c:v>44252.133333333331</c:v>
                </c:pt>
                <c:pt idx="15269">
                  <c:v>44328.120138888888</c:v>
                </c:pt>
                <c:pt idx="15270">
                  <c:v>44228.580555555556</c:v>
                </c:pt>
                <c:pt idx="15271">
                  <c:v>44286.763194444444</c:v>
                </c:pt>
                <c:pt idx="15272">
                  <c:v>44268.753472222219</c:v>
                </c:pt>
                <c:pt idx="15273">
                  <c:v>44004.886805555558</c:v>
                </c:pt>
                <c:pt idx="15274">
                  <c:v>44359.921527777777</c:v>
                </c:pt>
                <c:pt idx="15275">
                  <c:v>44161.877083333333</c:v>
                </c:pt>
                <c:pt idx="15276">
                  <c:v>44339.126388888886</c:v>
                </c:pt>
                <c:pt idx="15277">
                  <c:v>44165.668749999997</c:v>
                </c:pt>
                <c:pt idx="15278">
                  <c:v>44033.45416666667</c:v>
                </c:pt>
                <c:pt idx="15279">
                  <c:v>44003.472916666666</c:v>
                </c:pt>
                <c:pt idx="15280">
                  <c:v>44151.276388888888</c:v>
                </c:pt>
                <c:pt idx="15281">
                  <c:v>44148.15625</c:v>
                </c:pt>
                <c:pt idx="15282">
                  <c:v>44015.715277777781</c:v>
                </c:pt>
                <c:pt idx="15283">
                  <c:v>44302.749305555553</c:v>
                </c:pt>
                <c:pt idx="15284">
                  <c:v>44285.086111111108</c:v>
                </c:pt>
                <c:pt idx="15285">
                  <c:v>44304.301388888889</c:v>
                </c:pt>
                <c:pt idx="15286">
                  <c:v>44172.209027777775</c:v>
                </c:pt>
                <c:pt idx="15287">
                  <c:v>44085.839583333334</c:v>
                </c:pt>
                <c:pt idx="15288">
                  <c:v>44046.577777777777</c:v>
                </c:pt>
                <c:pt idx="15289">
                  <c:v>44100.868750000001</c:v>
                </c:pt>
                <c:pt idx="15290">
                  <c:v>44133.224305555559</c:v>
                </c:pt>
                <c:pt idx="15291">
                  <c:v>44040.95416666667</c:v>
                </c:pt>
                <c:pt idx="15292">
                  <c:v>44261.208333333336</c:v>
                </c:pt>
                <c:pt idx="15293">
                  <c:v>44103.554166666669</c:v>
                </c:pt>
                <c:pt idx="15294">
                  <c:v>44359.647916666669</c:v>
                </c:pt>
                <c:pt idx="15295">
                  <c:v>44107.411805555559</c:v>
                </c:pt>
                <c:pt idx="15296">
                  <c:v>44048.186805555553</c:v>
                </c:pt>
                <c:pt idx="15297">
                  <c:v>44345.877083333333</c:v>
                </c:pt>
                <c:pt idx="15298">
                  <c:v>44339.465277777781</c:v>
                </c:pt>
                <c:pt idx="15299">
                  <c:v>44080.084027777775</c:v>
                </c:pt>
                <c:pt idx="15300">
                  <c:v>44070.770138888889</c:v>
                </c:pt>
                <c:pt idx="15301">
                  <c:v>44102.728472222225</c:v>
                </c:pt>
                <c:pt idx="15302">
                  <c:v>44032.631249999999</c:v>
                </c:pt>
                <c:pt idx="15303">
                  <c:v>44150.620138888888</c:v>
                </c:pt>
                <c:pt idx="15304">
                  <c:v>44248.904166666667</c:v>
                </c:pt>
                <c:pt idx="15305">
                  <c:v>44204.78125</c:v>
                </c:pt>
                <c:pt idx="15306">
                  <c:v>44310.714583333334</c:v>
                </c:pt>
                <c:pt idx="15307">
                  <c:v>44282.848611111112</c:v>
                </c:pt>
                <c:pt idx="15308">
                  <c:v>44186.759722222225</c:v>
                </c:pt>
                <c:pt idx="15309">
                  <c:v>44060.215277777781</c:v>
                </c:pt>
                <c:pt idx="15310">
                  <c:v>44099.275000000001</c:v>
                </c:pt>
                <c:pt idx="15311">
                  <c:v>44154.844444444447</c:v>
                </c:pt>
                <c:pt idx="15312">
                  <c:v>44287.277083333334</c:v>
                </c:pt>
                <c:pt idx="15313">
                  <c:v>44042.104861111111</c:v>
                </c:pt>
                <c:pt idx="15314">
                  <c:v>44040.103472222225</c:v>
                </c:pt>
                <c:pt idx="15315">
                  <c:v>44325.993055555555</c:v>
                </c:pt>
                <c:pt idx="15316">
                  <c:v>44302.055555555555</c:v>
                </c:pt>
                <c:pt idx="15317">
                  <c:v>44202.681250000001</c:v>
                </c:pt>
                <c:pt idx="15318">
                  <c:v>44183.618055555555</c:v>
                </c:pt>
                <c:pt idx="15319">
                  <c:v>44268.561111111114</c:v>
                </c:pt>
                <c:pt idx="15320">
                  <c:v>44200.710416666669</c:v>
                </c:pt>
                <c:pt idx="15321">
                  <c:v>44243.463888888888</c:v>
                </c:pt>
                <c:pt idx="15322">
                  <c:v>44005.397222222222</c:v>
                </c:pt>
                <c:pt idx="15323">
                  <c:v>44351.258333333331</c:v>
                </c:pt>
                <c:pt idx="15324">
                  <c:v>44175.220138888886</c:v>
                </c:pt>
                <c:pt idx="15325">
                  <c:v>44183.538194444445</c:v>
                </c:pt>
                <c:pt idx="15326">
                  <c:v>44124.081944444442</c:v>
                </c:pt>
                <c:pt idx="15327">
                  <c:v>44214.336111111108</c:v>
                </c:pt>
                <c:pt idx="15328">
                  <c:v>44212.463194444441</c:v>
                </c:pt>
                <c:pt idx="15329">
                  <c:v>44211.435416666667</c:v>
                </c:pt>
                <c:pt idx="15330">
                  <c:v>44229.573611111111</c:v>
                </c:pt>
                <c:pt idx="15331">
                  <c:v>44177.386111111111</c:v>
                </c:pt>
                <c:pt idx="15332">
                  <c:v>44161.5</c:v>
                </c:pt>
                <c:pt idx="15333">
                  <c:v>44172.626388888886</c:v>
                </c:pt>
                <c:pt idx="15334">
                  <c:v>44192.602777777778</c:v>
                </c:pt>
                <c:pt idx="15335">
                  <c:v>44083.560416666667</c:v>
                </c:pt>
                <c:pt idx="15336">
                  <c:v>44183.561111111114</c:v>
                </c:pt>
                <c:pt idx="15337">
                  <c:v>44225.854166666664</c:v>
                </c:pt>
                <c:pt idx="15338">
                  <c:v>44222.48541666667</c:v>
                </c:pt>
                <c:pt idx="15339">
                  <c:v>44178.181944444441</c:v>
                </c:pt>
                <c:pt idx="15340">
                  <c:v>44175.566666666666</c:v>
                </c:pt>
                <c:pt idx="15341">
                  <c:v>44099.830555555556</c:v>
                </c:pt>
                <c:pt idx="15342">
                  <c:v>44059.39166666667</c:v>
                </c:pt>
                <c:pt idx="15343">
                  <c:v>44330.259722222225</c:v>
                </c:pt>
                <c:pt idx="15344">
                  <c:v>44211.837500000001</c:v>
                </c:pt>
                <c:pt idx="15345">
                  <c:v>44325.719444444447</c:v>
                </c:pt>
                <c:pt idx="15346">
                  <c:v>44312.120138888888</c:v>
                </c:pt>
                <c:pt idx="15347">
                  <c:v>44032.361805555556</c:v>
                </c:pt>
                <c:pt idx="15348">
                  <c:v>44365.083333333336</c:v>
                </c:pt>
                <c:pt idx="15349">
                  <c:v>44115.395833333336</c:v>
                </c:pt>
                <c:pt idx="15350">
                  <c:v>44065.90902777778</c:v>
                </c:pt>
                <c:pt idx="15351">
                  <c:v>44136.561805555553</c:v>
                </c:pt>
                <c:pt idx="15352">
                  <c:v>44189.4</c:v>
                </c:pt>
                <c:pt idx="15353">
                  <c:v>44074.525694444441</c:v>
                </c:pt>
                <c:pt idx="15354">
                  <c:v>44121.461805555555</c:v>
                </c:pt>
                <c:pt idx="15355">
                  <c:v>44293.958333333336</c:v>
                </c:pt>
                <c:pt idx="15356">
                  <c:v>44303.166666666664</c:v>
                </c:pt>
                <c:pt idx="15357">
                  <c:v>44235.311805555553</c:v>
                </c:pt>
                <c:pt idx="15358">
                  <c:v>44227.531944444447</c:v>
                </c:pt>
                <c:pt idx="15359">
                  <c:v>44092.477083333331</c:v>
                </c:pt>
                <c:pt idx="15360">
                  <c:v>44107.082638888889</c:v>
                </c:pt>
                <c:pt idx="15361">
                  <c:v>44195.459722222222</c:v>
                </c:pt>
                <c:pt idx="15362">
                  <c:v>44080.534722222219</c:v>
                </c:pt>
                <c:pt idx="15363">
                  <c:v>44304.820833333331</c:v>
                </c:pt>
                <c:pt idx="15364">
                  <c:v>44016.112500000003</c:v>
                </c:pt>
                <c:pt idx="15365">
                  <c:v>44286.722222222219</c:v>
                </c:pt>
                <c:pt idx="15366">
                  <c:v>44137.21875</c:v>
                </c:pt>
                <c:pt idx="15367">
                  <c:v>44302.839583333334</c:v>
                </c:pt>
                <c:pt idx="15368">
                  <c:v>44319.256249999999</c:v>
                </c:pt>
                <c:pt idx="15369">
                  <c:v>44005.4</c:v>
                </c:pt>
                <c:pt idx="15370">
                  <c:v>44001.472916666666</c:v>
                </c:pt>
                <c:pt idx="15371">
                  <c:v>44098.379166666666</c:v>
                </c:pt>
                <c:pt idx="15372">
                  <c:v>44170.584027777775</c:v>
                </c:pt>
                <c:pt idx="15373">
                  <c:v>44187.638888888891</c:v>
                </c:pt>
                <c:pt idx="15374">
                  <c:v>44015.265972222223</c:v>
                </c:pt>
                <c:pt idx="15375">
                  <c:v>44257.572222222225</c:v>
                </c:pt>
                <c:pt idx="15376">
                  <c:v>44006.490277777775</c:v>
                </c:pt>
                <c:pt idx="15377">
                  <c:v>44345.518750000003</c:v>
                </c:pt>
                <c:pt idx="15378">
                  <c:v>44140.237500000003</c:v>
                </c:pt>
                <c:pt idx="15379">
                  <c:v>44003.429166666669</c:v>
                </c:pt>
                <c:pt idx="15380">
                  <c:v>44221.478472222225</c:v>
                </c:pt>
                <c:pt idx="15381">
                  <c:v>44038.636805555558</c:v>
                </c:pt>
                <c:pt idx="15382">
                  <c:v>44017.698611111111</c:v>
                </c:pt>
                <c:pt idx="15383">
                  <c:v>44245.395833333336</c:v>
                </c:pt>
                <c:pt idx="15384">
                  <c:v>44312.513194444444</c:v>
                </c:pt>
                <c:pt idx="15385">
                  <c:v>44016.702777777777</c:v>
                </c:pt>
                <c:pt idx="15386">
                  <c:v>44183.602777777778</c:v>
                </c:pt>
                <c:pt idx="15387">
                  <c:v>44004.56527777778</c:v>
                </c:pt>
                <c:pt idx="15388">
                  <c:v>44160.291666666664</c:v>
                </c:pt>
                <c:pt idx="15389">
                  <c:v>44105.427083333336</c:v>
                </c:pt>
                <c:pt idx="15390">
                  <c:v>44171.422222222223</c:v>
                </c:pt>
                <c:pt idx="15391">
                  <c:v>44290.513194444444</c:v>
                </c:pt>
                <c:pt idx="15392">
                  <c:v>44077.898611111108</c:v>
                </c:pt>
                <c:pt idx="15393">
                  <c:v>44087.431250000001</c:v>
                </c:pt>
                <c:pt idx="15394">
                  <c:v>44041.927777777775</c:v>
                </c:pt>
                <c:pt idx="15395">
                  <c:v>44243.393750000003</c:v>
                </c:pt>
                <c:pt idx="15396">
                  <c:v>44327.171527777777</c:v>
                </c:pt>
                <c:pt idx="15397">
                  <c:v>44247.877083333333</c:v>
                </c:pt>
                <c:pt idx="15398">
                  <c:v>44042.439583333333</c:v>
                </c:pt>
                <c:pt idx="15399">
                  <c:v>44081.850694444445</c:v>
                </c:pt>
                <c:pt idx="15400">
                  <c:v>44035.715277777781</c:v>
                </c:pt>
                <c:pt idx="15401">
                  <c:v>44313.304166666669</c:v>
                </c:pt>
                <c:pt idx="15402">
                  <c:v>44129.490972222222</c:v>
                </c:pt>
                <c:pt idx="15403">
                  <c:v>44160.963194444441</c:v>
                </c:pt>
                <c:pt idx="15404">
                  <c:v>44221.554166666669</c:v>
                </c:pt>
                <c:pt idx="15405">
                  <c:v>44191.118055555555</c:v>
                </c:pt>
                <c:pt idx="15406">
                  <c:v>44338.252083333333</c:v>
                </c:pt>
                <c:pt idx="15407">
                  <c:v>44124.228472222225</c:v>
                </c:pt>
                <c:pt idx="15408">
                  <c:v>44202.761111111111</c:v>
                </c:pt>
                <c:pt idx="15409">
                  <c:v>44122.944444444445</c:v>
                </c:pt>
                <c:pt idx="15410">
                  <c:v>44358.115972222222</c:v>
                </c:pt>
                <c:pt idx="15411">
                  <c:v>44185.379861111112</c:v>
                </c:pt>
                <c:pt idx="15412">
                  <c:v>44173.25</c:v>
                </c:pt>
                <c:pt idx="15413">
                  <c:v>44044.251388888886</c:v>
                </c:pt>
                <c:pt idx="15414">
                  <c:v>44213.795138888891</c:v>
                </c:pt>
                <c:pt idx="15415">
                  <c:v>44086.203472222223</c:v>
                </c:pt>
                <c:pt idx="15416">
                  <c:v>44286.457638888889</c:v>
                </c:pt>
                <c:pt idx="15417">
                  <c:v>44228.677777777775</c:v>
                </c:pt>
                <c:pt idx="15418">
                  <c:v>44021.513888888891</c:v>
                </c:pt>
                <c:pt idx="15419">
                  <c:v>44025.473611111112</c:v>
                </c:pt>
                <c:pt idx="15420">
                  <c:v>44221.097222222219</c:v>
                </c:pt>
                <c:pt idx="15421">
                  <c:v>44318.311111111114</c:v>
                </c:pt>
                <c:pt idx="15422">
                  <c:v>44328.120833333334</c:v>
                </c:pt>
                <c:pt idx="15423">
                  <c:v>44230.77847222222</c:v>
                </c:pt>
                <c:pt idx="15424">
                  <c:v>44171.753472222219</c:v>
                </c:pt>
                <c:pt idx="15425">
                  <c:v>44035.65902777778</c:v>
                </c:pt>
                <c:pt idx="15426">
                  <c:v>44142.424305555556</c:v>
                </c:pt>
                <c:pt idx="15427">
                  <c:v>44223.664583333331</c:v>
                </c:pt>
                <c:pt idx="15428">
                  <c:v>44284.529861111114</c:v>
                </c:pt>
                <c:pt idx="15429">
                  <c:v>44200.883333333331</c:v>
                </c:pt>
                <c:pt idx="15430">
                  <c:v>44334.48541666667</c:v>
                </c:pt>
                <c:pt idx="15431">
                  <c:v>44249.166666666664</c:v>
                </c:pt>
                <c:pt idx="15432">
                  <c:v>44272.520138888889</c:v>
                </c:pt>
                <c:pt idx="15433">
                  <c:v>44097.55</c:v>
                </c:pt>
                <c:pt idx="15434">
                  <c:v>44289.661805555559</c:v>
                </c:pt>
                <c:pt idx="15435">
                  <c:v>44238.740972222222</c:v>
                </c:pt>
                <c:pt idx="15436">
                  <c:v>44297.225694444445</c:v>
                </c:pt>
                <c:pt idx="15437">
                  <c:v>44249.572916666664</c:v>
                </c:pt>
                <c:pt idx="15438">
                  <c:v>44289.106944444444</c:v>
                </c:pt>
                <c:pt idx="15439">
                  <c:v>44272.979861111111</c:v>
                </c:pt>
                <c:pt idx="15440">
                  <c:v>44364.247916666667</c:v>
                </c:pt>
                <c:pt idx="15441">
                  <c:v>44296.754861111112</c:v>
                </c:pt>
                <c:pt idx="15442">
                  <c:v>44224.3</c:v>
                </c:pt>
                <c:pt idx="15443">
                  <c:v>44053.356249999997</c:v>
                </c:pt>
                <c:pt idx="15444">
                  <c:v>44272.598611111112</c:v>
                </c:pt>
                <c:pt idx="15445">
                  <c:v>44065.568749999999</c:v>
                </c:pt>
                <c:pt idx="15446">
                  <c:v>44200.273611111108</c:v>
                </c:pt>
                <c:pt idx="15447">
                  <c:v>44114.901388888888</c:v>
                </c:pt>
                <c:pt idx="15448">
                  <c:v>44300.293055555558</c:v>
                </c:pt>
                <c:pt idx="15449">
                  <c:v>44336.961111111108</c:v>
                </c:pt>
                <c:pt idx="15450">
                  <c:v>44169.60833333333</c:v>
                </c:pt>
                <c:pt idx="15451">
                  <c:v>44140.65</c:v>
                </c:pt>
                <c:pt idx="15452">
                  <c:v>44072.109722222223</c:v>
                </c:pt>
                <c:pt idx="15453">
                  <c:v>44017.311111111114</c:v>
                </c:pt>
                <c:pt idx="15454">
                  <c:v>44173.119444444441</c:v>
                </c:pt>
                <c:pt idx="15455">
                  <c:v>44003.5625</c:v>
                </c:pt>
                <c:pt idx="15456">
                  <c:v>44105.576388888891</c:v>
                </c:pt>
                <c:pt idx="15457">
                  <c:v>44192.899305555555</c:v>
                </c:pt>
                <c:pt idx="15458">
                  <c:v>44023.09097222222</c:v>
                </c:pt>
                <c:pt idx="15459">
                  <c:v>44019.318749999999</c:v>
                </c:pt>
                <c:pt idx="15460">
                  <c:v>44100.163888888892</c:v>
                </c:pt>
                <c:pt idx="15461">
                  <c:v>44056.859722222223</c:v>
                </c:pt>
                <c:pt idx="15462">
                  <c:v>44087.019444444442</c:v>
                </c:pt>
                <c:pt idx="15463">
                  <c:v>44021.841666666667</c:v>
                </c:pt>
                <c:pt idx="15464">
                  <c:v>44007.886805555558</c:v>
                </c:pt>
                <c:pt idx="15465">
                  <c:v>44110.076388888891</c:v>
                </c:pt>
                <c:pt idx="15466">
                  <c:v>44294.703472222223</c:v>
                </c:pt>
                <c:pt idx="15467">
                  <c:v>44335.942361111112</c:v>
                </c:pt>
                <c:pt idx="15468">
                  <c:v>44289.341666666667</c:v>
                </c:pt>
                <c:pt idx="15469">
                  <c:v>44358.661111111112</c:v>
                </c:pt>
                <c:pt idx="15470">
                  <c:v>44347.441666666666</c:v>
                </c:pt>
                <c:pt idx="15471">
                  <c:v>44044.618750000001</c:v>
                </c:pt>
                <c:pt idx="15472">
                  <c:v>44271.723611111112</c:v>
                </c:pt>
                <c:pt idx="15473">
                  <c:v>44135.908333333333</c:v>
                </c:pt>
                <c:pt idx="15474">
                  <c:v>44350.86041666667</c:v>
                </c:pt>
                <c:pt idx="15475">
                  <c:v>44265.1875</c:v>
                </c:pt>
                <c:pt idx="15476">
                  <c:v>44189.909722222219</c:v>
                </c:pt>
                <c:pt idx="15477">
                  <c:v>44118.425694444442</c:v>
                </c:pt>
                <c:pt idx="15478">
                  <c:v>44042.680555555555</c:v>
                </c:pt>
                <c:pt idx="15479">
                  <c:v>44192.38958333333</c:v>
                </c:pt>
                <c:pt idx="15480">
                  <c:v>44155.706944444442</c:v>
                </c:pt>
                <c:pt idx="15481">
                  <c:v>44311.104166666664</c:v>
                </c:pt>
                <c:pt idx="15482">
                  <c:v>44322.807638888888</c:v>
                </c:pt>
                <c:pt idx="15483">
                  <c:v>44294.731944444444</c:v>
                </c:pt>
                <c:pt idx="15484">
                  <c:v>44205.287499999999</c:v>
                </c:pt>
                <c:pt idx="15485">
                  <c:v>44341.193055555559</c:v>
                </c:pt>
                <c:pt idx="15486">
                  <c:v>44249.936805555553</c:v>
                </c:pt>
                <c:pt idx="15487">
                  <c:v>44211.090277777781</c:v>
                </c:pt>
                <c:pt idx="15488">
                  <c:v>44116.48333333333</c:v>
                </c:pt>
                <c:pt idx="15489">
                  <c:v>44168.62777777778</c:v>
                </c:pt>
                <c:pt idx="15490">
                  <c:v>44333.814583333333</c:v>
                </c:pt>
                <c:pt idx="15491">
                  <c:v>44006.035416666666</c:v>
                </c:pt>
                <c:pt idx="15492">
                  <c:v>44094.62222222222</c:v>
                </c:pt>
                <c:pt idx="15493">
                  <c:v>44071.231944444444</c:v>
                </c:pt>
                <c:pt idx="15494">
                  <c:v>44256.387499999997</c:v>
                </c:pt>
                <c:pt idx="15495">
                  <c:v>44307.410416666666</c:v>
                </c:pt>
                <c:pt idx="15496">
                  <c:v>44083.472222222219</c:v>
                </c:pt>
                <c:pt idx="15497">
                  <c:v>44084.442361111112</c:v>
                </c:pt>
                <c:pt idx="15498">
                  <c:v>44222.861805555556</c:v>
                </c:pt>
                <c:pt idx="15499">
                  <c:v>44333.340277777781</c:v>
                </c:pt>
                <c:pt idx="15500">
                  <c:v>44173.840277777781</c:v>
                </c:pt>
                <c:pt idx="15501">
                  <c:v>44038.237500000003</c:v>
                </c:pt>
                <c:pt idx="15502">
                  <c:v>44310.992361111108</c:v>
                </c:pt>
                <c:pt idx="15503">
                  <c:v>44048.070833333331</c:v>
                </c:pt>
                <c:pt idx="15504">
                  <c:v>44146.640972222223</c:v>
                </c:pt>
                <c:pt idx="15505">
                  <c:v>44255.21875</c:v>
                </c:pt>
                <c:pt idx="15506">
                  <c:v>44288.776388888888</c:v>
                </c:pt>
                <c:pt idx="15507">
                  <c:v>44180.618750000001</c:v>
                </c:pt>
                <c:pt idx="15508">
                  <c:v>44089.510416666664</c:v>
                </c:pt>
                <c:pt idx="15509">
                  <c:v>44273.78125</c:v>
                </c:pt>
                <c:pt idx="15510">
                  <c:v>44308.94027777778</c:v>
                </c:pt>
                <c:pt idx="15511">
                  <c:v>44160.863888888889</c:v>
                </c:pt>
                <c:pt idx="15512">
                  <c:v>44323.522916666669</c:v>
                </c:pt>
                <c:pt idx="15513">
                  <c:v>44175.143055555556</c:v>
                </c:pt>
                <c:pt idx="15514">
                  <c:v>44271.129166666666</c:v>
                </c:pt>
                <c:pt idx="15515">
                  <c:v>44305.413194444445</c:v>
                </c:pt>
                <c:pt idx="15516">
                  <c:v>44288.993055555555</c:v>
                </c:pt>
                <c:pt idx="15517">
                  <c:v>44362.31527777778</c:v>
                </c:pt>
                <c:pt idx="15518">
                  <c:v>44112.421527777777</c:v>
                </c:pt>
                <c:pt idx="15519">
                  <c:v>44272.784722222219</c:v>
                </c:pt>
                <c:pt idx="15520">
                  <c:v>44301.579861111109</c:v>
                </c:pt>
                <c:pt idx="15521">
                  <c:v>44011.208333333336</c:v>
                </c:pt>
                <c:pt idx="15522">
                  <c:v>44181.587500000001</c:v>
                </c:pt>
                <c:pt idx="15523">
                  <c:v>44325.722222222219</c:v>
                </c:pt>
                <c:pt idx="15524">
                  <c:v>44278.643750000003</c:v>
                </c:pt>
                <c:pt idx="15525">
                  <c:v>44145.423611111109</c:v>
                </c:pt>
                <c:pt idx="15526">
                  <c:v>44127.148611111108</c:v>
                </c:pt>
                <c:pt idx="15527">
                  <c:v>44125.500694444447</c:v>
                </c:pt>
                <c:pt idx="15528">
                  <c:v>44016.145833333336</c:v>
                </c:pt>
                <c:pt idx="15529">
                  <c:v>44138.931944444441</c:v>
                </c:pt>
                <c:pt idx="15530">
                  <c:v>44328.965277777781</c:v>
                </c:pt>
                <c:pt idx="15531">
                  <c:v>44324.306944444441</c:v>
                </c:pt>
                <c:pt idx="15532">
                  <c:v>44288.256249999999</c:v>
                </c:pt>
                <c:pt idx="15533">
                  <c:v>44251.418055555558</c:v>
                </c:pt>
                <c:pt idx="15534">
                  <c:v>44154.584027777775</c:v>
                </c:pt>
                <c:pt idx="15535">
                  <c:v>44193.84652777778</c:v>
                </c:pt>
                <c:pt idx="15536">
                  <c:v>44335.268055555556</c:v>
                </c:pt>
                <c:pt idx="15537">
                  <c:v>44142.348611111112</c:v>
                </c:pt>
                <c:pt idx="15538">
                  <c:v>44101.399305555555</c:v>
                </c:pt>
                <c:pt idx="15539">
                  <c:v>44297.151388888888</c:v>
                </c:pt>
                <c:pt idx="15540">
                  <c:v>44310.80972222222</c:v>
                </c:pt>
                <c:pt idx="15541">
                  <c:v>44107.92083333333</c:v>
                </c:pt>
                <c:pt idx="15542">
                  <c:v>44097.149305555555</c:v>
                </c:pt>
                <c:pt idx="15543">
                  <c:v>44036.378472222219</c:v>
                </c:pt>
                <c:pt idx="15544">
                  <c:v>44346.086805555555</c:v>
                </c:pt>
                <c:pt idx="15545">
                  <c:v>44296.738194444442</c:v>
                </c:pt>
                <c:pt idx="15546">
                  <c:v>44282.611805555556</c:v>
                </c:pt>
                <c:pt idx="15547">
                  <c:v>44046.111111111109</c:v>
                </c:pt>
                <c:pt idx="15548">
                  <c:v>44024.935416666667</c:v>
                </c:pt>
                <c:pt idx="15549">
                  <c:v>44356.265972222223</c:v>
                </c:pt>
                <c:pt idx="15550">
                  <c:v>44023.811805555553</c:v>
                </c:pt>
                <c:pt idx="15551">
                  <c:v>44106.038194444445</c:v>
                </c:pt>
                <c:pt idx="15552">
                  <c:v>44102.357638888891</c:v>
                </c:pt>
                <c:pt idx="15553">
                  <c:v>44162.523611111108</c:v>
                </c:pt>
                <c:pt idx="15554">
                  <c:v>44308.76666666667</c:v>
                </c:pt>
                <c:pt idx="15555">
                  <c:v>44185.075694444444</c:v>
                </c:pt>
                <c:pt idx="15556">
                  <c:v>44005.583333333336</c:v>
                </c:pt>
                <c:pt idx="15557">
                  <c:v>44209.368750000001</c:v>
                </c:pt>
                <c:pt idx="15558">
                  <c:v>44133.637499999997</c:v>
                </c:pt>
                <c:pt idx="15559">
                  <c:v>44172.794444444444</c:v>
                </c:pt>
                <c:pt idx="15560">
                  <c:v>44161.770833333336</c:v>
                </c:pt>
                <c:pt idx="15561">
                  <c:v>44089.356944444444</c:v>
                </c:pt>
                <c:pt idx="15562">
                  <c:v>44158.777083333334</c:v>
                </c:pt>
                <c:pt idx="15563">
                  <c:v>44173.354166666664</c:v>
                </c:pt>
                <c:pt idx="15564">
                  <c:v>44078.847222222219</c:v>
                </c:pt>
                <c:pt idx="15565">
                  <c:v>44169.320138888892</c:v>
                </c:pt>
                <c:pt idx="15566">
                  <c:v>44252.65902777778</c:v>
                </c:pt>
                <c:pt idx="15567">
                  <c:v>44220.723611111112</c:v>
                </c:pt>
                <c:pt idx="15568">
                  <c:v>44347.813888888886</c:v>
                </c:pt>
                <c:pt idx="15569">
                  <c:v>44286.236111111109</c:v>
                </c:pt>
                <c:pt idx="15570">
                  <c:v>44262.681250000001</c:v>
                </c:pt>
                <c:pt idx="15571">
                  <c:v>44211.561805555553</c:v>
                </c:pt>
                <c:pt idx="15572">
                  <c:v>44332.31527777778</c:v>
                </c:pt>
                <c:pt idx="15573">
                  <c:v>44294.877083333333</c:v>
                </c:pt>
                <c:pt idx="15574">
                  <c:v>44312.124305555553</c:v>
                </c:pt>
                <c:pt idx="15575">
                  <c:v>44231.922222222223</c:v>
                </c:pt>
                <c:pt idx="15576">
                  <c:v>44084.757638888892</c:v>
                </c:pt>
                <c:pt idx="15577">
                  <c:v>44212.965277777781</c:v>
                </c:pt>
                <c:pt idx="15578">
                  <c:v>44191.728472222225</c:v>
                </c:pt>
                <c:pt idx="15579">
                  <c:v>44354.693055555559</c:v>
                </c:pt>
                <c:pt idx="15580">
                  <c:v>44247.469444444447</c:v>
                </c:pt>
                <c:pt idx="15581">
                  <c:v>44335.056250000001</c:v>
                </c:pt>
                <c:pt idx="15582">
                  <c:v>44189.926388888889</c:v>
                </c:pt>
                <c:pt idx="15583">
                  <c:v>44317.158333333333</c:v>
                </c:pt>
                <c:pt idx="15584">
                  <c:v>44145.251388888886</c:v>
                </c:pt>
                <c:pt idx="15585">
                  <c:v>44155.171527777777</c:v>
                </c:pt>
                <c:pt idx="15586">
                  <c:v>44187.731249999997</c:v>
                </c:pt>
                <c:pt idx="15587">
                  <c:v>44133.711111111108</c:v>
                </c:pt>
                <c:pt idx="15588">
                  <c:v>44001.194444444445</c:v>
                </c:pt>
                <c:pt idx="15589">
                  <c:v>44082.274305555555</c:v>
                </c:pt>
                <c:pt idx="15590">
                  <c:v>44078.946527777778</c:v>
                </c:pt>
                <c:pt idx="15591">
                  <c:v>44174.455555555556</c:v>
                </c:pt>
                <c:pt idx="15592">
                  <c:v>44209.747916666667</c:v>
                </c:pt>
                <c:pt idx="15593">
                  <c:v>44228.041666666664</c:v>
                </c:pt>
                <c:pt idx="15594">
                  <c:v>44253.793749999997</c:v>
                </c:pt>
                <c:pt idx="15595">
                  <c:v>44317.431944444441</c:v>
                </c:pt>
                <c:pt idx="15596">
                  <c:v>44127.75</c:v>
                </c:pt>
                <c:pt idx="15597">
                  <c:v>44155.668749999997</c:v>
                </c:pt>
                <c:pt idx="15598">
                  <c:v>44071.813194444447</c:v>
                </c:pt>
                <c:pt idx="15599">
                  <c:v>44190.097916666666</c:v>
                </c:pt>
                <c:pt idx="15600">
                  <c:v>44053.464583333334</c:v>
                </c:pt>
                <c:pt idx="15601">
                  <c:v>44300.692361111112</c:v>
                </c:pt>
                <c:pt idx="15602">
                  <c:v>44090.349305555559</c:v>
                </c:pt>
                <c:pt idx="15603">
                  <c:v>44308.354166666664</c:v>
                </c:pt>
                <c:pt idx="15604">
                  <c:v>44154.443055555559</c:v>
                </c:pt>
                <c:pt idx="15605">
                  <c:v>44216.786805555559</c:v>
                </c:pt>
                <c:pt idx="15606">
                  <c:v>44065.07708333333</c:v>
                </c:pt>
                <c:pt idx="15607">
                  <c:v>44047.527083333334</c:v>
                </c:pt>
                <c:pt idx="15608">
                  <c:v>44016.67083333333</c:v>
                </c:pt>
                <c:pt idx="15609">
                  <c:v>44059.518055555556</c:v>
                </c:pt>
                <c:pt idx="15610">
                  <c:v>44137.302777777775</c:v>
                </c:pt>
                <c:pt idx="15611">
                  <c:v>44140.109027777777</c:v>
                </c:pt>
                <c:pt idx="15612">
                  <c:v>44109.345138888886</c:v>
                </c:pt>
                <c:pt idx="15613">
                  <c:v>44176.222916666666</c:v>
                </c:pt>
                <c:pt idx="15614">
                  <c:v>44269.45208333333</c:v>
                </c:pt>
                <c:pt idx="15615">
                  <c:v>44082.681944444441</c:v>
                </c:pt>
                <c:pt idx="15616">
                  <c:v>44007.329861111109</c:v>
                </c:pt>
                <c:pt idx="15617">
                  <c:v>44143.225694444445</c:v>
                </c:pt>
                <c:pt idx="15618">
                  <c:v>44265.013888888891</c:v>
                </c:pt>
                <c:pt idx="15619">
                  <c:v>44287.203472222223</c:v>
                </c:pt>
                <c:pt idx="15620">
                  <c:v>44140.361805555556</c:v>
                </c:pt>
                <c:pt idx="15621">
                  <c:v>44254.522222222222</c:v>
                </c:pt>
                <c:pt idx="15622">
                  <c:v>44362.277083333334</c:v>
                </c:pt>
                <c:pt idx="15623">
                  <c:v>44014.012499999997</c:v>
                </c:pt>
                <c:pt idx="15624">
                  <c:v>44331.024305555555</c:v>
                </c:pt>
                <c:pt idx="15625">
                  <c:v>44192.476388888892</c:v>
                </c:pt>
                <c:pt idx="15626">
                  <c:v>44306.086805555555</c:v>
                </c:pt>
                <c:pt idx="15627">
                  <c:v>44134.300694444442</c:v>
                </c:pt>
                <c:pt idx="15628">
                  <c:v>44313.827777777777</c:v>
                </c:pt>
                <c:pt idx="15629">
                  <c:v>44198.999305555553</c:v>
                </c:pt>
                <c:pt idx="15630">
                  <c:v>44208.918749999997</c:v>
                </c:pt>
                <c:pt idx="15631">
                  <c:v>44148.702777777777</c:v>
                </c:pt>
                <c:pt idx="15632">
                  <c:v>44005.730555555558</c:v>
                </c:pt>
                <c:pt idx="15633">
                  <c:v>44210.408333333333</c:v>
                </c:pt>
                <c:pt idx="15634">
                  <c:v>44253.206944444442</c:v>
                </c:pt>
                <c:pt idx="15635">
                  <c:v>44048.595833333333</c:v>
                </c:pt>
                <c:pt idx="15636">
                  <c:v>44276.939583333333</c:v>
                </c:pt>
                <c:pt idx="15637">
                  <c:v>44274.45416666667</c:v>
                </c:pt>
                <c:pt idx="15638">
                  <c:v>44082.109722222223</c:v>
                </c:pt>
                <c:pt idx="15639">
                  <c:v>44364.503472222219</c:v>
                </c:pt>
                <c:pt idx="15640">
                  <c:v>44105.273611111108</c:v>
                </c:pt>
                <c:pt idx="15641">
                  <c:v>44046.824305555558</c:v>
                </c:pt>
                <c:pt idx="15642">
                  <c:v>44268.4375</c:v>
                </c:pt>
                <c:pt idx="15643">
                  <c:v>44160.780555555553</c:v>
                </c:pt>
                <c:pt idx="15644">
                  <c:v>44107.072916666664</c:v>
                </c:pt>
                <c:pt idx="15645">
                  <c:v>44042.142361111109</c:v>
                </c:pt>
                <c:pt idx="15646">
                  <c:v>44147.29791666667</c:v>
                </c:pt>
                <c:pt idx="15647">
                  <c:v>44154.210416666669</c:v>
                </c:pt>
                <c:pt idx="15648">
                  <c:v>44130.759722222225</c:v>
                </c:pt>
                <c:pt idx="15649">
                  <c:v>44282.609027777777</c:v>
                </c:pt>
                <c:pt idx="15650">
                  <c:v>44233.125</c:v>
                </c:pt>
                <c:pt idx="15651">
                  <c:v>44292.576388888891</c:v>
                </c:pt>
                <c:pt idx="15652">
                  <c:v>44351.28402777778</c:v>
                </c:pt>
                <c:pt idx="15653">
                  <c:v>44163.813194444447</c:v>
                </c:pt>
                <c:pt idx="15654">
                  <c:v>44163.826388888891</c:v>
                </c:pt>
                <c:pt idx="15655">
                  <c:v>44331.709722222222</c:v>
                </c:pt>
                <c:pt idx="15656">
                  <c:v>44313.566666666666</c:v>
                </c:pt>
                <c:pt idx="15657">
                  <c:v>44001.01666666667</c:v>
                </c:pt>
                <c:pt idx="15658">
                  <c:v>44073.629861111112</c:v>
                </c:pt>
                <c:pt idx="15659">
                  <c:v>44232.219444444447</c:v>
                </c:pt>
                <c:pt idx="15660">
                  <c:v>44356.636805555558</c:v>
                </c:pt>
                <c:pt idx="15661">
                  <c:v>44204.618750000001</c:v>
                </c:pt>
                <c:pt idx="15662">
                  <c:v>44243.07708333333</c:v>
                </c:pt>
                <c:pt idx="15663">
                  <c:v>44344.94027777778</c:v>
                </c:pt>
                <c:pt idx="15664">
                  <c:v>44177.876388888886</c:v>
                </c:pt>
                <c:pt idx="15665">
                  <c:v>44148.342361111114</c:v>
                </c:pt>
                <c:pt idx="15666">
                  <c:v>44103.588194444441</c:v>
                </c:pt>
                <c:pt idx="15667">
                  <c:v>44258.839583333334</c:v>
                </c:pt>
                <c:pt idx="15668">
                  <c:v>44303.571527777778</c:v>
                </c:pt>
                <c:pt idx="15669">
                  <c:v>44342.810416666667</c:v>
                </c:pt>
                <c:pt idx="15670">
                  <c:v>44141.409722222219</c:v>
                </c:pt>
                <c:pt idx="15671">
                  <c:v>44212.046527777777</c:v>
                </c:pt>
                <c:pt idx="15672">
                  <c:v>44068.62777777778</c:v>
                </c:pt>
                <c:pt idx="15673">
                  <c:v>44116.952777777777</c:v>
                </c:pt>
                <c:pt idx="15674">
                  <c:v>44117.4</c:v>
                </c:pt>
                <c:pt idx="15675">
                  <c:v>44334.253472222219</c:v>
                </c:pt>
                <c:pt idx="15676">
                  <c:v>44001.588194444441</c:v>
                </c:pt>
                <c:pt idx="15677">
                  <c:v>44271.506249999999</c:v>
                </c:pt>
                <c:pt idx="15678">
                  <c:v>44065.900694444441</c:v>
                </c:pt>
                <c:pt idx="15679">
                  <c:v>44044.23333333333</c:v>
                </c:pt>
                <c:pt idx="15680">
                  <c:v>44078.005555555559</c:v>
                </c:pt>
                <c:pt idx="15681">
                  <c:v>44364.942361111112</c:v>
                </c:pt>
                <c:pt idx="15682">
                  <c:v>44334.070138888892</c:v>
                </c:pt>
                <c:pt idx="15683">
                  <c:v>44086.604166666664</c:v>
                </c:pt>
                <c:pt idx="15684">
                  <c:v>44029.713888888888</c:v>
                </c:pt>
                <c:pt idx="15685">
                  <c:v>44001.802083333336</c:v>
                </c:pt>
                <c:pt idx="15686">
                  <c:v>44343.293055555558</c:v>
                </c:pt>
                <c:pt idx="15687">
                  <c:v>44036.121527777781</c:v>
                </c:pt>
                <c:pt idx="15688">
                  <c:v>44316.440972222219</c:v>
                </c:pt>
                <c:pt idx="15689">
                  <c:v>44278.822222222225</c:v>
                </c:pt>
                <c:pt idx="15690">
                  <c:v>44146.302083333336</c:v>
                </c:pt>
                <c:pt idx="15691">
                  <c:v>44177.215277777781</c:v>
                </c:pt>
                <c:pt idx="15692">
                  <c:v>44238.440972222219</c:v>
                </c:pt>
                <c:pt idx="15693">
                  <c:v>44288.203472222223</c:v>
                </c:pt>
                <c:pt idx="15694">
                  <c:v>44037.984027777777</c:v>
                </c:pt>
                <c:pt idx="15695">
                  <c:v>44298.580555555556</c:v>
                </c:pt>
                <c:pt idx="15696">
                  <c:v>44007.250694444447</c:v>
                </c:pt>
                <c:pt idx="15697">
                  <c:v>44223.113888888889</c:v>
                </c:pt>
                <c:pt idx="15698">
                  <c:v>44298.959722222222</c:v>
                </c:pt>
                <c:pt idx="15699">
                  <c:v>44269.256944444445</c:v>
                </c:pt>
                <c:pt idx="15700">
                  <c:v>44241.200694444444</c:v>
                </c:pt>
                <c:pt idx="15701">
                  <c:v>44247.697222222225</c:v>
                </c:pt>
                <c:pt idx="15702">
                  <c:v>44349.822916666664</c:v>
                </c:pt>
                <c:pt idx="15703">
                  <c:v>44360.330555555556</c:v>
                </c:pt>
                <c:pt idx="15704">
                  <c:v>44126.455555555556</c:v>
                </c:pt>
                <c:pt idx="15705">
                  <c:v>44296.652777777781</c:v>
                </c:pt>
                <c:pt idx="15706">
                  <c:v>44126.362500000003</c:v>
                </c:pt>
                <c:pt idx="15707">
                  <c:v>44064.813888888886</c:v>
                </c:pt>
                <c:pt idx="15708">
                  <c:v>44067.324999999997</c:v>
                </c:pt>
                <c:pt idx="15709">
                  <c:v>44156.56527777778</c:v>
                </c:pt>
                <c:pt idx="15710">
                  <c:v>44297.661805555559</c:v>
                </c:pt>
                <c:pt idx="15711">
                  <c:v>44307.478472222225</c:v>
                </c:pt>
                <c:pt idx="15712">
                  <c:v>44240.81527777778</c:v>
                </c:pt>
                <c:pt idx="15713">
                  <c:v>44269.828472222223</c:v>
                </c:pt>
                <c:pt idx="15714">
                  <c:v>44340.799305555556</c:v>
                </c:pt>
                <c:pt idx="15715">
                  <c:v>44306.868750000001</c:v>
                </c:pt>
                <c:pt idx="15716">
                  <c:v>44119.387499999997</c:v>
                </c:pt>
                <c:pt idx="15717">
                  <c:v>44210.279861111114</c:v>
                </c:pt>
                <c:pt idx="15718">
                  <c:v>44193.512499999997</c:v>
                </c:pt>
                <c:pt idx="15719">
                  <c:v>44182.415277777778</c:v>
                </c:pt>
                <c:pt idx="15720">
                  <c:v>44059.51666666667</c:v>
                </c:pt>
                <c:pt idx="15721">
                  <c:v>44039.109027777777</c:v>
                </c:pt>
                <c:pt idx="15722">
                  <c:v>44359.223611111112</c:v>
                </c:pt>
                <c:pt idx="15723">
                  <c:v>44056.586805555555</c:v>
                </c:pt>
                <c:pt idx="15724">
                  <c:v>44289.884027777778</c:v>
                </c:pt>
                <c:pt idx="15725">
                  <c:v>44322.572916666664</c:v>
                </c:pt>
                <c:pt idx="15726">
                  <c:v>44051.817361111112</c:v>
                </c:pt>
                <c:pt idx="15727">
                  <c:v>44220.925694444442</c:v>
                </c:pt>
                <c:pt idx="15728">
                  <c:v>44215.500694444447</c:v>
                </c:pt>
                <c:pt idx="15729">
                  <c:v>44017.51666666667</c:v>
                </c:pt>
                <c:pt idx="15730">
                  <c:v>44150.521527777775</c:v>
                </c:pt>
                <c:pt idx="15731">
                  <c:v>44218.702777777777</c:v>
                </c:pt>
                <c:pt idx="15732">
                  <c:v>44257.795138888891</c:v>
                </c:pt>
                <c:pt idx="15733">
                  <c:v>44287.848611111112</c:v>
                </c:pt>
                <c:pt idx="15734">
                  <c:v>44360.29583333333</c:v>
                </c:pt>
                <c:pt idx="15735">
                  <c:v>44146.417361111111</c:v>
                </c:pt>
                <c:pt idx="15736">
                  <c:v>44253.998611111114</c:v>
                </c:pt>
                <c:pt idx="15737">
                  <c:v>44293.214583333334</c:v>
                </c:pt>
                <c:pt idx="15738">
                  <c:v>44331.288888888892</c:v>
                </c:pt>
                <c:pt idx="15739">
                  <c:v>44026.813888888886</c:v>
                </c:pt>
                <c:pt idx="15740">
                  <c:v>44054.708333333336</c:v>
                </c:pt>
                <c:pt idx="15741">
                  <c:v>44363.459027777775</c:v>
                </c:pt>
                <c:pt idx="15742">
                  <c:v>44075.615277777775</c:v>
                </c:pt>
                <c:pt idx="15743">
                  <c:v>44184.881249999999</c:v>
                </c:pt>
                <c:pt idx="15744">
                  <c:v>44298.181250000001</c:v>
                </c:pt>
                <c:pt idx="15745">
                  <c:v>44257.545138888891</c:v>
                </c:pt>
                <c:pt idx="15746">
                  <c:v>44257.361805555556</c:v>
                </c:pt>
                <c:pt idx="15747">
                  <c:v>44206.240972222222</c:v>
                </c:pt>
                <c:pt idx="15748">
                  <c:v>44037.231944444444</c:v>
                </c:pt>
                <c:pt idx="15749">
                  <c:v>44277.379166666666</c:v>
                </c:pt>
                <c:pt idx="15750">
                  <c:v>44298.271527777775</c:v>
                </c:pt>
                <c:pt idx="15751">
                  <c:v>44031.404166666667</c:v>
                </c:pt>
                <c:pt idx="15752">
                  <c:v>44047.907638888886</c:v>
                </c:pt>
                <c:pt idx="15753">
                  <c:v>44049.158333333333</c:v>
                </c:pt>
                <c:pt idx="15754">
                  <c:v>44065.020833333336</c:v>
                </c:pt>
                <c:pt idx="15755">
                  <c:v>44214.147916666669</c:v>
                </c:pt>
                <c:pt idx="15756">
                  <c:v>44193.201388888891</c:v>
                </c:pt>
                <c:pt idx="15757">
                  <c:v>44112.979861111111</c:v>
                </c:pt>
                <c:pt idx="15758">
                  <c:v>44052.744444444441</c:v>
                </c:pt>
                <c:pt idx="15759">
                  <c:v>44302.686111111114</c:v>
                </c:pt>
                <c:pt idx="15760">
                  <c:v>44306.833333333336</c:v>
                </c:pt>
                <c:pt idx="15761">
                  <c:v>44160.929861111108</c:v>
                </c:pt>
                <c:pt idx="15762">
                  <c:v>44294.063888888886</c:v>
                </c:pt>
                <c:pt idx="15763">
                  <c:v>44123.248611111114</c:v>
                </c:pt>
                <c:pt idx="15764">
                  <c:v>44175.545138888891</c:v>
                </c:pt>
                <c:pt idx="15765">
                  <c:v>44112.315972222219</c:v>
                </c:pt>
                <c:pt idx="15766">
                  <c:v>44080.267361111109</c:v>
                </c:pt>
                <c:pt idx="15767">
                  <c:v>44298.290277777778</c:v>
                </c:pt>
                <c:pt idx="15768">
                  <c:v>44191.027777777781</c:v>
                </c:pt>
                <c:pt idx="15769">
                  <c:v>44184.348611111112</c:v>
                </c:pt>
                <c:pt idx="15770">
                  <c:v>44221.8125</c:v>
                </c:pt>
                <c:pt idx="15771">
                  <c:v>44285.070138888892</c:v>
                </c:pt>
                <c:pt idx="15772">
                  <c:v>44263.966666666667</c:v>
                </c:pt>
                <c:pt idx="15773">
                  <c:v>44290.349305555559</c:v>
                </c:pt>
                <c:pt idx="15774">
                  <c:v>44183.166666666664</c:v>
                </c:pt>
                <c:pt idx="15775">
                  <c:v>44360.760416666664</c:v>
                </c:pt>
                <c:pt idx="15776">
                  <c:v>44009.47152777778</c:v>
                </c:pt>
                <c:pt idx="15777">
                  <c:v>44013.685416666667</c:v>
                </c:pt>
                <c:pt idx="15778">
                  <c:v>44293.05972222222</c:v>
                </c:pt>
                <c:pt idx="15779">
                  <c:v>44360.169444444444</c:v>
                </c:pt>
                <c:pt idx="15780">
                  <c:v>44079.613888888889</c:v>
                </c:pt>
                <c:pt idx="15781">
                  <c:v>44065.885416666664</c:v>
                </c:pt>
                <c:pt idx="15782">
                  <c:v>44197.093055555553</c:v>
                </c:pt>
                <c:pt idx="15783">
                  <c:v>44143.070833333331</c:v>
                </c:pt>
                <c:pt idx="15784">
                  <c:v>44189.342361111114</c:v>
                </c:pt>
                <c:pt idx="15785">
                  <c:v>44224.834722222222</c:v>
                </c:pt>
                <c:pt idx="15786">
                  <c:v>44022.538194444445</c:v>
                </c:pt>
                <c:pt idx="15787">
                  <c:v>44251.375694444447</c:v>
                </c:pt>
                <c:pt idx="15788">
                  <c:v>44279.551388888889</c:v>
                </c:pt>
                <c:pt idx="15789">
                  <c:v>44194.38958333333</c:v>
                </c:pt>
                <c:pt idx="15790">
                  <c:v>44233.225694444445</c:v>
                </c:pt>
                <c:pt idx="15791">
                  <c:v>44028.502083333333</c:v>
                </c:pt>
                <c:pt idx="15792">
                  <c:v>44049.753472222219</c:v>
                </c:pt>
                <c:pt idx="15793">
                  <c:v>44088.414583333331</c:v>
                </c:pt>
                <c:pt idx="15794">
                  <c:v>44296.45</c:v>
                </c:pt>
                <c:pt idx="15795">
                  <c:v>44354.097916666666</c:v>
                </c:pt>
                <c:pt idx="15796">
                  <c:v>44151.679861111108</c:v>
                </c:pt>
                <c:pt idx="15797">
                  <c:v>44131.527083333334</c:v>
                </c:pt>
                <c:pt idx="15798">
                  <c:v>44014.606249999997</c:v>
                </c:pt>
                <c:pt idx="15799">
                  <c:v>44324.10833333333</c:v>
                </c:pt>
                <c:pt idx="15800">
                  <c:v>44103.99722222222</c:v>
                </c:pt>
                <c:pt idx="15801">
                  <c:v>44261.145833333336</c:v>
                </c:pt>
                <c:pt idx="15802">
                  <c:v>44069.154166666667</c:v>
                </c:pt>
                <c:pt idx="15803">
                  <c:v>44326.456944444442</c:v>
                </c:pt>
                <c:pt idx="15804">
                  <c:v>44027.339583333334</c:v>
                </c:pt>
                <c:pt idx="15805">
                  <c:v>44332.330555555556</c:v>
                </c:pt>
                <c:pt idx="15806">
                  <c:v>44187.488194444442</c:v>
                </c:pt>
                <c:pt idx="15807">
                  <c:v>44050.655555555553</c:v>
                </c:pt>
                <c:pt idx="15808">
                  <c:v>44056.125</c:v>
                </c:pt>
                <c:pt idx="15809">
                  <c:v>44094.23333333333</c:v>
                </c:pt>
                <c:pt idx="15810">
                  <c:v>44144.091666666667</c:v>
                </c:pt>
                <c:pt idx="15811">
                  <c:v>44201.879861111112</c:v>
                </c:pt>
                <c:pt idx="15812">
                  <c:v>44045.456944444442</c:v>
                </c:pt>
                <c:pt idx="15813">
                  <c:v>44363.009722222225</c:v>
                </c:pt>
                <c:pt idx="15814">
                  <c:v>44010.794444444444</c:v>
                </c:pt>
                <c:pt idx="15815">
                  <c:v>44166.25</c:v>
                </c:pt>
                <c:pt idx="15816">
                  <c:v>44270.488888888889</c:v>
                </c:pt>
                <c:pt idx="15817">
                  <c:v>44187.826388888891</c:v>
                </c:pt>
                <c:pt idx="15818">
                  <c:v>44285.847916666666</c:v>
                </c:pt>
                <c:pt idx="15819">
                  <c:v>44151.390972222223</c:v>
                </c:pt>
                <c:pt idx="15820">
                  <c:v>44275.243055555555</c:v>
                </c:pt>
                <c:pt idx="15821">
                  <c:v>44151.522916666669</c:v>
                </c:pt>
                <c:pt idx="15822">
                  <c:v>44261.2</c:v>
                </c:pt>
                <c:pt idx="15823">
                  <c:v>44234.956944444442</c:v>
                </c:pt>
                <c:pt idx="15824">
                  <c:v>44239.862500000003</c:v>
                </c:pt>
                <c:pt idx="15825">
                  <c:v>44171.700694444444</c:v>
                </c:pt>
                <c:pt idx="15826">
                  <c:v>44354.461805555555</c:v>
                </c:pt>
                <c:pt idx="15827">
                  <c:v>44299.032638888886</c:v>
                </c:pt>
                <c:pt idx="15828">
                  <c:v>44233.575694444444</c:v>
                </c:pt>
                <c:pt idx="15829">
                  <c:v>44075.492361111108</c:v>
                </c:pt>
                <c:pt idx="15830">
                  <c:v>44117.841666666667</c:v>
                </c:pt>
                <c:pt idx="15831">
                  <c:v>44147.322222222225</c:v>
                </c:pt>
                <c:pt idx="15832">
                  <c:v>44049.588194444441</c:v>
                </c:pt>
                <c:pt idx="15833">
                  <c:v>44191.54791666667</c:v>
                </c:pt>
                <c:pt idx="15834">
                  <c:v>44246.429861111108</c:v>
                </c:pt>
                <c:pt idx="15835">
                  <c:v>44008.040277777778</c:v>
                </c:pt>
                <c:pt idx="15836">
                  <c:v>44303.790277777778</c:v>
                </c:pt>
                <c:pt idx="15837">
                  <c:v>44324.635416666664</c:v>
                </c:pt>
                <c:pt idx="15838">
                  <c:v>44329.027083333334</c:v>
                </c:pt>
                <c:pt idx="15839">
                  <c:v>44286.25</c:v>
                </c:pt>
                <c:pt idx="15840">
                  <c:v>44095.710416666669</c:v>
                </c:pt>
                <c:pt idx="15841">
                  <c:v>44216.810416666667</c:v>
                </c:pt>
                <c:pt idx="15842">
                  <c:v>44194.180555555555</c:v>
                </c:pt>
                <c:pt idx="15843">
                  <c:v>44184.202777777777</c:v>
                </c:pt>
                <c:pt idx="15844">
                  <c:v>44068.769444444442</c:v>
                </c:pt>
                <c:pt idx="15845">
                  <c:v>44346.775694444441</c:v>
                </c:pt>
                <c:pt idx="15846">
                  <c:v>44058.71597222222</c:v>
                </c:pt>
                <c:pt idx="15847">
                  <c:v>44352.909722222219</c:v>
                </c:pt>
                <c:pt idx="15848">
                  <c:v>44006.326388888891</c:v>
                </c:pt>
                <c:pt idx="15849">
                  <c:v>44251.06527777778</c:v>
                </c:pt>
                <c:pt idx="15850">
                  <c:v>44184.606944444444</c:v>
                </c:pt>
                <c:pt idx="15851">
                  <c:v>44014.115972222222</c:v>
                </c:pt>
                <c:pt idx="15852">
                  <c:v>44225.589583333334</c:v>
                </c:pt>
                <c:pt idx="15853">
                  <c:v>44176.310416666667</c:v>
                </c:pt>
                <c:pt idx="15854">
                  <c:v>44175.448611111111</c:v>
                </c:pt>
                <c:pt idx="15855">
                  <c:v>44193.554861111108</c:v>
                </c:pt>
                <c:pt idx="15856">
                  <c:v>44266.281944444447</c:v>
                </c:pt>
                <c:pt idx="15857">
                  <c:v>44340.316666666666</c:v>
                </c:pt>
                <c:pt idx="15858">
                  <c:v>44097.000694444447</c:v>
                </c:pt>
                <c:pt idx="15859">
                  <c:v>44200.182638888888</c:v>
                </c:pt>
                <c:pt idx="15860">
                  <c:v>44195.681944444441</c:v>
                </c:pt>
                <c:pt idx="15861">
                  <c:v>44035.920138888891</c:v>
                </c:pt>
                <c:pt idx="15862">
                  <c:v>44209.825694444444</c:v>
                </c:pt>
                <c:pt idx="15863">
                  <c:v>44101.602777777778</c:v>
                </c:pt>
                <c:pt idx="15864">
                  <c:v>44159.06527777778</c:v>
                </c:pt>
                <c:pt idx="15865">
                  <c:v>44238.82916666667</c:v>
                </c:pt>
                <c:pt idx="15866">
                  <c:v>44011.6</c:v>
                </c:pt>
                <c:pt idx="15867">
                  <c:v>44118.646527777775</c:v>
                </c:pt>
                <c:pt idx="15868">
                  <c:v>44020.584722222222</c:v>
                </c:pt>
                <c:pt idx="15869">
                  <c:v>44202.073611111111</c:v>
                </c:pt>
                <c:pt idx="15870">
                  <c:v>44354.753472222219</c:v>
                </c:pt>
                <c:pt idx="15871">
                  <c:v>44040.113888888889</c:v>
                </c:pt>
                <c:pt idx="15872">
                  <c:v>44185.520833333336</c:v>
                </c:pt>
                <c:pt idx="15873">
                  <c:v>44217.699305555558</c:v>
                </c:pt>
                <c:pt idx="15874">
                  <c:v>44162.951388888891</c:v>
                </c:pt>
                <c:pt idx="15875">
                  <c:v>44118.101388888892</c:v>
                </c:pt>
                <c:pt idx="15876">
                  <c:v>44164.013888888891</c:v>
                </c:pt>
                <c:pt idx="15877">
                  <c:v>44121.868055555555</c:v>
                </c:pt>
                <c:pt idx="15878">
                  <c:v>44238.799305555556</c:v>
                </c:pt>
                <c:pt idx="15879">
                  <c:v>44110.453472222223</c:v>
                </c:pt>
                <c:pt idx="15880">
                  <c:v>44028.438194444447</c:v>
                </c:pt>
                <c:pt idx="15881">
                  <c:v>44321.199305555558</c:v>
                </c:pt>
                <c:pt idx="15882">
                  <c:v>44148.467361111114</c:v>
                </c:pt>
                <c:pt idx="15883">
                  <c:v>44327.919444444444</c:v>
                </c:pt>
                <c:pt idx="15884">
                  <c:v>44254.396527777775</c:v>
                </c:pt>
                <c:pt idx="15885">
                  <c:v>44308.28125</c:v>
                </c:pt>
                <c:pt idx="15886">
                  <c:v>44152.263194444444</c:v>
                </c:pt>
                <c:pt idx="15887">
                  <c:v>44349.011111111111</c:v>
                </c:pt>
                <c:pt idx="15888">
                  <c:v>44049.199305555558</c:v>
                </c:pt>
                <c:pt idx="15889">
                  <c:v>44326.183333333334</c:v>
                </c:pt>
                <c:pt idx="15890">
                  <c:v>44026.405555555553</c:v>
                </c:pt>
                <c:pt idx="15891">
                  <c:v>44105.375</c:v>
                </c:pt>
                <c:pt idx="15892">
                  <c:v>44080.104166666664</c:v>
                </c:pt>
                <c:pt idx="15893">
                  <c:v>44177.870138888888</c:v>
                </c:pt>
                <c:pt idx="15894">
                  <c:v>44317.995833333334</c:v>
                </c:pt>
                <c:pt idx="15895">
                  <c:v>44156.020833333336</c:v>
                </c:pt>
                <c:pt idx="15896">
                  <c:v>44163.03402777778</c:v>
                </c:pt>
                <c:pt idx="15897">
                  <c:v>44144.961111111108</c:v>
                </c:pt>
                <c:pt idx="15898">
                  <c:v>44015.491666666669</c:v>
                </c:pt>
                <c:pt idx="15899">
                  <c:v>44299.572222222225</c:v>
                </c:pt>
                <c:pt idx="15900">
                  <c:v>44209.995833333334</c:v>
                </c:pt>
                <c:pt idx="15901">
                  <c:v>44248.288888888892</c:v>
                </c:pt>
                <c:pt idx="15902">
                  <c:v>44078.821527777778</c:v>
                </c:pt>
                <c:pt idx="15903">
                  <c:v>44284.690972222219</c:v>
                </c:pt>
                <c:pt idx="15904">
                  <c:v>44307.055555555555</c:v>
                </c:pt>
                <c:pt idx="15905">
                  <c:v>44275.926388888889</c:v>
                </c:pt>
                <c:pt idx="15906">
                  <c:v>44247.445833333331</c:v>
                </c:pt>
                <c:pt idx="15907">
                  <c:v>44018.396527777775</c:v>
                </c:pt>
                <c:pt idx="15908">
                  <c:v>44119.740277777775</c:v>
                </c:pt>
                <c:pt idx="15909">
                  <c:v>44326.65625</c:v>
                </c:pt>
                <c:pt idx="15910">
                  <c:v>44349.702777777777</c:v>
                </c:pt>
                <c:pt idx="15911">
                  <c:v>44073.988888888889</c:v>
                </c:pt>
                <c:pt idx="15912">
                  <c:v>44058.271527777775</c:v>
                </c:pt>
                <c:pt idx="15913">
                  <c:v>44019.365277777775</c:v>
                </c:pt>
                <c:pt idx="15914">
                  <c:v>44132.337500000001</c:v>
                </c:pt>
                <c:pt idx="15915">
                  <c:v>44140.775694444441</c:v>
                </c:pt>
                <c:pt idx="15916">
                  <c:v>44365.248611111114</c:v>
                </c:pt>
                <c:pt idx="15917">
                  <c:v>44217.317361111112</c:v>
                </c:pt>
                <c:pt idx="15918">
                  <c:v>44234.140277777777</c:v>
                </c:pt>
                <c:pt idx="15919">
                  <c:v>44335.290972222225</c:v>
                </c:pt>
                <c:pt idx="15920">
                  <c:v>44066.539583333331</c:v>
                </c:pt>
                <c:pt idx="15921">
                  <c:v>44015.26666666667</c:v>
                </c:pt>
                <c:pt idx="15922">
                  <c:v>44243.675000000003</c:v>
                </c:pt>
                <c:pt idx="15923">
                  <c:v>44123.915972222225</c:v>
                </c:pt>
                <c:pt idx="15924">
                  <c:v>44241.512499999997</c:v>
                </c:pt>
                <c:pt idx="15925">
                  <c:v>44258.955555555556</c:v>
                </c:pt>
                <c:pt idx="15926">
                  <c:v>44362.084722222222</c:v>
                </c:pt>
                <c:pt idx="15927">
                  <c:v>44342.431944444441</c:v>
                </c:pt>
                <c:pt idx="15928">
                  <c:v>44323.441666666666</c:v>
                </c:pt>
                <c:pt idx="15929">
                  <c:v>44223.267361111109</c:v>
                </c:pt>
                <c:pt idx="15930">
                  <c:v>44067.755555555559</c:v>
                </c:pt>
                <c:pt idx="15931">
                  <c:v>44024.494444444441</c:v>
                </c:pt>
                <c:pt idx="15932">
                  <c:v>44118.238194444442</c:v>
                </c:pt>
                <c:pt idx="15933">
                  <c:v>44308.200694444444</c:v>
                </c:pt>
                <c:pt idx="15934">
                  <c:v>44142.902083333334</c:v>
                </c:pt>
                <c:pt idx="15935">
                  <c:v>44337.564583333333</c:v>
                </c:pt>
                <c:pt idx="15936">
                  <c:v>44069.688888888886</c:v>
                </c:pt>
                <c:pt idx="15937">
                  <c:v>44358.070833333331</c:v>
                </c:pt>
                <c:pt idx="15938">
                  <c:v>44252.590277777781</c:v>
                </c:pt>
                <c:pt idx="15939">
                  <c:v>44259.832638888889</c:v>
                </c:pt>
                <c:pt idx="15940">
                  <c:v>44304.34652777778</c:v>
                </c:pt>
                <c:pt idx="15941">
                  <c:v>44303.656944444447</c:v>
                </c:pt>
                <c:pt idx="15942">
                  <c:v>44284.142361111109</c:v>
                </c:pt>
                <c:pt idx="15943">
                  <c:v>44052.212500000001</c:v>
                </c:pt>
                <c:pt idx="15944">
                  <c:v>44036.771527777775</c:v>
                </c:pt>
                <c:pt idx="15945">
                  <c:v>44194.150694444441</c:v>
                </c:pt>
                <c:pt idx="15946">
                  <c:v>44259.629861111112</c:v>
                </c:pt>
                <c:pt idx="15947">
                  <c:v>44331.788888888892</c:v>
                </c:pt>
                <c:pt idx="15948">
                  <c:v>44104.604166666664</c:v>
                </c:pt>
                <c:pt idx="15949">
                  <c:v>44148.648611111108</c:v>
                </c:pt>
                <c:pt idx="15950">
                  <c:v>44195.529166666667</c:v>
                </c:pt>
                <c:pt idx="15951">
                  <c:v>44222.300694444442</c:v>
                </c:pt>
                <c:pt idx="15952">
                  <c:v>44026.15902777778</c:v>
                </c:pt>
                <c:pt idx="15953">
                  <c:v>44109.415972222225</c:v>
                </c:pt>
                <c:pt idx="15954">
                  <c:v>44159.900694444441</c:v>
                </c:pt>
                <c:pt idx="15955">
                  <c:v>44050.775694444441</c:v>
                </c:pt>
                <c:pt idx="15956">
                  <c:v>44194.049305555556</c:v>
                </c:pt>
                <c:pt idx="15957">
                  <c:v>44089.128472222219</c:v>
                </c:pt>
                <c:pt idx="15958">
                  <c:v>44112.285416666666</c:v>
                </c:pt>
                <c:pt idx="15959">
                  <c:v>44287.95</c:v>
                </c:pt>
                <c:pt idx="15960">
                  <c:v>44116.102777777778</c:v>
                </c:pt>
                <c:pt idx="15961">
                  <c:v>44303.167361111111</c:v>
                </c:pt>
                <c:pt idx="15962">
                  <c:v>44350.81527777778</c:v>
                </c:pt>
                <c:pt idx="15963">
                  <c:v>44179.918055555558</c:v>
                </c:pt>
                <c:pt idx="15964">
                  <c:v>44192.970138888886</c:v>
                </c:pt>
                <c:pt idx="15965">
                  <c:v>44272.716666666667</c:v>
                </c:pt>
                <c:pt idx="15966">
                  <c:v>44285.500694444447</c:v>
                </c:pt>
                <c:pt idx="15967">
                  <c:v>44075.855555555558</c:v>
                </c:pt>
                <c:pt idx="15968">
                  <c:v>44235.040972222225</c:v>
                </c:pt>
                <c:pt idx="15969">
                  <c:v>44084.856249999997</c:v>
                </c:pt>
                <c:pt idx="15970">
                  <c:v>44252.591666666667</c:v>
                </c:pt>
                <c:pt idx="15971">
                  <c:v>44039.958333333336</c:v>
                </c:pt>
                <c:pt idx="15972">
                  <c:v>44079.310416666667</c:v>
                </c:pt>
                <c:pt idx="15973">
                  <c:v>44033.412499999999</c:v>
                </c:pt>
                <c:pt idx="15974">
                  <c:v>44300.9</c:v>
                </c:pt>
                <c:pt idx="15975">
                  <c:v>44072.789583333331</c:v>
                </c:pt>
                <c:pt idx="15976">
                  <c:v>44153.157638888886</c:v>
                </c:pt>
                <c:pt idx="15977">
                  <c:v>44068.813194444447</c:v>
                </c:pt>
                <c:pt idx="15978">
                  <c:v>44073.073611111111</c:v>
                </c:pt>
                <c:pt idx="15979">
                  <c:v>44060.580555555556</c:v>
                </c:pt>
                <c:pt idx="15980">
                  <c:v>44360.025694444441</c:v>
                </c:pt>
                <c:pt idx="15981">
                  <c:v>44231.322222222225</c:v>
                </c:pt>
                <c:pt idx="15982">
                  <c:v>44309.662499999999</c:v>
                </c:pt>
                <c:pt idx="15983">
                  <c:v>44243.960416666669</c:v>
                </c:pt>
                <c:pt idx="15984">
                  <c:v>44212.580555555556</c:v>
                </c:pt>
                <c:pt idx="15985">
                  <c:v>44325.388194444444</c:v>
                </c:pt>
                <c:pt idx="15986">
                  <c:v>44333.961805555555</c:v>
                </c:pt>
                <c:pt idx="15987">
                  <c:v>44220.43472222222</c:v>
                </c:pt>
                <c:pt idx="15988">
                  <c:v>44172.51458333333</c:v>
                </c:pt>
                <c:pt idx="15989">
                  <c:v>44361.671527777777</c:v>
                </c:pt>
                <c:pt idx="15990">
                  <c:v>44118.526388888888</c:v>
                </c:pt>
                <c:pt idx="15991">
                  <c:v>44292.527083333334</c:v>
                </c:pt>
                <c:pt idx="15992">
                  <c:v>44085.352777777778</c:v>
                </c:pt>
                <c:pt idx="15993">
                  <c:v>44271.11041666667</c:v>
                </c:pt>
                <c:pt idx="15994">
                  <c:v>44124.713194444441</c:v>
                </c:pt>
                <c:pt idx="15995">
                  <c:v>44246.271527777775</c:v>
                </c:pt>
                <c:pt idx="15996">
                  <c:v>44253.517361111109</c:v>
                </c:pt>
                <c:pt idx="15997">
                  <c:v>44075.431250000001</c:v>
                </c:pt>
                <c:pt idx="15998">
                  <c:v>44292.467361111114</c:v>
                </c:pt>
                <c:pt idx="15999">
                  <c:v>44170.215277777781</c:v>
                </c:pt>
                <c:pt idx="16000">
                  <c:v>44251.822916666664</c:v>
                </c:pt>
                <c:pt idx="16001">
                  <c:v>44285.531944444447</c:v>
                </c:pt>
                <c:pt idx="16002">
                  <c:v>44097.932638888888</c:v>
                </c:pt>
                <c:pt idx="16003">
                  <c:v>44124.709027777775</c:v>
                </c:pt>
                <c:pt idx="16004">
                  <c:v>44062.113888888889</c:v>
                </c:pt>
                <c:pt idx="16005">
                  <c:v>44041.598611111112</c:v>
                </c:pt>
                <c:pt idx="16006">
                  <c:v>44167.980555555558</c:v>
                </c:pt>
                <c:pt idx="16007">
                  <c:v>44021.420138888891</c:v>
                </c:pt>
                <c:pt idx="16008">
                  <c:v>44194.727777777778</c:v>
                </c:pt>
                <c:pt idx="16009">
                  <c:v>44085.593055555553</c:v>
                </c:pt>
                <c:pt idx="16010">
                  <c:v>44193.750694444447</c:v>
                </c:pt>
                <c:pt idx="16011">
                  <c:v>44156.061111111114</c:v>
                </c:pt>
                <c:pt idx="16012">
                  <c:v>44270.724999999999</c:v>
                </c:pt>
                <c:pt idx="16013">
                  <c:v>44166.584722222222</c:v>
                </c:pt>
                <c:pt idx="16014">
                  <c:v>44023.191666666666</c:v>
                </c:pt>
                <c:pt idx="16015">
                  <c:v>44142.586805555555</c:v>
                </c:pt>
                <c:pt idx="16016">
                  <c:v>44095.446527777778</c:v>
                </c:pt>
                <c:pt idx="16017">
                  <c:v>44297.856249999997</c:v>
                </c:pt>
                <c:pt idx="16018">
                  <c:v>44124.209027777775</c:v>
                </c:pt>
                <c:pt idx="16019">
                  <c:v>44030.855555555558</c:v>
                </c:pt>
                <c:pt idx="16020">
                  <c:v>44358.765277777777</c:v>
                </c:pt>
                <c:pt idx="16021">
                  <c:v>44033.345138888886</c:v>
                </c:pt>
                <c:pt idx="16022">
                  <c:v>44110.619444444441</c:v>
                </c:pt>
                <c:pt idx="16023">
                  <c:v>44204.894444444442</c:v>
                </c:pt>
                <c:pt idx="16024">
                  <c:v>44138.947916666664</c:v>
                </c:pt>
                <c:pt idx="16025">
                  <c:v>44298.70416666667</c:v>
                </c:pt>
                <c:pt idx="16026">
                  <c:v>44141.29791666667</c:v>
                </c:pt>
                <c:pt idx="16027">
                  <c:v>44352.808333333334</c:v>
                </c:pt>
                <c:pt idx="16028">
                  <c:v>44340.568749999999</c:v>
                </c:pt>
                <c:pt idx="16029">
                  <c:v>44189.575694444444</c:v>
                </c:pt>
                <c:pt idx="16030">
                  <c:v>44009.136111111111</c:v>
                </c:pt>
                <c:pt idx="16031">
                  <c:v>44181.84652777778</c:v>
                </c:pt>
                <c:pt idx="16032">
                  <c:v>44301.224999999999</c:v>
                </c:pt>
                <c:pt idx="16033">
                  <c:v>44336.120833333334</c:v>
                </c:pt>
                <c:pt idx="16034">
                  <c:v>44267.970833333333</c:v>
                </c:pt>
                <c:pt idx="16035">
                  <c:v>44054.974305555559</c:v>
                </c:pt>
                <c:pt idx="16036">
                  <c:v>44339.96597222222</c:v>
                </c:pt>
                <c:pt idx="16037">
                  <c:v>44012.240972222222</c:v>
                </c:pt>
                <c:pt idx="16038">
                  <c:v>44184.515972222223</c:v>
                </c:pt>
                <c:pt idx="16039">
                  <c:v>44065.707638888889</c:v>
                </c:pt>
                <c:pt idx="16040">
                  <c:v>44079.029166666667</c:v>
                </c:pt>
                <c:pt idx="16041">
                  <c:v>44202.863194444442</c:v>
                </c:pt>
                <c:pt idx="16042">
                  <c:v>44364.541666666664</c:v>
                </c:pt>
                <c:pt idx="16043">
                  <c:v>44122.854166666664</c:v>
                </c:pt>
                <c:pt idx="16044">
                  <c:v>44148.06527777778</c:v>
                </c:pt>
                <c:pt idx="16045">
                  <c:v>44191.691666666666</c:v>
                </c:pt>
                <c:pt idx="16046">
                  <c:v>44202.305555555555</c:v>
                </c:pt>
                <c:pt idx="16047">
                  <c:v>44254.48541666667</c:v>
                </c:pt>
                <c:pt idx="16048">
                  <c:v>44083.701388888891</c:v>
                </c:pt>
                <c:pt idx="16049">
                  <c:v>44165.73541666667</c:v>
                </c:pt>
                <c:pt idx="16050">
                  <c:v>44219.22152777778</c:v>
                </c:pt>
                <c:pt idx="16051">
                  <c:v>44218.405555555553</c:v>
                </c:pt>
                <c:pt idx="16052">
                  <c:v>44106.226388888892</c:v>
                </c:pt>
                <c:pt idx="16053">
                  <c:v>44360.444444444445</c:v>
                </c:pt>
                <c:pt idx="16054">
                  <c:v>44020.393750000003</c:v>
                </c:pt>
                <c:pt idx="16055">
                  <c:v>44282.704861111109</c:v>
                </c:pt>
                <c:pt idx="16056">
                  <c:v>44326.272916666669</c:v>
                </c:pt>
                <c:pt idx="16057">
                  <c:v>44359.711111111108</c:v>
                </c:pt>
                <c:pt idx="16058">
                  <c:v>44232.631249999999</c:v>
                </c:pt>
                <c:pt idx="16059">
                  <c:v>44339.037499999999</c:v>
                </c:pt>
                <c:pt idx="16060">
                  <c:v>44186.642361111109</c:v>
                </c:pt>
                <c:pt idx="16061">
                  <c:v>44349.395833333336</c:v>
                </c:pt>
                <c:pt idx="16062">
                  <c:v>44169.115277777775</c:v>
                </c:pt>
                <c:pt idx="16063">
                  <c:v>44147.375</c:v>
                </c:pt>
                <c:pt idx="16064">
                  <c:v>44003.883333333331</c:v>
                </c:pt>
                <c:pt idx="16065">
                  <c:v>44363.216666666667</c:v>
                </c:pt>
                <c:pt idx="16066">
                  <c:v>44067.147916666669</c:v>
                </c:pt>
                <c:pt idx="16067">
                  <c:v>44166.987500000003</c:v>
                </c:pt>
                <c:pt idx="16068">
                  <c:v>44326.167361111111</c:v>
                </c:pt>
                <c:pt idx="16069">
                  <c:v>44272.615972222222</c:v>
                </c:pt>
                <c:pt idx="16070">
                  <c:v>44098.279861111114</c:v>
                </c:pt>
                <c:pt idx="16071">
                  <c:v>44124.770138888889</c:v>
                </c:pt>
                <c:pt idx="16072">
                  <c:v>44176.040277777778</c:v>
                </c:pt>
                <c:pt idx="16073">
                  <c:v>44132.929861111108</c:v>
                </c:pt>
                <c:pt idx="16074">
                  <c:v>44004.767361111109</c:v>
                </c:pt>
                <c:pt idx="16075">
                  <c:v>44186.871527777781</c:v>
                </c:pt>
                <c:pt idx="16076">
                  <c:v>44290.131249999999</c:v>
                </c:pt>
                <c:pt idx="16077">
                  <c:v>44181.118750000001</c:v>
                </c:pt>
                <c:pt idx="16078">
                  <c:v>44220.550694444442</c:v>
                </c:pt>
                <c:pt idx="16079">
                  <c:v>44021.994444444441</c:v>
                </c:pt>
                <c:pt idx="16080">
                  <c:v>44000.915972222225</c:v>
                </c:pt>
                <c:pt idx="16081">
                  <c:v>44242.23541666667</c:v>
                </c:pt>
                <c:pt idx="16082">
                  <c:v>44060.318749999999</c:v>
                </c:pt>
                <c:pt idx="16083">
                  <c:v>44145.875694444447</c:v>
                </c:pt>
                <c:pt idx="16084">
                  <c:v>44043.619444444441</c:v>
                </c:pt>
                <c:pt idx="16085">
                  <c:v>44247.338888888888</c:v>
                </c:pt>
                <c:pt idx="16086">
                  <c:v>44205.565972222219</c:v>
                </c:pt>
                <c:pt idx="16087">
                  <c:v>44078.498611111114</c:v>
                </c:pt>
                <c:pt idx="16088">
                  <c:v>44017.330555555556</c:v>
                </c:pt>
                <c:pt idx="16089">
                  <c:v>44287.462500000001</c:v>
                </c:pt>
                <c:pt idx="16090">
                  <c:v>44107.024305555555</c:v>
                </c:pt>
                <c:pt idx="16091">
                  <c:v>44132.753472222219</c:v>
                </c:pt>
                <c:pt idx="16092">
                  <c:v>44247.255555555559</c:v>
                </c:pt>
                <c:pt idx="16093">
                  <c:v>44327.472916666666</c:v>
                </c:pt>
                <c:pt idx="16094">
                  <c:v>44062.03402777778</c:v>
                </c:pt>
                <c:pt idx="16095">
                  <c:v>44112.143055555556</c:v>
                </c:pt>
                <c:pt idx="16096">
                  <c:v>44125.821527777778</c:v>
                </c:pt>
                <c:pt idx="16097">
                  <c:v>44293.996527777781</c:v>
                </c:pt>
                <c:pt idx="16098">
                  <c:v>44249.347916666666</c:v>
                </c:pt>
                <c:pt idx="16099">
                  <c:v>44073.239583333336</c:v>
                </c:pt>
                <c:pt idx="16100">
                  <c:v>44294.18472222222</c:v>
                </c:pt>
                <c:pt idx="16101">
                  <c:v>44043.004861111112</c:v>
                </c:pt>
                <c:pt idx="16102">
                  <c:v>44350.853472222225</c:v>
                </c:pt>
                <c:pt idx="16103">
                  <c:v>44233.884722222225</c:v>
                </c:pt>
                <c:pt idx="16104">
                  <c:v>44339.513888888891</c:v>
                </c:pt>
                <c:pt idx="16105">
                  <c:v>44033.755555555559</c:v>
                </c:pt>
                <c:pt idx="16106">
                  <c:v>44284.253472222219</c:v>
                </c:pt>
                <c:pt idx="16107">
                  <c:v>44346.500694444447</c:v>
                </c:pt>
                <c:pt idx="16108">
                  <c:v>44127.8</c:v>
                </c:pt>
                <c:pt idx="16109">
                  <c:v>44308.28402777778</c:v>
                </c:pt>
                <c:pt idx="16110">
                  <c:v>44150.722222222219</c:v>
                </c:pt>
                <c:pt idx="16111">
                  <c:v>44205.923611111109</c:v>
                </c:pt>
                <c:pt idx="16112">
                  <c:v>44041.940972222219</c:v>
                </c:pt>
                <c:pt idx="16113">
                  <c:v>44276.652083333334</c:v>
                </c:pt>
                <c:pt idx="16114">
                  <c:v>44003.663888888892</c:v>
                </c:pt>
                <c:pt idx="16115">
                  <c:v>44011.799305555556</c:v>
                </c:pt>
                <c:pt idx="16116">
                  <c:v>44166.51666666667</c:v>
                </c:pt>
                <c:pt idx="16117">
                  <c:v>44320.212500000001</c:v>
                </c:pt>
                <c:pt idx="16118">
                  <c:v>44148.274305555555</c:v>
                </c:pt>
                <c:pt idx="16119">
                  <c:v>44273.106944444444</c:v>
                </c:pt>
                <c:pt idx="16120">
                  <c:v>44103.61041666667</c:v>
                </c:pt>
                <c:pt idx="16121">
                  <c:v>44002.167361111111</c:v>
                </c:pt>
                <c:pt idx="16122">
                  <c:v>44001.467361111114</c:v>
                </c:pt>
                <c:pt idx="16123">
                  <c:v>44040.541666666664</c:v>
                </c:pt>
                <c:pt idx="16124">
                  <c:v>44133.9375</c:v>
                </c:pt>
                <c:pt idx="16125">
                  <c:v>44007.938888888886</c:v>
                </c:pt>
                <c:pt idx="16126">
                  <c:v>44071.21597222222</c:v>
                </c:pt>
                <c:pt idx="16127">
                  <c:v>44304.59652777778</c:v>
                </c:pt>
                <c:pt idx="16128">
                  <c:v>44222.682638888888</c:v>
                </c:pt>
                <c:pt idx="16129">
                  <c:v>44195.411111111112</c:v>
                </c:pt>
                <c:pt idx="16130">
                  <c:v>44305.605555555558</c:v>
                </c:pt>
                <c:pt idx="16131">
                  <c:v>44051.575694444444</c:v>
                </c:pt>
                <c:pt idx="16132">
                  <c:v>44127.598611111112</c:v>
                </c:pt>
                <c:pt idx="16133">
                  <c:v>44169.799305555556</c:v>
                </c:pt>
                <c:pt idx="16134">
                  <c:v>44308.616666666669</c:v>
                </c:pt>
                <c:pt idx="16135">
                  <c:v>44240.59097222222</c:v>
                </c:pt>
                <c:pt idx="16136">
                  <c:v>44240.298611111109</c:v>
                </c:pt>
                <c:pt idx="16137">
                  <c:v>44356.105555555558</c:v>
                </c:pt>
                <c:pt idx="16138">
                  <c:v>44234.6875</c:v>
                </c:pt>
                <c:pt idx="16139">
                  <c:v>44146.87777777778</c:v>
                </c:pt>
                <c:pt idx="16140">
                  <c:v>44193.883333333331</c:v>
                </c:pt>
                <c:pt idx="16141">
                  <c:v>44108.211805555555</c:v>
                </c:pt>
                <c:pt idx="16142">
                  <c:v>44194.1875</c:v>
                </c:pt>
                <c:pt idx="16143">
                  <c:v>44141.136805555558</c:v>
                </c:pt>
                <c:pt idx="16144">
                  <c:v>44188.393055555556</c:v>
                </c:pt>
                <c:pt idx="16145">
                  <c:v>44293.415972222225</c:v>
                </c:pt>
                <c:pt idx="16146">
                  <c:v>44047.445138888892</c:v>
                </c:pt>
                <c:pt idx="16147">
                  <c:v>44130.051388888889</c:v>
                </c:pt>
                <c:pt idx="16148">
                  <c:v>44277.929861111108</c:v>
                </c:pt>
                <c:pt idx="16149">
                  <c:v>44232.486111111109</c:v>
                </c:pt>
                <c:pt idx="16150">
                  <c:v>44263.598611111112</c:v>
                </c:pt>
                <c:pt idx="16151">
                  <c:v>44198.504861111112</c:v>
                </c:pt>
                <c:pt idx="16152">
                  <c:v>44139.768055555556</c:v>
                </c:pt>
                <c:pt idx="16153">
                  <c:v>44244.463888888888</c:v>
                </c:pt>
                <c:pt idx="16154">
                  <c:v>44322.743750000001</c:v>
                </c:pt>
                <c:pt idx="16155">
                  <c:v>44085.244444444441</c:v>
                </c:pt>
                <c:pt idx="16156">
                  <c:v>44200.642361111109</c:v>
                </c:pt>
                <c:pt idx="16157">
                  <c:v>44135.564583333333</c:v>
                </c:pt>
                <c:pt idx="16158">
                  <c:v>44003.400694444441</c:v>
                </c:pt>
                <c:pt idx="16159">
                  <c:v>44218.393750000003</c:v>
                </c:pt>
                <c:pt idx="16160">
                  <c:v>44225.384027777778</c:v>
                </c:pt>
                <c:pt idx="16161">
                  <c:v>44041.037499999999</c:v>
                </c:pt>
                <c:pt idx="16162">
                  <c:v>44351.511805555558</c:v>
                </c:pt>
                <c:pt idx="16163">
                  <c:v>44229.25</c:v>
                </c:pt>
                <c:pt idx="16164">
                  <c:v>44294.121527777781</c:v>
                </c:pt>
                <c:pt idx="16165">
                  <c:v>44312.475694444445</c:v>
                </c:pt>
                <c:pt idx="16166">
                  <c:v>44113.138194444444</c:v>
                </c:pt>
                <c:pt idx="16167">
                  <c:v>44003.648611111108</c:v>
                </c:pt>
                <c:pt idx="16168">
                  <c:v>44356.907638888886</c:v>
                </c:pt>
                <c:pt idx="16169">
                  <c:v>44213.368055555555</c:v>
                </c:pt>
                <c:pt idx="16170">
                  <c:v>44245.797222222223</c:v>
                </c:pt>
                <c:pt idx="16171">
                  <c:v>44060.431944444441</c:v>
                </c:pt>
                <c:pt idx="16172">
                  <c:v>44354.48333333333</c:v>
                </c:pt>
                <c:pt idx="16173">
                  <c:v>44134.648611111108</c:v>
                </c:pt>
                <c:pt idx="16174">
                  <c:v>44132.900694444441</c:v>
                </c:pt>
                <c:pt idx="16175">
                  <c:v>44004.06527777778</c:v>
                </c:pt>
                <c:pt idx="16176">
                  <c:v>44294.084027777775</c:v>
                </c:pt>
                <c:pt idx="16177">
                  <c:v>44317.5625</c:v>
                </c:pt>
                <c:pt idx="16178">
                  <c:v>44266.40625</c:v>
                </c:pt>
                <c:pt idx="16179">
                  <c:v>44099.305555555555</c:v>
                </c:pt>
                <c:pt idx="16180">
                  <c:v>44097.436111111114</c:v>
                </c:pt>
                <c:pt idx="16181">
                  <c:v>44329.140972222223</c:v>
                </c:pt>
                <c:pt idx="16182">
                  <c:v>44228.954861111109</c:v>
                </c:pt>
                <c:pt idx="16183">
                  <c:v>44350.218055555553</c:v>
                </c:pt>
                <c:pt idx="16184">
                  <c:v>44206.347916666666</c:v>
                </c:pt>
                <c:pt idx="16185">
                  <c:v>44061.040277777778</c:v>
                </c:pt>
                <c:pt idx="16186">
                  <c:v>44309.5</c:v>
                </c:pt>
                <c:pt idx="16187">
                  <c:v>44175.866666666669</c:v>
                </c:pt>
                <c:pt idx="16188">
                  <c:v>44341.352083333331</c:v>
                </c:pt>
                <c:pt idx="16189">
                  <c:v>44111.329861111109</c:v>
                </c:pt>
                <c:pt idx="16190">
                  <c:v>44333.843055555553</c:v>
                </c:pt>
                <c:pt idx="16191">
                  <c:v>44035.518750000003</c:v>
                </c:pt>
                <c:pt idx="16192">
                  <c:v>44352.318055555559</c:v>
                </c:pt>
                <c:pt idx="16193">
                  <c:v>44354.897916666669</c:v>
                </c:pt>
                <c:pt idx="16194">
                  <c:v>44252.103472222225</c:v>
                </c:pt>
                <c:pt idx="16195">
                  <c:v>44176.380555555559</c:v>
                </c:pt>
                <c:pt idx="16196">
                  <c:v>44364.286111111112</c:v>
                </c:pt>
                <c:pt idx="16197">
                  <c:v>44236.800694444442</c:v>
                </c:pt>
                <c:pt idx="16198">
                  <c:v>44205.611111111109</c:v>
                </c:pt>
                <c:pt idx="16199">
                  <c:v>44228.037499999999</c:v>
                </c:pt>
                <c:pt idx="16200">
                  <c:v>44027.959722222222</c:v>
                </c:pt>
                <c:pt idx="16201">
                  <c:v>44173.847916666666</c:v>
                </c:pt>
                <c:pt idx="16202">
                  <c:v>44068.652083333334</c:v>
                </c:pt>
                <c:pt idx="16203">
                  <c:v>44091.601388888892</c:v>
                </c:pt>
                <c:pt idx="16204">
                  <c:v>44025.717361111114</c:v>
                </c:pt>
                <c:pt idx="16205">
                  <c:v>44339.182638888888</c:v>
                </c:pt>
                <c:pt idx="16206">
                  <c:v>44015.762499999997</c:v>
                </c:pt>
                <c:pt idx="16207">
                  <c:v>44094.350694444445</c:v>
                </c:pt>
                <c:pt idx="16208">
                  <c:v>44054.90347222222</c:v>
                </c:pt>
                <c:pt idx="16209">
                  <c:v>44203.245138888888</c:v>
                </c:pt>
                <c:pt idx="16210">
                  <c:v>44342.075694444444</c:v>
                </c:pt>
                <c:pt idx="16211">
                  <c:v>44115.783333333333</c:v>
                </c:pt>
                <c:pt idx="16212">
                  <c:v>44245.776388888888</c:v>
                </c:pt>
                <c:pt idx="16213">
                  <c:v>44005.432638888888</c:v>
                </c:pt>
                <c:pt idx="16214">
                  <c:v>44190.828472222223</c:v>
                </c:pt>
                <c:pt idx="16215">
                  <c:v>44344.811111111114</c:v>
                </c:pt>
                <c:pt idx="16216">
                  <c:v>44363.7</c:v>
                </c:pt>
                <c:pt idx="16217">
                  <c:v>44220.48541666667</c:v>
                </c:pt>
                <c:pt idx="16218">
                  <c:v>44171.224999999999</c:v>
                </c:pt>
                <c:pt idx="16219">
                  <c:v>44097.740972222222</c:v>
                </c:pt>
                <c:pt idx="16220">
                  <c:v>44341.481944444444</c:v>
                </c:pt>
                <c:pt idx="16221">
                  <c:v>44059.363888888889</c:v>
                </c:pt>
                <c:pt idx="16222">
                  <c:v>44253.438888888886</c:v>
                </c:pt>
                <c:pt idx="16223">
                  <c:v>44006.029861111114</c:v>
                </c:pt>
                <c:pt idx="16224">
                  <c:v>44335.906944444447</c:v>
                </c:pt>
                <c:pt idx="16225">
                  <c:v>44193.580555555556</c:v>
                </c:pt>
                <c:pt idx="16226">
                  <c:v>44193.805555555555</c:v>
                </c:pt>
                <c:pt idx="16227">
                  <c:v>44103.338888888888</c:v>
                </c:pt>
                <c:pt idx="16228">
                  <c:v>44240.348611111112</c:v>
                </c:pt>
                <c:pt idx="16229">
                  <c:v>44333.922222222223</c:v>
                </c:pt>
                <c:pt idx="16230">
                  <c:v>44076.856944444444</c:v>
                </c:pt>
                <c:pt idx="16231">
                  <c:v>44185.743055555555</c:v>
                </c:pt>
                <c:pt idx="16232">
                  <c:v>44128.179166666669</c:v>
                </c:pt>
                <c:pt idx="16233">
                  <c:v>44231.982638888891</c:v>
                </c:pt>
                <c:pt idx="16234">
                  <c:v>44225.138194444444</c:v>
                </c:pt>
                <c:pt idx="16235">
                  <c:v>44315.018055555556</c:v>
                </c:pt>
                <c:pt idx="16236">
                  <c:v>44047.623611111114</c:v>
                </c:pt>
                <c:pt idx="16237">
                  <c:v>44030.47152777778</c:v>
                </c:pt>
                <c:pt idx="16238">
                  <c:v>44187.693749999999</c:v>
                </c:pt>
                <c:pt idx="16239">
                  <c:v>44156.431944444441</c:v>
                </c:pt>
                <c:pt idx="16240">
                  <c:v>44150.163194444445</c:v>
                </c:pt>
                <c:pt idx="16241">
                  <c:v>44161.756249999999</c:v>
                </c:pt>
                <c:pt idx="16242">
                  <c:v>44147.76458333333</c:v>
                </c:pt>
                <c:pt idx="16243">
                  <c:v>44242.796527777777</c:v>
                </c:pt>
                <c:pt idx="16244">
                  <c:v>44068.484027777777</c:v>
                </c:pt>
                <c:pt idx="16245">
                  <c:v>44275.695833333331</c:v>
                </c:pt>
                <c:pt idx="16246">
                  <c:v>44094.584722222222</c:v>
                </c:pt>
                <c:pt idx="16247">
                  <c:v>44272.996527777781</c:v>
                </c:pt>
                <c:pt idx="16248">
                  <c:v>44207.776388888888</c:v>
                </c:pt>
                <c:pt idx="16249">
                  <c:v>44228.503472222219</c:v>
                </c:pt>
                <c:pt idx="16250">
                  <c:v>44215.573611111111</c:v>
                </c:pt>
                <c:pt idx="16251">
                  <c:v>44055.284722222219</c:v>
                </c:pt>
                <c:pt idx="16252">
                  <c:v>44120.654861111114</c:v>
                </c:pt>
                <c:pt idx="16253">
                  <c:v>44075.498611111114</c:v>
                </c:pt>
                <c:pt idx="16254">
                  <c:v>44244.513194444444</c:v>
                </c:pt>
                <c:pt idx="16255">
                  <c:v>44037.686111111114</c:v>
                </c:pt>
                <c:pt idx="16256">
                  <c:v>44228.737500000003</c:v>
                </c:pt>
                <c:pt idx="16257">
                  <c:v>44216.178472222222</c:v>
                </c:pt>
                <c:pt idx="16258">
                  <c:v>44056.962500000001</c:v>
                </c:pt>
                <c:pt idx="16259">
                  <c:v>44174.215277777781</c:v>
                </c:pt>
                <c:pt idx="16260">
                  <c:v>44200.581944444442</c:v>
                </c:pt>
                <c:pt idx="16261">
                  <c:v>44352.709027777775</c:v>
                </c:pt>
                <c:pt idx="16262">
                  <c:v>44097.324999999997</c:v>
                </c:pt>
                <c:pt idx="16263">
                  <c:v>44165.395833333336</c:v>
                </c:pt>
                <c:pt idx="16264">
                  <c:v>44025.202777777777</c:v>
                </c:pt>
                <c:pt idx="16265">
                  <c:v>44261.8125</c:v>
                </c:pt>
                <c:pt idx="16266">
                  <c:v>44003.980555555558</c:v>
                </c:pt>
                <c:pt idx="16267">
                  <c:v>44231.395833333336</c:v>
                </c:pt>
                <c:pt idx="16268">
                  <c:v>44201.441666666666</c:v>
                </c:pt>
                <c:pt idx="16269">
                  <c:v>44339.595138888886</c:v>
                </c:pt>
                <c:pt idx="16270">
                  <c:v>44247.883333333331</c:v>
                </c:pt>
                <c:pt idx="16271">
                  <c:v>44013.709722222222</c:v>
                </c:pt>
                <c:pt idx="16272">
                  <c:v>44064.302777777775</c:v>
                </c:pt>
                <c:pt idx="16273">
                  <c:v>44155.534722222219</c:v>
                </c:pt>
                <c:pt idx="16274">
                  <c:v>44088.469444444447</c:v>
                </c:pt>
                <c:pt idx="16275">
                  <c:v>44211.832638888889</c:v>
                </c:pt>
                <c:pt idx="16276">
                  <c:v>44014.031944444447</c:v>
                </c:pt>
                <c:pt idx="16277">
                  <c:v>44036.756944444445</c:v>
                </c:pt>
                <c:pt idx="16278">
                  <c:v>44334.227777777778</c:v>
                </c:pt>
                <c:pt idx="16279">
                  <c:v>44299.428472222222</c:v>
                </c:pt>
                <c:pt idx="16280">
                  <c:v>44251.087500000001</c:v>
                </c:pt>
                <c:pt idx="16281">
                  <c:v>44173.588194444441</c:v>
                </c:pt>
                <c:pt idx="16282">
                  <c:v>44125.854166666664</c:v>
                </c:pt>
                <c:pt idx="16283">
                  <c:v>44106.589583333334</c:v>
                </c:pt>
                <c:pt idx="16284">
                  <c:v>44322.856944444444</c:v>
                </c:pt>
                <c:pt idx="16285">
                  <c:v>44155.705555555556</c:v>
                </c:pt>
                <c:pt idx="16286">
                  <c:v>44228.618055555555</c:v>
                </c:pt>
                <c:pt idx="16287">
                  <c:v>44031.065972222219</c:v>
                </c:pt>
                <c:pt idx="16288">
                  <c:v>44198.622916666667</c:v>
                </c:pt>
                <c:pt idx="16289">
                  <c:v>44278.088194444441</c:v>
                </c:pt>
                <c:pt idx="16290">
                  <c:v>44363.23333333333</c:v>
                </c:pt>
                <c:pt idx="16291">
                  <c:v>44072.706250000003</c:v>
                </c:pt>
                <c:pt idx="16292">
                  <c:v>44174.500694444447</c:v>
                </c:pt>
                <c:pt idx="16293">
                  <c:v>44230.40625</c:v>
                </c:pt>
                <c:pt idx="16294">
                  <c:v>44093.240972222222</c:v>
                </c:pt>
                <c:pt idx="16295">
                  <c:v>44307.07708333333</c:v>
                </c:pt>
                <c:pt idx="16296">
                  <c:v>44217.203472222223</c:v>
                </c:pt>
                <c:pt idx="16297">
                  <c:v>44228.575694444444</c:v>
                </c:pt>
                <c:pt idx="16298">
                  <c:v>44228.625694444447</c:v>
                </c:pt>
                <c:pt idx="16299">
                  <c:v>44288.131944444445</c:v>
                </c:pt>
                <c:pt idx="16300">
                  <c:v>44126.932638888888</c:v>
                </c:pt>
                <c:pt idx="16301">
                  <c:v>44123.989583333336</c:v>
                </c:pt>
                <c:pt idx="16302">
                  <c:v>44221.28125</c:v>
                </c:pt>
                <c:pt idx="16303">
                  <c:v>44328.90625</c:v>
                </c:pt>
                <c:pt idx="16304">
                  <c:v>44253.96597222222</c:v>
                </c:pt>
                <c:pt idx="16305">
                  <c:v>44217.291666666664</c:v>
                </c:pt>
                <c:pt idx="16306">
                  <c:v>44163.265277777777</c:v>
                </c:pt>
                <c:pt idx="16307">
                  <c:v>44025.059027777781</c:v>
                </c:pt>
                <c:pt idx="16308">
                  <c:v>44248.740277777775</c:v>
                </c:pt>
                <c:pt idx="16309">
                  <c:v>44180.802083333336</c:v>
                </c:pt>
                <c:pt idx="16310">
                  <c:v>44240.690972222219</c:v>
                </c:pt>
                <c:pt idx="16311">
                  <c:v>44272.840277777781</c:v>
                </c:pt>
                <c:pt idx="16312">
                  <c:v>44252.070833333331</c:v>
                </c:pt>
                <c:pt idx="16313">
                  <c:v>44186.758333333331</c:v>
                </c:pt>
                <c:pt idx="16314">
                  <c:v>44143.342361111114</c:v>
                </c:pt>
                <c:pt idx="16315">
                  <c:v>44340.837500000001</c:v>
                </c:pt>
                <c:pt idx="16316">
                  <c:v>44034.224999999999</c:v>
                </c:pt>
                <c:pt idx="16317">
                  <c:v>44352.174305555556</c:v>
                </c:pt>
                <c:pt idx="16318">
                  <c:v>44217.12222222222</c:v>
                </c:pt>
                <c:pt idx="16319">
                  <c:v>44031.40625</c:v>
                </c:pt>
                <c:pt idx="16320">
                  <c:v>44206.522222222222</c:v>
                </c:pt>
                <c:pt idx="16321">
                  <c:v>44101.972222222219</c:v>
                </c:pt>
                <c:pt idx="16322">
                  <c:v>44268.868750000001</c:v>
                </c:pt>
                <c:pt idx="16323">
                  <c:v>44159.17291666667</c:v>
                </c:pt>
                <c:pt idx="16324">
                  <c:v>44015.503472222219</c:v>
                </c:pt>
                <c:pt idx="16325">
                  <c:v>44318.032638888886</c:v>
                </c:pt>
                <c:pt idx="16326">
                  <c:v>44041.643055555556</c:v>
                </c:pt>
                <c:pt idx="16327">
                  <c:v>44344.32916666667</c:v>
                </c:pt>
                <c:pt idx="16328">
                  <c:v>44294.359722222223</c:v>
                </c:pt>
                <c:pt idx="16329">
                  <c:v>44046.050694444442</c:v>
                </c:pt>
                <c:pt idx="16330">
                  <c:v>44010.306250000001</c:v>
                </c:pt>
                <c:pt idx="16331">
                  <c:v>44251.744444444441</c:v>
                </c:pt>
                <c:pt idx="16332">
                  <c:v>44053.263888888891</c:v>
                </c:pt>
                <c:pt idx="16333">
                  <c:v>44196.313888888886</c:v>
                </c:pt>
                <c:pt idx="16334">
                  <c:v>44243.219444444447</c:v>
                </c:pt>
                <c:pt idx="16335">
                  <c:v>44082.343055555553</c:v>
                </c:pt>
                <c:pt idx="16336">
                  <c:v>44035.646527777775</c:v>
                </c:pt>
                <c:pt idx="16337">
                  <c:v>44262.847916666666</c:v>
                </c:pt>
                <c:pt idx="16338">
                  <c:v>44320.855555555558</c:v>
                </c:pt>
                <c:pt idx="16339">
                  <c:v>44319.785416666666</c:v>
                </c:pt>
                <c:pt idx="16340">
                  <c:v>44123.116666666669</c:v>
                </c:pt>
                <c:pt idx="16341">
                  <c:v>44064.799305555556</c:v>
                </c:pt>
                <c:pt idx="16342">
                  <c:v>44357.186111111114</c:v>
                </c:pt>
                <c:pt idx="16343">
                  <c:v>44355.829861111109</c:v>
                </c:pt>
                <c:pt idx="16344">
                  <c:v>44093.131249999999</c:v>
                </c:pt>
                <c:pt idx="16345">
                  <c:v>44127.988888888889</c:v>
                </c:pt>
                <c:pt idx="16346">
                  <c:v>44001.636805555558</c:v>
                </c:pt>
                <c:pt idx="16347">
                  <c:v>44274.498611111114</c:v>
                </c:pt>
                <c:pt idx="16348">
                  <c:v>44225.473611111112</c:v>
                </c:pt>
                <c:pt idx="16349">
                  <c:v>44008.777083333334</c:v>
                </c:pt>
                <c:pt idx="16350">
                  <c:v>44017.038194444445</c:v>
                </c:pt>
                <c:pt idx="16351">
                  <c:v>44278.331250000003</c:v>
                </c:pt>
                <c:pt idx="16352">
                  <c:v>44207.755555555559</c:v>
                </c:pt>
                <c:pt idx="16353">
                  <c:v>44015.663194444445</c:v>
                </c:pt>
                <c:pt idx="16354">
                  <c:v>44079.845833333333</c:v>
                </c:pt>
                <c:pt idx="16355">
                  <c:v>44092.197222222225</c:v>
                </c:pt>
                <c:pt idx="16356">
                  <c:v>44309.359027777777</c:v>
                </c:pt>
                <c:pt idx="16357">
                  <c:v>44228.576388888891</c:v>
                </c:pt>
                <c:pt idx="16358">
                  <c:v>44177.98541666667</c:v>
                </c:pt>
                <c:pt idx="16359">
                  <c:v>44169.12222222222</c:v>
                </c:pt>
                <c:pt idx="16360">
                  <c:v>44091.857638888891</c:v>
                </c:pt>
                <c:pt idx="16361">
                  <c:v>44188.22152777778</c:v>
                </c:pt>
                <c:pt idx="16362">
                  <c:v>44142.865972222222</c:v>
                </c:pt>
                <c:pt idx="16363">
                  <c:v>44212.842361111114</c:v>
                </c:pt>
                <c:pt idx="16364">
                  <c:v>44251.942361111112</c:v>
                </c:pt>
                <c:pt idx="16365">
                  <c:v>44257.578472222223</c:v>
                </c:pt>
                <c:pt idx="16366">
                  <c:v>44215.87222222222</c:v>
                </c:pt>
                <c:pt idx="16367">
                  <c:v>44061.445138888892</c:v>
                </c:pt>
                <c:pt idx="16368">
                  <c:v>44017.034722222219</c:v>
                </c:pt>
                <c:pt idx="16369">
                  <c:v>44235.064583333333</c:v>
                </c:pt>
                <c:pt idx="16370">
                  <c:v>44011.679861111108</c:v>
                </c:pt>
                <c:pt idx="16371">
                  <c:v>44274.129861111112</c:v>
                </c:pt>
                <c:pt idx="16372">
                  <c:v>44343.677777777775</c:v>
                </c:pt>
                <c:pt idx="16373">
                  <c:v>44110.674305555556</c:v>
                </c:pt>
                <c:pt idx="16374">
                  <c:v>44273.964583333334</c:v>
                </c:pt>
                <c:pt idx="16375">
                  <c:v>44220.170138888891</c:v>
                </c:pt>
                <c:pt idx="16376">
                  <c:v>44187.788194444445</c:v>
                </c:pt>
                <c:pt idx="16377">
                  <c:v>44170.617361111108</c:v>
                </c:pt>
                <c:pt idx="16378">
                  <c:v>44111.116666666669</c:v>
                </c:pt>
                <c:pt idx="16379">
                  <c:v>44193.708333333336</c:v>
                </c:pt>
                <c:pt idx="16380">
                  <c:v>44168.363888888889</c:v>
                </c:pt>
                <c:pt idx="16381">
                  <c:v>44306.707638888889</c:v>
                </c:pt>
                <c:pt idx="16382">
                  <c:v>44200.120138888888</c:v>
                </c:pt>
                <c:pt idx="16383">
                  <c:v>44185.430555555555</c:v>
                </c:pt>
                <c:pt idx="16384">
                  <c:v>44245.313194444447</c:v>
                </c:pt>
                <c:pt idx="16385">
                  <c:v>44054.134722222225</c:v>
                </c:pt>
                <c:pt idx="16386">
                  <c:v>44079.035416666666</c:v>
                </c:pt>
                <c:pt idx="16387">
                  <c:v>44232.384722222225</c:v>
                </c:pt>
                <c:pt idx="16388">
                  <c:v>44287.607638888891</c:v>
                </c:pt>
                <c:pt idx="16389">
                  <c:v>44346.558333333334</c:v>
                </c:pt>
                <c:pt idx="16390">
                  <c:v>44212.703472222223</c:v>
                </c:pt>
                <c:pt idx="16391">
                  <c:v>44133.131944444445</c:v>
                </c:pt>
                <c:pt idx="16392">
                  <c:v>44004.52847222222</c:v>
                </c:pt>
                <c:pt idx="16393">
                  <c:v>44130.138194444444</c:v>
                </c:pt>
                <c:pt idx="16394">
                  <c:v>44334.731944444444</c:v>
                </c:pt>
                <c:pt idx="16395">
                  <c:v>44225.448611111111</c:v>
                </c:pt>
                <c:pt idx="16396">
                  <c:v>44259.988194444442</c:v>
                </c:pt>
                <c:pt idx="16397">
                  <c:v>44247.175000000003</c:v>
                </c:pt>
                <c:pt idx="16398">
                  <c:v>44306.119444444441</c:v>
                </c:pt>
                <c:pt idx="16399">
                  <c:v>44158.915277777778</c:v>
                </c:pt>
                <c:pt idx="16400">
                  <c:v>44270.334027777775</c:v>
                </c:pt>
                <c:pt idx="16401">
                  <c:v>44041.161805555559</c:v>
                </c:pt>
                <c:pt idx="16402">
                  <c:v>44113.802083333336</c:v>
                </c:pt>
                <c:pt idx="16403">
                  <c:v>44154.85833333333</c:v>
                </c:pt>
                <c:pt idx="16404">
                  <c:v>44125.830555555556</c:v>
                </c:pt>
                <c:pt idx="16405">
                  <c:v>44055.917361111111</c:v>
                </c:pt>
                <c:pt idx="16406">
                  <c:v>44294.027083333334</c:v>
                </c:pt>
                <c:pt idx="16407">
                  <c:v>44364.19027777778</c:v>
                </c:pt>
                <c:pt idx="16408">
                  <c:v>44102.004861111112</c:v>
                </c:pt>
                <c:pt idx="16409">
                  <c:v>44060.92083333333</c:v>
                </c:pt>
                <c:pt idx="16410">
                  <c:v>44054.554166666669</c:v>
                </c:pt>
                <c:pt idx="16411">
                  <c:v>44336.289583333331</c:v>
                </c:pt>
                <c:pt idx="16412">
                  <c:v>44104.738194444442</c:v>
                </c:pt>
                <c:pt idx="16413">
                  <c:v>44282.079861111109</c:v>
                </c:pt>
                <c:pt idx="16414">
                  <c:v>44122.022222222222</c:v>
                </c:pt>
                <c:pt idx="16415">
                  <c:v>44329.214583333334</c:v>
                </c:pt>
                <c:pt idx="16416">
                  <c:v>44211.094444444447</c:v>
                </c:pt>
                <c:pt idx="16417">
                  <c:v>44237.036805555559</c:v>
                </c:pt>
                <c:pt idx="16418">
                  <c:v>44178.628472222219</c:v>
                </c:pt>
                <c:pt idx="16419">
                  <c:v>44034.019444444442</c:v>
                </c:pt>
                <c:pt idx="16420">
                  <c:v>44053.906944444447</c:v>
                </c:pt>
                <c:pt idx="16421">
                  <c:v>44212.501388888886</c:v>
                </c:pt>
                <c:pt idx="16422">
                  <c:v>44142.977777777778</c:v>
                </c:pt>
                <c:pt idx="16423">
                  <c:v>44037.677777777775</c:v>
                </c:pt>
                <c:pt idx="16424">
                  <c:v>44046.67083333333</c:v>
                </c:pt>
                <c:pt idx="16425">
                  <c:v>44015.994444444441</c:v>
                </c:pt>
                <c:pt idx="16426">
                  <c:v>44357.970138888886</c:v>
                </c:pt>
                <c:pt idx="16427">
                  <c:v>44190.756249999999</c:v>
                </c:pt>
                <c:pt idx="16428">
                  <c:v>44349.568749999999</c:v>
                </c:pt>
                <c:pt idx="16429">
                  <c:v>44030.929861111108</c:v>
                </c:pt>
                <c:pt idx="16430">
                  <c:v>44242.734027777777</c:v>
                </c:pt>
                <c:pt idx="16431">
                  <c:v>44331.161805555559</c:v>
                </c:pt>
                <c:pt idx="16432">
                  <c:v>44324.35833333333</c:v>
                </c:pt>
                <c:pt idx="16433">
                  <c:v>44346.010416666664</c:v>
                </c:pt>
                <c:pt idx="16434">
                  <c:v>44007.338194444441</c:v>
                </c:pt>
                <c:pt idx="16435">
                  <c:v>44209.40625</c:v>
                </c:pt>
                <c:pt idx="16436">
                  <c:v>44327.118055555555</c:v>
                </c:pt>
                <c:pt idx="16437">
                  <c:v>44179.495833333334</c:v>
                </c:pt>
                <c:pt idx="16438">
                  <c:v>44227.741666666669</c:v>
                </c:pt>
                <c:pt idx="16439">
                  <c:v>44321.217361111114</c:v>
                </c:pt>
                <c:pt idx="16440">
                  <c:v>44303.910416666666</c:v>
                </c:pt>
                <c:pt idx="16441">
                  <c:v>44111.30972222222</c:v>
                </c:pt>
                <c:pt idx="16442">
                  <c:v>44265.59097222222</c:v>
                </c:pt>
                <c:pt idx="16443">
                  <c:v>44238.15902777778</c:v>
                </c:pt>
                <c:pt idx="16444">
                  <c:v>44001.349305555559</c:v>
                </c:pt>
                <c:pt idx="16445">
                  <c:v>44100.438194444447</c:v>
                </c:pt>
                <c:pt idx="16446">
                  <c:v>44179.787499999999</c:v>
                </c:pt>
                <c:pt idx="16447">
                  <c:v>44033.194444444445</c:v>
                </c:pt>
                <c:pt idx="16448">
                  <c:v>44287.240277777775</c:v>
                </c:pt>
                <c:pt idx="16449">
                  <c:v>44039.69027777778</c:v>
                </c:pt>
                <c:pt idx="16450">
                  <c:v>44301.304861111108</c:v>
                </c:pt>
                <c:pt idx="16451">
                  <c:v>44150.861111111109</c:v>
                </c:pt>
                <c:pt idx="16452">
                  <c:v>44155.76458333333</c:v>
                </c:pt>
                <c:pt idx="16453">
                  <c:v>44069.4</c:v>
                </c:pt>
                <c:pt idx="16454">
                  <c:v>44344.568055555559</c:v>
                </c:pt>
                <c:pt idx="16455">
                  <c:v>44062.707638888889</c:v>
                </c:pt>
                <c:pt idx="16456">
                  <c:v>44241.375</c:v>
                </c:pt>
                <c:pt idx="16457">
                  <c:v>44247.45</c:v>
                </c:pt>
                <c:pt idx="16458">
                  <c:v>44062.247916666667</c:v>
                </c:pt>
                <c:pt idx="16459">
                  <c:v>44264.722222222219</c:v>
                </c:pt>
                <c:pt idx="16460">
                  <c:v>44325.491666666669</c:v>
                </c:pt>
                <c:pt idx="16461">
                  <c:v>44291.547222222223</c:v>
                </c:pt>
                <c:pt idx="16462">
                  <c:v>44033.231944444444</c:v>
                </c:pt>
                <c:pt idx="16463">
                  <c:v>44256.535416666666</c:v>
                </c:pt>
                <c:pt idx="16464">
                  <c:v>44221.909722222219</c:v>
                </c:pt>
                <c:pt idx="16465">
                  <c:v>44351.342361111114</c:v>
                </c:pt>
                <c:pt idx="16466">
                  <c:v>44261.161111111112</c:v>
                </c:pt>
                <c:pt idx="16467">
                  <c:v>44002.0625</c:v>
                </c:pt>
                <c:pt idx="16468">
                  <c:v>44345.177777777775</c:v>
                </c:pt>
                <c:pt idx="16469">
                  <c:v>44196.357638888891</c:v>
                </c:pt>
                <c:pt idx="16470">
                  <c:v>44266.970138888886</c:v>
                </c:pt>
                <c:pt idx="16471">
                  <c:v>44064.133333333331</c:v>
                </c:pt>
                <c:pt idx="16472">
                  <c:v>44324.854861111111</c:v>
                </c:pt>
                <c:pt idx="16473">
                  <c:v>44267.310416666667</c:v>
                </c:pt>
                <c:pt idx="16474">
                  <c:v>44188.560416666667</c:v>
                </c:pt>
                <c:pt idx="16475">
                  <c:v>44293.466666666667</c:v>
                </c:pt>
                <c:pt idx="16476">
                  <c:v>44317.647222222222</c:v>
                </c:pt>
                <c:pt idx="16477">
                  <c:v>44202.193749999999</c:v>
                </c:pt>
                <c:pt idx="16478">
                  <c:v>44234.814583333333</c:v>
                </c:pt>
                <c:pt idx="16479">
                  <c:v>44107.625694444447</c:v>
                </c:pt>
                <c:pt idx="16480">
                  <c:v>44098.25277777778</c:v>
                </c:pt>
                <c:pt idx="16481">
                  <c:v>44152.84097222222</c:v>
                </c:pt>
                <c:pt idx="16482">
                  <c:v>44343.675000000003</c:v>
                </c:pt>
                <c:pt idx="16483">
                  <c:v>44325.561111111114</c:v>
                </c:pt>
                <c:pt idx="16484">
                  <c:v>44333.713888888888</c:v>
                </c:pt>
                <c:pt idx="16485">
                  <c:v>44066.7</c:v>
                </c:pt>
                <c:pt idx="16486">
                  <c:v>44267.621527777781</c:v>
                </c:pt>
                <c:pt idx="16487">
                  <c:v>44291.945138888892</c:v>
                </c:pt>
                <c:pt idx="16488">
                  <c:v>44096.404166666667</c:v>
                </c:pt>
                <c:pt idx="16489">
                  <c:v>44256.115972222222</c:v>
                </c:pt>
                <c:pt idx="16490">
                  <c:v>44114.354861111111</c:v>
                </c:pt>
                <c:pt idx="16491">
                  <c:v>44332.6875</c:v>
                </c:pt>
                <c:pt idx="16492">
                  <c:v>44152.529166666667</c:v>
                </c:pt>
                <c:pt idx="16493">
                  <c:v>44030.013194444444</c:v>
                </c:pt>
                <c:pt idx="16494">
                  <c:v>44130.464583333334</c:v>
                </c:pt>
                <c:pt idx="16495">
                  <c:v>44345.694444444445</c:v>
                </c:pt>
                <c:pt idx="16496">
                  <c:v>44345.237500000003</c:v>
                </c:pt>
                <c:pt idx="16497">
                  <c:v>44349.490972222222</c:v>
                </c:pt>
                <c:pt idx="16498">
                  <c:v>44172.124305555553</c:v>
                </c:pt>
                <c:pt idx="16499">
                  <c:v>44103.251388888886</c:v>
                </c:pt>
                <c:pt idx="16500">
                  <c:v>44025.603472222225</c:v>
                </c:pt>
                <c:pt idx="16501">
                  <c:v>44243.212500000001</c:v>
                </c:pt>
                <c:pt idx="16502">
                  <c:v>44196.674305555556</c:v>
                </c:pt>
                <c:pt idx="16503">
                  <c:v>44284.140972222223</c:v>
                </c:pt>
                <c:pt idx="16504">
                  <c:v>44152.13958333333</c:v>
                </c:pt>
                <c:pt idx="16505">
                  <c:v>44074.281944444447</c:v>
                </c:pt>
                <c:pt idx="16506">
                  <c:v>44036.946527777778</c:v>
                </c:pt>
                <c:pt idx="16507">
                  <c:v>44071.282638888886</c:v>
                </c:pt>
                <c:pt idx="16508">
                  <c:v>44169.106249999997</c:v>
                </c:pt>
                <c:pt idx="16509">
                  <c:v>44124.158333333333</c:v>
                </c:pt>
                <c:pt idx="16510">
                  <c:v>44004.059027777781</c:v>
                </c:pt>
                <c:pt idx="16511">
                  <c:v>44128.348611111112</c:v>
                </c:pt>
                <c:pt idx="16512">
                  <c:v>44138.276388888888</c:v>
                </c:pt>
                <c:pt idx="16513">
                  <c:v>44180.587500000001</c:v>
                </c:pt>
                <c:pt idx="16514">
                  <c:v>44280.811805555553</c:v>
                </c:pt>
                <c:pt idx="16515">
                  <c:v>44127.952777777777</c:v>
                </c:pt>
                <c:pt idx="16516">
                  <c:v>44135.90625</c:v>
                </c:pt>
                <c:pt idx="16517">
                  <c:v>44174.084722222222</c:v>
                </c:pt>
                <c:pt idx="16518">
                  <c:v>44064.979166666664</c:v>
                </c:pt>
                <c:pt idx="16519">
                  <c:v>44162.769444444442</c:v>
                </c:pt>
                <c:pt idx="16520">
                  <c:v>44193.464583333334</c:v>
                </c:pt>
                <c:pt idx="16521">
                  <c:v>44299.013194444444</c:v>
                </c:pt>
                <c:pt idx="16522">
                  <c:v>44208.996527777781</c:v>
                </c:pt>
                <c:pt idx="16523">
                  <c:v>44085.905555555553</c:v>
                </c:pt>
                <c:pt idx="16524">
                  <c:v>44125.112500000003</c:v>
                </c:pt>
                <c:pt idx="16525">
                  <c:v>44068.206944444442</c:v>
                </c:pt>
                <c:pt idx="16526">
                  <c:v>44101.013194444444</c:v>
                </c:pt>
                <c:pt idx="16527">
                  <c:v>44216.317361111112</c:v>
                </c:pt>
                <c:pt idx="16528">
                  <c:v>44086.827777777777</c:v>
                </c:pt>
                <c:pt idx="16529">
                  <c:v>44318.759722222225</c:v>
                </c:pt>
                <c:pt idx="16530">
                  <c:v>44053.467361111114</c:v>
                </c:pt>
                <c:pt idx="16531">
                  <c:v>44002.837500000001</c:v>
                </c:pt>
                <c:pt idx="16532">
                  <c:v>44365.327777777777</c:v>
                </c:pt>
                <c:pt idx="16533">
                  <c:v>44063.834722222222</c:v>
                </c:pt>
                <c:pt idx="16534">
                  <c:v>44085.161111111112</c:v>
                </c:pt>
                <c:pt idx="16535">
                  <c:v>44027.818055555559</c:v>
                </c:pt>
                <c:pt idx="16536">
                  <c:v>44350.509027777778</c:v>
                </c:pt>
                <c:pt idx="16537">
                  <c:v>44077.396527777775</c:v>
                </c:pt>
                <c:pt idx="16538">
                  <c:v>44271.28125</c:v>
                </c:pt>
                <c:pt idx="16539">
                  <c:v>44266.284722222219</c:v>
                </c:pt>
                <c:pt idx="16540">
                  <c:v>44075.103472222225</c:v>
                </c:pt>
                <c:pt idx="16541">
                  <c:v>44335.895138888889</c:v>
                </c:pt>
                <c:pt idx="16542">
                  <c:v>44343.973611111112</c:v>
                </c:pt>
                <c:pt idx="16543">
                  <c:v>44354.79583333333</c:v>
                </c:pt>
                <c:pt idx="16544">
                  <c:v>44033.013194444444</c:v>
                </c:pt>
                <c:pt idx="16545">
                  <c:v>44178.250694444447</c:v>
                </c:pt>
                <c:pt idx="16546">
                  <c:v>44167.456250000003</c:v>
                </c:pt>
                <c:pt idx="16547">
                  <c:v>44006.0625</c:v>
                </c:pt>
                <c:pt idx="16548">
                  <c:v>44239.427083333336</c:v>
                </c:pt>
                <c:pt idx="16549">
                  <c:v>44301.318749999999</c:v>
                </c:pt>
                <c:pt idx="16550">
                  <c:v>44063.415277777778</c:v>
                </c:pt>
                <c:pt idx="16551">
                  <c:v>44094.165277777778</c:v>
                </c:pt>
                <c:pt idx="16552">
                  <c:v>44075.046527777777</c:v>
                </c:pt>
                <c:pt idx="16553">
                  <c:v>44135.434027777781</c:v>
                </c:pt>
                <c:pt idx="16554">
                  <c:v>44154.029861111114</c:v>
                </c:pt>
                <c:pt idx="16555">
                  <c:v>44348.270138888889</c:v>
                </c:pt>
                <c:pt idx="16556">
                  <c:v>44272.475694444445</c:v>
                </c:pt>
                <c:pt idx="16557">
                  <c:v>44062.582638888889</c:v>
                </c:pt>
                <c:pt idx="16558">
                  <c:v>44035.109027777777</c:v>
                </c:pt>
                <c:pt idx="16559">
                  <c:v>44241.779861111114</c:v>
                </c:pt>
                <c:pt idx="16560">
                  <c:v>44079.223611111112</c:v>
                </c:pt>
                <c:pt idx="16561">
                  <c:v>44095.399305555555</c:v>
                </c:pt>
                <c:pt idx="16562">
                  <c:v>44281.359722222223</c:v>
                </c:pt>
                <c:pt idx="16563">
                  <c:v>44348.326388888891</c:v>
                </c:pt>
                <c:pt idx="16564">
                  <c:v>44113.288888888892</c:v>
                </c:pt>
                <c:pt idx="16565">
                  <c:v>44340.350694444445</c:v>
                </c:pt>
                <c:pt idx="16566">
                  <c:v>44223.845833333333</c:v>
                </c:pt>
                <c:pt idx="16567">
                  <c:v>44075.677777777775</c:v>
                </c:pt>
                <c:pt idx="16568">
                  <c:v>44289.740277777775</c:v>
                </c:pt>
                <c:pt idx="16569">
                  <c:v>44283.806250000001</c:v>
                </c:pt>
                <c:pt idx="16570">
                  <c:v>44122.379166666666</c:v>
                </c:pt>
                <c:pt idx="16571">
                  <c:v>44214.574999999997</c:v>
                </c:pt>
                <c:pt idx="16572">
                  <c:v>44005.081250000003</c:v>
                </c:pt>
                <c:pt idx="16573">
                  <c:v>44051.767361111109</c:v>
                </c:pt>
                <c:pt idx="16574">
                  <c:v>44090.921527777777</c:v>
                </c:pt>
                <c:pt idx="16575">
                  <c:v>44162.949305555558</c:v>
                </c:pt>
                <c:pt idx="16576">
                  <c:v>44003.176388888889</c:v>
                </c:pt>
                <c:pt idx="16577">
                  <c:v>44268.958333333336</c:v>
                </c:pt>
                <c:pt idx="16578">
                  <c:v>44031.173611111109</c:v>
                </c:pt>
                <c:pt idx="16579">
                  <c:v>44343.429861111108</c:v>
                </c:pt>
                <c:pt idx="16580">
                  <c:v>44192.02847222222</c:v>
                </c:pt>
                <c:pt idx="16581">
                  <c:v>44262.679166666669</c:v>
                </c:pt>
                <c:pt idx="16582">
                  <c:v>44134.040277777778</c:v>
                </c:pt>
                <c:pt idx="16583">
                  <c:v>44204.525694444441</c:v>
                </c:pt>
                <c:pt idx="16584">
                  <c:v>44193.032638888886</c:v>
                </c:pt>
                <c:pt idx="16585">
                  <c:v>44067.525000000001</c:v>
                </c:pt>
                <c:pt idx="16586">
                  <c:v>44256.787499999999</c:v>
                </c:pt>
                <c:pt idx="16587">
                  <c:v>44051.65347222222</c:v>
                </c:pt>
                <c:pt idx="16588">
                  <c:v>44076.727083333331</c:v>
                </c:pt>
                <c:pt idx="16589">
                  <c:v>44065.061111111114</c:v>
                </c:pt>
                <c:pt idx="16590">
                  <c:v>44261.231944444444</c:v>
                </c:pt>
                <c:pt idx="16591">
                  <c:v>44058.006944444445</c:v>
                </c:pt>
                <c:pt idx="16592">
                  <c:v>44228.715277777781</c:v>
                </c:pt>
                <c:pt idx="16593">
                  <c:v>44105.650694444441</c:v>
                </c:pt>
                <c:pt idx="16594">
                  <c:v>44191.439583333333</c:v>
                </c:pt>
                <c:pt idx="16595">
                  <c:v>44291.377083333333</c:v>
                </c:pt>
                <c:pt idx="16596">
                  <c:v>44052.656944444447</c:v>
                </c:pt>
                <c:pt idx="16597">
                  <c:v>44127.005555555559</c:v>
                </c:pt>
                <c:pt idx="16598">
                  <c:v>44162.775694444441</c:v>
                </c:pt>
                <c:pt idx="16599">
                  <c:v>44026.185416666667</c:v>
                </c:pt>
                <c:pt idx="16600">
                  <c:v>44152.002083333333</c:v>
                </c:pt>
                <c:pt idx="16601">
                  <c:v>44154.913888888892</c:v>
                </c:pt>
                <c:pt idx="16602">
                  <c:v>44004.252083333333</c:v>
                </c:pt>
                <c:pt idx="16603">
                  <c:v>44250.98333333333</c:v>
                </c:pt>
                <c:pt idx="16604">
                  <c:v>44040.73333333333</c:v>
                </c:pt>
                <c:pt idx="16605">
                  <c:v>44026.828472222223</c:v>
                </c:pt>
                <c:pt idx="16606">
                  <c:v>44119.746527777781</c:v>
                </c:pt>
                <c:pt idx="16607">
                  <c:v>44014.150694444441</c:v>
                </c:pt>
                <c:pt idx="16608">
                  <c:v>44279.049305555556</c:v>
                </c:pt>
                <c:pt idx="16609">
                  <c:v>44082.796527777777</c:v>
                </c:pt>
                <c:pt idx="16610">
                  <c:v>44326.817361111112</c:v>
                </c:pt>
                <c:pt idx="16611">
                  <c:v>44311.334722222222</c:v>
                </c:pt>
                <c:pt idx="16612">
                  <c:v>44127.772916666669</c:v>
                </c:pt>
                <c:pt idx="16613">
                  <c:v>44303.35</c:v>
                </c:pt>
                <c:pt idx="16614">
                  <c:v>44031.381944444445</c:v>
                </c:pt>
                <c:pt idx="16615">
                  <c:v>44009.496527777781</c:v>
                </c:pt>
                <c:pt idx="16616">
                  <c:v>44189.044444444444</c:v>
                </c:pt>
                <c:pt idx="16617">
                  <c:v>44306.18472222222</c:v>
                </c:pt>
                <c:pt idx="16618">
                  <c:v>44038.013888888891</c:v>
                </c:pt>
                <c:pt idx="16619">
                  <c:v>44239.893055555556</c:v>
                </c:pt>
                <c:pt idx="16620">
                  <c:v>44256.930555555555</c:v>
                </c:pt>
                <c:pt idx="16621">
                  <c:v>44279.234722222223</c:v>
                </c:pt>
                <c:pt idx="16622">
                  <c:v>44312.370138888888</c:v>
                </c:pt>
                <c:pt idx="16623">
                  <c:v>44192.054166666669</c:v>
                </c:pt>
                <c:pt idx="16624">
                  <c:v>44097.336111111108</c:v>
                </c:pt>
                <c:pt idx="16625">
                  <c:v>44108.390972222223</c:v>
                </c:pt>
                <c:pt idx="16626">
                  <c:v>44106.155555555553</c:v>
                </c:pt>
                <c:pt idx="16627">
                  <c:v>44120.959722222222</c:v>
                </c:pt>
                <c:pt idx="16628">
                  <c:v>44005.30972222222</c:v>
                </c:pt>
                <c:pt idx="16629">
                  <c:v>44186.042361111111</c:v>
                </c:pt>
                <c:pt idx="16630">
                  <c:v>44232.145138888889</c:v>
                </c:pt>
                <c:pt idx="16631">
                  <c:v>44284.493055555555</c:v>
                </c:pt>
                <c:pt idx="16632">
                  <c:v>44243.844444444447</c:v>
                </c:pt>
                <c:pt idx="16633">
                  <c:v>44293.214583333334</c:v>
                </c:pt>
                <c:pt idx="16634">
                  <c:v>44129.040972222225</c:v>
                </c:pt>
                <c:pt idx="16635">
                  <c:v>44360.454861111109</c:v>
                </c:pt>
                <c:pt idx="16636">
                  <c:v>44045.327777777777</c:v>
                </c:pt>
                <c:pt idx="16637">
                  <c:v>44078.870833333334</c:v>
                </c:pt>
                <c:pt idx="16638">
                  <c:v>44349.710416666669</c:v>
                </c:pt>
                <c:pt idx="16639">
                  <c:v>44115.394444444442</c:v>
                </c:pt>
                <c:pt idx="16640">
                  <c:v>44355.115972222222</c:v>
                </c:pt>
                <c:pt idx="16641">
                  <c:v>44013.476388888892</c:v>
                </c:pt>
                <c:pt idx="16642">
                  <c:v>44265.603472222225</c:v>
                </c:pt>
                <c:pt idx="16643">
                  <c:v>44056.892361111109</c:v>
                </c:pt>
                <c:pt idx="16644">
                  <c:v>44041.500694444447</c:v>
                </c:pt>
                <c:pt idx="16645">
                  <c:v>44246.941666666666</c:v>
                </c:pt>
                <c:pt idx="16646">
                  <c:v>44341.160416666666</c:v>
                </c:pt>
                <c:pt idx="16647">
                  <c:v>44052.854861111111</c:v>
                </c:pt>
                <c:pt idx="16648">
                  <c:v>44272.800694444442</c:v>
                </c:pt>
                <c:pt idx="16649">
                  <c:v>44190.525000000001</c:v>
                </c:pt>
                <c:pt idx="16650">
                  <c:v>44207.847916666666</c:v>
                </c:pt>
                <c:pt idx="16651">
                  <c:v>44113.432638888888</c:v>
                </c:pt>
                <c:pt idx="16652">
                  <c:v>44297.469444444447</c:v>
                </c:pt>
                <c:pt idx="16653">
                  <c:v>44034.952777777777</c:v>
                </c:pt>
                <c:pt idx="16654">
                  <c:v>44033.878472222219</c:v>
                </c:pt>
                <c:pt idx="16655">
                  <c:v>44007.655555555553</c:v>
                </c:pt>
                <c:pt idx="16656">
                  <c:v>44155.370833333334</c:v>
                </c:pt>
                <c:pt idx="16657">
                  <c:v>44017.609027777777</c:v>
                </c:pt>
                <c:pt idx="16658">
                  <c:v>44333.949305555558</c:v>
                </c:pt>
                <c:pt idx="16659">
                  <c:v>44038.175694444442</c:v>
                </c:pt>
                <c:pt idx="16660">
                  <c:v>44150.109027777777</c:v>
                </c:pt>
                <c:pt idx="16661">
                  <c:v>44210.190972222219</c:v>
                </c:pt>
                <c:pt idx="16662">
                  <c:v>44153.290972222225</c:v>
                </c:pt>
                <c:pt idx="16663">
                  <c:v>44217.01458333333</c:v>
                </c:pt>
                <c:pt idx="16664">
                  <c:v>44170.65902777778</c:v>
                </c:pt>
                <c:pt idx="16665">
                  <c:v>44114.989583333336</c:v>
                </c:pt>
                <c:pt idx="16666">
                  <c:v>44166.509722222225</c:v>
                </c:pt>
                <c:pt idx="16667">
                  <c:v>44327.567361111112</c:v>
                </c:pt>
                <c:pt idx="16668">
                  <c:v>44112.888888888891</c:v>
                </c:pt>
                <c:pt idx="16669">
                  <c:v>44134.209722222222</c:v>
                </c:pt>
                <c:pt idx="16670">
                  <c:v>44091.300694444442</c:v>
                </c:pt>
                <c:pt idx="16671">
                  <c:v>44213.243055555555</c:v>
                </c:pt>
                <c:pt idx="16672">
                  <c:v>44358.702777777777</c:v>
                </c:pt>
                <c:pt idx="16673">
                  <c:v>44342.234027777777</c:v>
                </c:pt>
                <c:pt idx="16674">
                  <c:v>44223.898611111108</c:v>
                </c:pt>
                <c:pt idx="16675">
                  <c:v>44287.431944444441</c:v>
                </c:pt>
                <c:pt idx="16676">
                  <c:v>44030.194444444445</c:v>
                </c:pt>
                <c:pt idx="16677">
                  <c:v>44133.911805555559</c:v>
                </c:pt>
                <c:pt idx="16678">
                  <c:v>44160.268055555556</c:v>
                </c:pt>
                <c:pt idx="16679">
                  <c:v>44020.447916666664</c:v>
                </c:pt>
                <c:pt idx="16680">
                  <c:v>44053.063194444447</c:v>
                </c:pt>
                <c:pt idx="16681">
                  <c:v>44284.70208333333</c:v>
                </c:pt>
                <c:pt idx="16682">
                  <c:v>44352.741666666669</c:v>
                </c:pt>
                <c:pt idx="16683">
                  <c:v>44253.647916666669</c:v>
                </c:pt>
                <c:pt idx="16684">
                  <c:v>44313.377083333333</c:v>
                </c:pt>
                <c:pt idx="16685">
                  <c:v>44100.217361111114</c:v>
                </c:pt>
                <c:pt idx="16686">
                  <c:v>44231.833333333336</c:v>
                </c:pt>
                <c:pt idx="16687">
                  <c:v>44104.593055555553</c:v>
                </c:pt>
                <c:pt idx="16688">
                  <c:v>44201.445138888892</c:v>
                </c:pt>
                <c:pt idx="16689">
                  <c:v>44314.925000000003</c:v>
                </c:pt>
                <c:pt idx="16690">
                  <c:v>44114.10833333333</c:v>
                </c:pt>
                <c:pt idx="16691">
                  <c:v>44230.757638888892</c:v>
                </c:pt>
                <c:pt idx="16692">
                  <c:v>44319.972222222219</c:v>
                </c:pt>
                <c:pt idx="16693">
                  <c:v>44057.190972222219</c:v>
                </c:pt>
                <c:pt idx="16694">
                  <c:v>44007.138194444444</c:v>
                </c:pt>
                <c:pt idx="16695">
                  <c:v>44297.063888888886</c:v>
                </c:pt>
                <c:pt idx="16696">
                  <c:v>44086.322916666664</c:v>
                </c:pt>
                <c:pt idx="16697">
                  <c:v>44014.799305555556</c:v>
                </c:pt>
                <c:pt idx="16698">
                  <c:v>44132.195833333331</c:v>
                </c:pt>
                <c:pt idx="16699">
                  <c:v>44260.774305555555</c:v>
                </c:pt>
                <c:pt idx="16700">
                  <c:v>44049.838194444441</c:v>
                </c:pt>
                <c:pt idx="16701">
                  <c:v>44170.71875</c:v>
                </c:pt>
                <c:pt idx="16702">
                  <c:v>44086.161805555559</c:v>
                </c:pt>
                <c:pt idx="16703">
                  <c:v>44061.351388888892</c:v>
                </c:pt>
                <c:pt idx="16704">
                  <c:v>44028.788194444445</c:v>
                </c:pt>
                <c:pt idx="16705">
                  <c:v>44128.502083333333</c:v>
                </c:pt>
                <c:pt idx="16706">
                  <c:v>44151.92291666667</c:v>
                </c:pt>
                <c:pt idx="16707">
                  <c:v>44159.363194444442</c:v>
                </c:pt>
                <c:pt idx="16708">
                  <c:v>44164.527083333334</c:v>
                </c:pt>
                <c:pt idx="16709">
                  <c:v>44355.643750000003</c:v>
                </c:pt>
                <c:pt idx="16710">
                  <c:v>44166.8125</c:v>
                </c:pt>
                <c:pt idx="16711">
                  <c:v>44147.350694444445</c:v>
                </c:pt>
                <c:pt idx="16712">
                  <c:v>44207.9</c:v>
                </c:pt>
                <c:pt idx="16713">
                  <c:v>44062.385416666664</c:v>
                </c:pt>
                <c:pt idx="16714">
                  <c:v>44158.100694444445</c:v>
                </c:pt>
                <c:pt idx="16715">
                  <c:v>44248.1</c:v>
                </c:pt>
                <c:pt idx="16716">
                  <c:v>44269.548611111109</c:v>
                </c:pt>
                <c:pt idx="16717">
                  <c:v>44276.857638888891</c:v>
                </c:pt>
                <c:pt idx="16718">
                  <c:v>44050.302777777775</c:v>
                </c:pt>
                <c:pt idx="16719">
                  <c:v>44257.290972222225</c:v>
                </c:pt>
                <c:pt idx="16720">
                  <c:v>44360.934027777781</c:v>
                </c:pt>
                <c:pt idx="16721">
                  <c:v>44312.399305555555</c:v>
                </c:pt>
                <c:pt idx="16722">
                  <c:v>44125.123611111114</c:v>
                </c:pt>
                <c:pt idx="16723">
                  <c:v>44157.302777777775</c:v>
                </c:pt>
                <c:pt idx="16724">
                  <c:v>44139.709722222222</c:v>
                </c:pt>
                <c:pt idx="16725">
                  <c:v>44330.452777777777</c:v>
                </c:pt>
                <c:pt idx="16726">
                  <c:v>44130.618750000001</c:v>
                </c:pt>
                <c:pt idx="16727">
                  <c:v>44161.827777777777</c:v>
                </c:pt>
                <c:pt idx="16728">
                  <c:v>44326.975694444445</c:v>
                </c:pt>
                <c:pt idx="16729">
                  <c:v>44132.856944444444</c:v>
                </c:pt>
                <c:pt idx="16730">
                  <c:v>44293.43472222222</c:v>
                </c:pt>
                <c:pt idx="16731">
                  <c:v>44267.344444444447</c:v>
                </c:pt>
                <c:pt idx="16732">
                  <c:v>44263.136111111111</c:v>
                </c:pt>
                <c:pt idx="16733">
                  <c:v>44106.419444444444</c:v>
                </c:pt>
                <c:pt idx="16734">
                  <c:v>44043.190972222219</c:v>
                </c:pt>
                <c:pt idx="16735">
                  <c:v>44183.322222222225</c:v>
                </c:pt>
                <c:pt idx="16736">
                  <c:v>44041.757638888892</c:v>
                </c:pt>
                <c:pt idx="16737">
                  <c:v>44332.074305555558</c:v>
                </c:pt>
                <c:pt idx="16738">
                  <c:v>44070.679861111108</c:v>
                </c:pt>
                <c:pt idx="16739">
                  <c:v>44222.102777777778</c:v>
                </c:pt>
                <c:pt idx="16740">
                  <c:v>44000.84097222222</c:v>
                </c:pt>
                <c:pt idx="16741">
                  <c:v>44287.151388888888</c:v>
                </c:pt>
                <c:pt idx="16742">
                  <c:v>44338.097916666666</c:v>
                </c:pt>
                <c:pt idx="16743">
                  <c:v>44338.65347222222</c:v>
                </c:pt>
                <c:pt idx="16744">
                  <c:v>44087.53125</c:v>
                </c:pt>
                <c:pt idx="16745">
                  <c:v>44067.286111111112</c:v>
                </c:pt>
                <c:pt idx="16746">
                  <c:v>44129.240972222222</c:v>
                </c:pt>
                <c:pt idx="16747">
                  <c:v>44016.85</c:v>
                </c:pt>
                <c:pt idx="16748">
                  <c:v>44074.19027777778</c:v>
                </c:pt>
                <c:pt idx="16749">
                  <c:v>44279.240277777775</c:v>
                </c:pt>
                <c:pt idx="16750">
                  <c:v>44132.519444444442</c:v>
                </c:pt>
                <c:pt idx="16751">
                  <c:v>44297.722916666666</c:v>
                </c:pt>
                <c:pt idx="16752">
                  <c:v>44253.394444444442</c:v>
                </c:pt>
                <c:pt idx="16753">
                  <c:v>44064.675000000003</c:v>
                </c:pt>
                <c:pt idx="16754">
                  <c:v>44040.136805555558</c:v>
                </c:pt>
                <c:pt idx="16755">
                  <c:v>44338.01458333333</c:v>
                </c:pt>
                <c:pt idx="16756">
                  <c:v>44120.674305555556</c:v>
                </c:pt>
                <c:pt idx="16757">
                  <c:v>44352.541666666664</c:v>
                </c:pt>
                <c:pt idx="16758">
                  <c:v>44006.018750000003</c:v>
                </c:pt>
                <c:pt idx="16759">
                  <c:v>44061.765972222223</c:v>
                </c:pt>
                <c:pt idx="16760">
                  <c:v>44233.019444444442</c:v>
                </c:pt>
                <c:pt idx="16761">
                  <c:v>44028.649305555555</c:v>
                </c:pt>
                <c:pt idx="16762">
                  <c:v>44335.213888888888</c:v>
                </c:pt>
                <c:pt idx="16763">
                  <c:v>44147.131944444445</c:v>
                </c:pt>
                <c:pt idx="16764">
                  <c:v>44109.839583333334</c:v>
                </c:pt>
                <c:pt idx="16765">
                  <c:v>44334.415277777778</c:v>
                </c:pt>
                <c:pt idx="16766">
                  <c:v>44178.019444444442</c:v>
                </c:pt>
                <c:pt idx="16767">
                  <c:v>44341.761805555558</c:v>
                </c:pt>
                <c:pt idx="16768">
                  <c:v>44184.684027777781</c:v>
                </c:pt>
                <c:pt idx="16769">
                  <c:v>44332.482638888891</c:v>
                </c:pt>
                <c:pt idx="16770">
                  <c:v>44172.63958333333</c:v>
                </c:pt>
                <c:pt idx="16771">
                  <c:v>44008.647916666669</c:v>
                </c:pt>
                <c:pt idx="16772">
                  <c:v>44151.255555555559</c:v>
                </c:pt>
                <c:pt idx="16773">
                  <c:v>44322.604166666664</c:v>
                </c:pt>
                <c:pt idx="16774">
                  <c:v>44307.071527777778</c:v>
                </c:pt>
                <c:pt idx="16775">
                  <c:v>44260.145833333336</c:v>
                </c:pt>
                <c:pt idx="16776">
                  <c:v>44312.386111111111</c:v>
                </c:pt>
                <c:pt idx="16777">
                  <c:v>44342.525000000001</c:v>
                </c:pt>
                <c:pt idx="16778">
                  <c:v>44309.663888888892</c:v>
                </c:pt>
                <c:pt idx="16779">
                  <c:v>44290.143750000003</c:v>
                </c:pt>
                <c:pt idx="16780">
                  <c:v>44308.5625</c:v>
                </c:pt>
                <c:pt idx="16781">
                  <c:v>44329.003472222219</c:v>
                </c:pt>
                <c:pt idx="16782">
                  <c:v>44289.40902777778</c:v>
                </c:pt>
                <c:pt idx="16783">
                  <c:v>44285.628472222219</c:v>
                </c:pt>
                <c:pt idx="16784">
                  <c:v>44300.300694444442</c:v>
                </c:pt>
                <c:pt idx="16785">
                  <c:v>44277.229166666664</c:v>
                </c:pt>
                <c:pt idx="16786">
                  <c:v>44199.765972222223</c:v>
                </c:pt>
                <c:pt idx="16787">
                  <c:v>44048.822222222225</c:v>
                </c:pt>
                <c:pt idx="16788">
                  <c:v>44264.724305555559</c:v>
                </c:pt>
                <c:pt idx="16789">
                  <c:v>44285.421527777777</c:v>
                </c:pt>
                <c:pt idx="16790">
                  <c:v>44273.979861111111</c:v>
                </c:pt>
                <c:pt idx="16791">
                  <c:v>44125.349305555559</c:v>
                </c:pt>
                <c:pt idx="16792">
                  <c:v>44139.893055555556</c:v>
                </c:pt>
                <c:pt idx="16793">
                  <c:v>44187.026388888888</c:v>
                </c:pt>
                <c:pt idx="16794">
                  <c:v>44175.847222222219</c:v>
                </c:pt>
                <c:pt idx="16795">
                  <c:v>44331.159722222219</c:v>
                </c:pt>
                <c:pt idx="16796">
                  <c:v>44348.07916666667</c:v>
                </c:pt>
                <c:pt idx="16797">
                  <c:v>44168.06527777778</c:v>
                </c:pt>
                <c:pt idx="16798">
                  <c:v>44104.844444444447</c:v>
                </c:pt>
                <c:pt idx="16799">
                  <c:v>44265.591666666667</c:v>
                </c:pt>
                <c:pt idx="16800">
                  <c:v>44279.524305555555</c:v>
                </c:pt>
                <c:pt idx="16801">
                  <c:v>44004.956944444442</c:v>
                </c:pt>
                <c:pt idx="16802">
                  <c:v>44016.878472222219</c:v>
                </c:pt>
                <c:pt idx="16803">
                  <c:v>44004.59097222222</c:v>
                </c:pt>
                <c:pt idx="16804">
                  <c:v>44116.915972222225</c:v>
                </c:pt>
                <c:pt idx="16805">
                  <c:v>44218.015277777777</c:v>
                </c:pt>
                <c:pt idx="16806">
                  <c:v>44159.134027777778</c:v>
                </c:pt>
                <c:pt idx="16807">
                  <c:v>44043.015277777777</c:v>
                </c:pt>
                <c:pt idx="16808">
                  <c:v>44132.043055555558</c:v>
                </c:pt>
                <c:pt idx="16809">
                  <c:v>44267.741666666669</c:v>
                </c:pt>
                <c:pt idx="16810">
                  <c:v>44332.428472222222</c:v>
                </c:pt>
                <c:pt idx="16811">
                  <c:v>44056.236805555556</c:v>
                </c:pt>
                <c:pt idx="16812">
                  <c:v>44207.207638888889</c:v>
                </c:pt>
                <c:pt idx="16813">
                  <c:v>44176.706944444442</c:v>
                </c:pt>
                <c:pt idx="16814">
                  <c:v>44125.958333333336</c:v>
                </c:pt>
                <c:pt idx="16815">
                  <c:v>44021.882638888892</c:v>
                </c:pt>
                <c:pt idx="16816">
                  <c:v>44123.007638888892</c:v>
                </c:pt>
                <c:pt idx="16817">
                  <c:v>44089.62222222222</c:v>
                </c:pt>
                <c:pt idx="16818">
                  <c:v>44027.538888888892</c:v>
                </c:pt>
                <c:pt idx="16819">
                  <c:v>44024.222222222219</c:v>
                </c:pt>
                <c:pt idx="16820">
                  <c:v>44331.849305555559</c:v>
                </c:pt>
                <c:pt idx="16821">
                  <c:v>44204.541666666664</c:v>
                </c:pt>
                <c:pt idx="16822">
                  <c:v>44117.707638888889</c:v>
                </c:pt>
                <c:pt idx="16823">
                  <c:v>44016.804861111108</c:v>
                </c:pt>
                <c:pt idx="16824">
                  <c:v>44055.772916666669</c:v>
                </c:pt>
                <c:pt idx="16825">
                  <c:v>44026.054166666669</c:v>
                </c:pt>
                <c:pt idx="16826">
                  <c:v>44061.283333333333</c:v>
                </c:pt>
                <c:pt idx="16827">
                  <c:v>44318.27847222222</c:v>
                </c:pt>
                <c:pt idx="16828">
                  <c:v>44323.427777777775</c:v>
                </c:pt>
                <c:pt idx="16829">
                  <c:v>44078.144444444442</c:v>
                </c:pt>
                <c:pt idx="16830">
                  <c:v>44174.454861111109</c:v>
                </c:pt>
                <c:pt idx="16831">
                  <c:v>44026.539583333331</c:v>
                </c:pt>
                <c:pt idx="16832">
                  <c:v>44095.945138888892</c:v>
                </c:pt>
                <c:pt idx="16833">
                  <c:v>44042.061111111114</c:v>
                </c:pt>
                <c:pt idx="16834">
                  <c:v>44039.082638888889</c:v>
                </c:pt>
                <c:pt idx="16835">
                  <c:v>44138.973611111112</c:v>
                </c:pt>
                <c:pt idx="16836">
                  <c:v>44048.386805555558</c:v>
                </c:pt>
                <c:pt idx="16837">
                  <c:v>44224.74722222222</c:v>
                </c:pt>
                <c:pt idx="16838">
                  <c:v>44050.274305555555</c:v>
                </c:pt>
                <c:pt idx="16839">
                  <c:v>44113.707638888889</c:v>
                </c:pt>
                <c:pt idx="16840">
                  <c:v>44336.743055555555</c:v>
                </c:pt>
                <c:pt idx="16841">
                  <c:v>44056.787499999999</c:v>
                </c:pt>
                <c:pt idx="16842">
                  <c:v>44344.715277777781</c:v>
                </c:pt>
                <c:pt idx="16843">
                  <c:v>44008.551388888889</c:v>
                </c:pt>
                <c:pt idx="16844">
                  <c:v>44342.100694444445</c:v>
                </c:pt>
                <c:pt idx="16845">
                  <c:v>44034.149305555555</c:v>
                </c:pt>
                <c:pt idx="16846">
                  <c:v>44293.474305555559</c:v>
                </c:pt>
                <c:pt idx="16847">
                  <c:v>44144.966666666667</c:v>
                </c:pt>
                <c:pt idx="16848">
                  <c:v>44182.975694444445</c:v>
                </c:pt>
                <c:pt idx="16849">
                  <c:v>44095.670138888891</c:v>
                </c:pt>
                <c:pt idx="16850">
                  <c:v>44057.35</c:v>
                </c:pt>
                <c:pt idx="16851">
                  <c:v>44260.361805555556</c:v>
                </c:pt>
                <c:pt idx="16852">
                  <c:v>44142.000694444447</c:v>
                </c:pt>
                <c:pt idx="16853">
                  <c:v>44093.222916666666</c:v>
                </c:pt>
                <c:pt idx="16854">
                  <c:v>44131.67291666667</c:v>
                </c:pt>
                <c:pt idx="16855">
                  <c:v>44348.046527777777</c:v>
                </c:pt>
                <c:pt idx="16856">
                  <c:v>44248.57708333333</c:v>
                </c:pt>
                <c:pt idx="16857">
                  <c:v>44275.324305555558</c:v>
                </c:pt>
                <c:pt idx="16858">
                  <c:v>44084.111111111109</c:v>
                </c:pt>
                <c:pt idx="16859">
                  <c:v>44214.815972222219</c:v>
                </c:pt>
                <c:pt idx="16860">
                  <c:v>44198.810416666667</c:v>
                </c:pt>
                <c:pt idx="16861">
                  <c:v>44185.392361111109</c:v>
                </c:pt>
                <c:pt idx="16862">
                  <c:v>44195.165972222225</c:v>
                </c:pt>
                <c:pt idx="16863">
                  <c:v>44053.670138888891</c:v>
                </c:pt>
                <c:pt idx="16864">
                  <c:v>44087.725694444445</c:v>
                </c:pt>
                <c:pt idx="16865">
                  <c:v>44211.338194444441</c:v>
                </c:pt>
                <c:pt idx="16866">
                  <c:v>44027.736111111109</c:v>
                </c:pt>
                <c:pt idx="16867">
                  <c:v>44064.267361111109</c:v>
                </c:pt>
                <c:pt idx="16868">
                  <c:v>44155.498611111114</c:v>
                </c:pt>
                <c:pt idx="16869">
                  <c:v>44037.586805555555</c:v>
                </c:pt>
                <c:pt idx="16870">
                  <c:v>44271.290972222225</c:v>
                </c:pt>
                <c:pt idx="16871">
                  <c:v>44255.256249999999</c:v>
                </c:pt>
                <c:pt idx="16872">
                  <c:v>44114.313888888886</c:v>
                </c:pt>
                <c:pt idx="16873">
                  <c:v>44341.130555555559</c:v>
                </c:pt>
                <c:pt idx="16874">
                  <c:v>44118.02847222222</c:v>
                </c:pt>
                <c:pt idx="16875">
                  <c:v>44208.270138888889</c:v>
                </c:pt>
                <c:pt idx="16876">
                  <c:v>44269.127083333333</c:v>
                </c:pt>
                <c:pt idx="16877">
                  <c:v>44129.765972222223</c:v>
                </c:pt>
                <c:pt idx="16878">
                  <c:v>44238.390972222223</c:v>
                </c:pt>
                <c:pt idx="16879">
                  <c:v>44119.390277777777</c:v>
                </c:pt>
                <c:pt idx="16880">
                  <c:v>44200.468055555553</c:v>
                </c:pt>
                <c:pt idx="16881">
                  <c:v>44070.804861111108</c:v>
                </c:pt>
                <c:pt idx="16882">
                  <c:v>44189.31527777778</c:v>
                </c:pt>
                <c:pt idx="16883">
                  <c:v>44030.288194444445</c:v>
                </c:pt>
                <c:pt idx="16884">
                  <c:v>44284.55</c:v>
                </c:pt>
                <c:pt idx="16885">
                  <c:v>44171.40625</c:v>
                </c:pt>
                <c:pt idx="16886">
                  <c:v>44313.220833333333</c:v>
                </c:pt>
                <c:pt idx="16887">
                  <c:v>44252.512499999997</c:v>
                </c:pt>
                <c:pt idx="16888">
                  <c:v>44067.111111111109</c:v>
                </c:pt>
                <c:pt idx="16889">
                  <c:v>44260.007638888892</c:v>
                </c:pt>
                <c:pt idx="16890">
                  <c:v>44119.551388888889</c:v>
                </c:pt>
                <c:pt idx="16891">
                  <c:v>44326.310416666667</c:v>
                </c:pt>
                <c:pt idx="16892">
                  <c:v>44296.623611111114</c:v>
                </c:pt>
                <c:pt idx="16893">
                  <c:v>44330.013888888891</c:v>
                </c:pt>
                <c:pt idx="16894">
                  <c:v>44313.362500000003</c:v>
                </c:pt>
                <c:pt idx="16895">
                  <c:v>44247.607638888891</c:v>
                </c:pt>
                <c:pt idx="16896">
                  <c:v>44119.729166666664</c:v>
                </c:pt>
                <c:pt idx="16897">
                  <c:v>44234.818749999999</c:v>
                </c:pt>
                <c:pt idx="16898">
                  <c:v>44086.779166666667</c:v>
                </c:pt>
                <c:pt idx="16899">
                  <c:v>44028.793055555558</c:v>
                </c:pt>
                <c:pt idx="16900">
                  <c:v>44100.525000000001</c:v>
                </c:pt>
                <c:pt idx="16901">
                  <c:v>44229.603472222225</c:v>
                </c:pt>
                <c:pt idx="16902">
                  <c:v>44066.650694444441</c:v>
                </c:pt>
                <c:pt idx="16903">
                  <c:v>44359.344444444447</c:v>
                </c:pt>
                <c:pt idx="16904">
                  <c:v>44172.904166666667</c:v>
                </c:pt>
                <c:pt idx="16905">
                  <c:v>44073.688194444447</c:v>
                </c:pt>
                <c:pt idx="16906">
                  <c:v>44332.136111111111</c:v>
                </c:pt>
                <c:pt idx="16907">
                  <c:v>44090.05</c:v>
                </c:pt>
                <c:pt idx="16908">
                  <c:v>44079.351388888892</c:v>
                </c:pt>
                <c:pt idx="16909">
                  <c:v>44107.006944444445</c:v>
                </c:pt>
                <c:pt idx="16910">
                  <c:v>44083.698611111111</c:v>
                </c:pt>
                <c:pt idx="16911">
                  <c:v>44044.478472222225</c:v>
                </c:pt>
                <c:pt idx="16912">
                  <c:v>44313.379861111112</c:v>
                </c:pt>
                <c:pt idx="16913">
                  <c:v>44001.605555555558</c:v>
                </c:pt>
                <c:pt idx="16914">
                  <c:v>44218.448611111111</c:v>
                </c:pt>
                <c:pt idx="16915">
                  <c:v>44262.936805555553</c:v>
                </c:pt>
                <c:pt idx="16916">
                  <c:v>44133.782638888886</c:v>
                </c:pt>
                <c:pt idx="16917">
                  <c:v>44292.043055555558</c:v>
                </c:pt>
                <c:pt idx="16918">
                  <c:v>44066.788888888892</c:v>
                </c:pt>
                <c:pt idx="16919">
                  <c:v>44093.916666666664</c:v>
                </c:pt>
                <c:pt idx="16920">
                  <c:v>44081.29583333333</c:v>
                </c:pt>
                <c:pt idx="16921">
                  <c:v>44291.8125</c:v>
                </c:pt>
                <c:pt idx="16922">
                  <c:v>44035.425000000003</c:v>
                </c:pt>
                <c:pt idx="16923">
                  <c:v>44017.211111111108</c:v>
                </c:pt>
                <c:pt idx="16924">
                  <c:v>44244.201388888891</c:v>
                </c:pt>
                <c:pt idx="16925">
                  <c:v>44358.840277777781</c:v>
                </c:pt>
                <c:pt idx="16926">
                  <c:v>44126.464583333334</c:v>
                </c:pt>
                <c:pt idx="16927">
                  <c:v>44163.500694444447</c:v>
                </c:pt>
                <c:pt idx="16928">
                  <c:v>44339.476388888892</c:v>
                </c:pt>
                <c:pt idx="16929">
                  <c:v>44220.887499999997</c:v>
                </c:pt>
                <c:pt idx="16930">
                  <c:v>44002.329861111109</c:v>
                </c:pt>
                <c:pt idx="16931">
                  <c:v>44096.67083333333</c:v>
                </c:pt>
                <c:pt idx="16932">
                  <c:v>44004.984027777777</c:v>
                </c:pt>
                <c:pt idx="16933">
                  <c:v>44306.504861111112</c:v>
                </c:pt>
                <c:pt idx="16934">
                  <c:v>44119.984027777777</c:v>
                </c:pt>
                <c:pt idx="16935">
                  <c:v>44008.875</c:v>
                </c:pt>
                <c:pt idx="16936">
                  <c:v>44021.640277777777</c:v>
                </c:pt>
                <c:pt idx="16937">
                  <c:v>44141.552083333336</c:v>
                </c:pt>
                <c:pt idx="16938">
                  <c:v>44162.92291666667</c:v>
                </c:pt>
                <c:pt idx="16939">
                  <c:v>44349.107638888891</c:v>
                </c:pt>
                <c:pt idx="16940">
                  <c:v>44267.870138888888</c:v>
                </c:pt>
                <c:pt idx="16941">
                  <c:v>44095.449305555558</c:v>
                </c:pt>
                <c:pt idx="16942">
                  <c:v>44148.875</c:v>
                </c:pt>
                <c:pt idx="16943">
                  <c:v>44269.76458333333</c:v>
                </c:pt>
                <c:pt idx="16944">
                  <c:v>44063.186805555553</c:v>
                </c:pt>
                <c:pt idx="16945">
                  <c:v>44227.632638888892</c:v>
                </c:pt>
                <c:pt idx="16946">
                  <c:v>44255.214583333334</c:v>
                </c:pt>
                <c:pt idx="16947">
                  <c:v>44325.572916666664</c:v>
                </c:pt>
                <c:pt idx="16948">
                  <c:v>44275.873611111114</c:v>
                </c:pt>
                <c:pt idx="16949">
                  <c:v>44142.704861111109</c:v>
                </c:pt>
                <c:pt idx="16950">
                  <c:v>44059.180555555555</c:v>
                </c:pt>
                <c:pt idx="16951">
                  <c:v>44135.686805555553</c:v>
                </c:pt>
                <c:pt idx="16952">
                  <c:v>44207.214583333334</c:v>
                </c:pt>
                <c:pt idx="16953">
                  <c:v>44130.047222222223</c:v>
                </c:pt>
                <c:pt idx="16954">
                  <c:v>44215.122916666667</c:v>
                </c:pt>
                <c:pt idx="16955">
                  <c:v>44249.374305555553</c:v>
                </c:pt>
                <c:pt idx="16956">
                  <c:v>44084.290972222225</c:v>
                </c:pt>
                <c:pt idx="16957">
                  <c:v>44219.642361111109</c:v>
                </c:pt>
                <c:pt idx="16958">
                  <c:v>44074.8</c:v>
                </c:pt>
                <c:pt idx="16959">
                  <c:v>44021.352777777778</c:v>
                </c:pt>
                <c:pt idx="16960">
                  <c:v>44223.168749999997</c:v>
                </c:pt>
                <c:pt idx="16961">
                  <c:v>44056.455555555556</c:v>
                </c:pt>
                <c:pt idx="16962">
                  <c:v>44141.224999999999</c:v>
                </c:pt>
                <c:pt idx="16963">
                  <c:v>44297.208333333336</c:v>
                </c:pt>
                <c:pt idx="16964">
                  <c:v>44085.987500000003</c:v>
                </c:pt>
                <c:pt idx="16965">
                  <c:v>44060.783333333333</c:v>
                </c:pt>
                <c:pt idx="16966">
                  <c:v>44282.009722222225</c:v>
                </c:pt>
                <c:pt idx="16967">
                  <c:v>44331.595833333333</c:v>
                </c:pt>
                <c:pt idx="16968">
                  <c:v>44339.423611111109</c:v>
                </c:pt>
                <c:pt idx="16969">
                  <c:v>44160.326388888891</c:v>
                </c:pt>
                <c:pt idx="16970">
                  <c:v>44196.357638888891</c:v>
                </c:pt>
                <c:pt idx="16971">
                  <c:v>44014.35</c:v>
                </c:pt>
                <c:pt idx="16972">
                  <c:v>44333.719444444447</c:v>
                </c:pt>
                <c:pt idx="16973">
                  <c:v>44041.636111111111</c:v>
                </c:pt>
                <c:pt idx="16974">
                  <c:v>44103.361111111109</c:v>
                </c:pt>
                <c:pt idx="16975">
                  <c:v>44136.877083333333</c:v>
                </c:pt>
                <c:pt idx="16976">
                  <c:v>44056.977777777778</c:v>
                </c:pt>
                <c:pt idx="16977">
                  <c:v>44352.14166666667</c:v>
                </c:pt>
                <c:pt idx="16978">
                  <c:v>44231.095833333333</c:v>
                </c:pt>
                <c:pt idx="16979">
                  <c:v>44028.959722222222</c:v>
                </c:pt>
                <c:pt idx="16980">
                  <c:v>44199.567361111112</c:v>
                </c:pt>
                <c:pt idx="16981">
                  <c:v>44357.35833333333</c:v>
                </c:pt>
                <c:pt idx="16982">
                  <c:v>44147.672222222223</c:v>
                </c:pt>
                <c:pt idx="16983">
                  <c:v>44134.058333333334</c:v>
                </c:pt>
                <c:pt idx="16984">
                  <c:v>44264.753472222219</c:v>
                </c:pt>
                <c:pt idx="16985">
                  <c:v>44057.208333333336</c:v>
                </c:pt>
                <c:pt idx="16986">
                  <c:v>44150.457638888889</c:v>
                </c:pt>
                <c:pt idx="16987">
                  <c:v>44359.230555555558</c:v>
                </c:pt>
                <c:pt idx="16988">
                  <c:v>44034.234027777777</c:v>
                </c:pt>
                <c:pt idx="16989">
                  <c:v>44024.613194444442</c:v>
                </c:pt>
                <c:pt idx="16990">
                  <c:v>44246.456944444442</c:v>
                </c:pt>
                <c:pt idx="16991">
                  <c:v>44267.550694444442</c:v>
                </c:pt>
                <c:pt idx="16992">
                  <c:v>44348.666666666664</c:v>
                </c:pt>
                <c:pt idx="16993">
                  <c:v>44039.555555555555</c:v>
                </c:pt>
                <c:pt idx="16994">
                  <c:v>44119.683333333334</c:v>
                </c:pt>
                <c:pt idx="16995">
                  <c:v>44138.84375</c:v>
                </c:pt>
                <c:pt idx="16996">
                  <c:v>44161.355555555558</c:v>
                </c:pt>
                <c:pt idx="16997">
                  <c:v>44026.99722222222</c:v>
                </c:pt>
                <c:pt idx="16998">
                  <c:v>44242.8125</c:v>
                </c:pt>
                <c:pt idx="16999">
                  <c:v>44100.556250000001</c:v>
                </c:pt>
                <c:pt idx="17000">
                  <c:v>44100.864583333336</c:v>
                </c:pt>
                <c:pt idx="17001">
                  <c:v>44208.343055555553</c:v>
                </c:pt>
                <c:pt idx="17002">
                  <c:v>44179.943749999999</c:v>
                </c:pt>
                <c:pt idx="17003">
                  <c:v>44179.55</c:v>
                </c:pt>
                <c:pt idx="17004">
                  <c:v>44323.729166666664</c:v>
                </c:pt>
                <c:pt idx="17005">
                  <c:v>44001.09652777778</c:v>
                </c:pt>
                <c:pt idx="17006">
                  <c:v>44123.702777777777</c:v>
                </c:pt>
                <c:pt idx="17007">
                  <c:v>44023.426388888889</c:v>
                </c:pt>
                <c:pt idx="17008">
                  <c:v>44339.004861111112</c:v>
                </c:pt>
                <c:pt idx="17009">
                  <c:v>44360.818055555559</c:v>
                </c:pt>
                <c:pt idx="17010">
                  <c:v>44227.911111111112</c:v>
                </c:pt>
                <c:pt idx="17011">
                  <c:v>44306.986111111109</c:v>
                </c:pt>
                <c:pt idx="17012">
                  <c:v>44121.2</c:v>
                </c:pt>
                <c:pt idx="17013">
                  <c:v>44309.322222222225</c:v>
                </c:pt>
                <c:pt idx="17014">
                  <c:v>44361.506249999999</c:v>
                </c:pt>
                <c:pt idx="17015">
                  <c:v>44261.728472222225</c:v>
                </c:pt>
                <c:pt idx="17016">
                  <c:v>44271.614583333336</c:v>
                </c:pt>
                <c:pt idx="17017">
                  <c:v>44299.334027777775</c:v>
                </c:pt>
                <c:pt idx="17018">
                  <c:v>44267.951388888891</c:v>
                </c:pt>
                <c:pt idx="17019">
                  <c:v>44286.35833333333</c:v>
                </c:pt>
                <c:pt idx="17020">
                  <c:v>44360.694444444445</c:v>
                </c:pt>
                <c:pt idx="17021">
                  <c:v>44197.309027777781</c:v>
                </c:pt>
                <c:pt idx="17022">
                  <c:v>44247.415972222225</c:v>
                </c:pt>
                <c:pt idx="17023">
                  <c:v>44270.252083333333</c:v>
                </c:pt>
                <c:pt idx="17024">
                  <c:v>44259.527083333334</c:v>
                </c:pt>
                <c:pt idx="17025">
                  <c:v>44308.36041666667</c:v>
                </c:pt>
                <c:pt idx="17026">
                  <c:v>44093.563888888886</c:v>
                </c:pt>
                <c:pt idx="17027">
                  <c:v>44099.375</c:v>
                </c:pt>
                <c:pt idx="17028">
                  <c:v>44318.839583333334</c:v>
                </c:pt>
                <c:pt idx="17029">
                  <c:v>44183.093055555553</c:v>
                </c:pt>
                <c:pt idx="17030">
                  <c:v>44146.814583333333</c:v>
                </c:pt>
                <c:pt idx="17031">
                  <c:v>44209.910416666666</c:v>
                </c:pt>
                <c:pt idx="17032">
                  <c:v>44105.770833333336</c:v>
                </c:pt>
                <c:pt idx="17033">
                  <c:v>44282.623611111114</c:v>
                </c:pt>
                <c:pt idx="17034">
                  <c:v>44030.361805555556</c:v>
                </c:pt>
                <c:pt idx="17035">
                  <c:v>44120.818055555559</c:v>
                </c:pt>
                <c:pt idx="17036">
                  <c:v>44020.157638888886</c:v>
                </c:pt>
                <c:pt idx="17037">
                  <c:v>44234.02847222222</c:v>
                </c:pt>
                <c:pt idx="17038">
                  <c:v>44365.158333333333</c:v>
                </c:pt>
                <c:pt idx="17039">
                  <c:v>44059.136805555558</c:v>
                </c:pt>
                <c:pt idx="17040">
                  <c:v>44231.35</c:v>
                </c:pt>
                <c:pt idx="17041">
                  <c:v>44055.416666666664</c:v>
                </c:pt>
                <c:pt idx="17042">
                  <c:v>44264.24722222222</c:v>
                </c:pt>
                <c:pt idx="17043">
                  <c:v>44122.101388888892</c:v>
                </c:pt>
                <c:pt idx="17044">
                  <c:v>44213.666666666664</c:v>
                </c:pt>
                <c:pt idx="17045">
                  <c:v>44141.307638888888</c:v>
                </c:pt>
                <c:pt idx="17046">
                  <c:v>44044.268055555556</c:v>
                </c:pt>
                <c:pt idx="17047">
                  <c:v>44064.400694444441</c:v>
                </c:pt>
                <c:pt idx="17048">
                  <c:v>44152.1</c:v>
                </c:pt>
                <c:pt idx="17049">
                  <c:v>44258.540972222225</c:v>
                </c:pt>
                <c:pt idx="17050">
                  <c:v>44215.543749999997</c:v>
                </c:pt>
                <c:pt idx="17051">
                  <c:v>44237.75</c:v>
                </c:pt>
                <c:pt idx="17052">
                  <c:v>44036.59375</c:v>
                </c:pt>
                <c:pt idx="17053">
                  <c:v>44150.398611111108</c:v>
                </c:pt>
                <c:pt idx="17054">
                  <c:v>44341.918055555558</c:v>
                </c:pt>
                <c:pt idx="17055">
                  <c:v>44262.404166666667</c:v>
                </c:pt>
                <c:pt idx="17056">
                  <c:v>44195.706944444442</c:v>
                </c:pt>
                <c:pt idx="17057">
                  <c:v>44064.006944444445</c:v>
                </c:pt>
                <c:pt idx="17058">
                  <c:v>44137.075694444444</c:v>
                </c:pt>
                <c:pt idx="17059">
                  <c:v>44362.20208333333</c:v>
                </c:pt>
                <c:pt idx="17060">
                  <c:v>44316.347222222219</c:v>
                </c:pt>
                <c:pt idx="17061">
                  <c:v>44322.206944444442</c:v>
                </c:pt>
                <c:pt idx="17062">
                  <c:v>44134.668055555558</c:v>
                </c:pt>
                <c:pt idx="17063">
                  <c:v>44033.467361111114</c:v>
                </c:pt>
                <c:pt idx="17064">
                  <c:v>44018.727777777778</c:v>
                </c:pt>
                <c:pt idx="17065">
                  <c:v>44297.938888888886</c:v>
                </c:pt>
                <c:pt idx="17066">
                  <c:v>44019.729166666664</c:v>
                </c:pt>
                <c:pt idx="17067">
                  <c:v>44294.995833333334</c:v>
                </c:pt>
                <c:pt idx="17068">
                  <c:v>44044.85</c:v>
                </c:pt>
                <c:pt idx="17069">
                  <c:v>44208.272222222222</c:v>
                </c:pt>
                <c:pt idx="17070">
                  <c:v>44236.863888888889</c:v>
                </c:pt>
                <c:pt idx="17071">
                  <c:v>44134.913888888892</c:v>
                </c:pt>
                <c:pt idx="17072">
                  <c:v>44298.549305555556</c:v>
                </c:pt>
                <c:pt idx="17073">
                  <c:v>44252.245138888888</c:v>
                </c:pt>
                <c:pt idx="17074">
                  <c:v>44317.075694444444</c:v>
                </c:pt>
                <c:pt idx="17075">
                  <c:v>44161.163194444445</c:v>
                </c:pt>
                <c:pt idx="17076">
                  <c:v>44213.168749999997</c:v>
                </c:pt>
                <c:pt idx="17077">
                  <c:v>44207.181250000001</c:v>
                </c:pt>
                <c:pt idx="17078">
                  <c:v>44043.472222222219</c:v>
                </c:pt>
                <c:pt idx="17079">
                  <c:v>44198.849305555559</c:v>
                </c:pt>
                <c:pt idx="17080">
                  <c:v>44163.286805555559</c:v>
                </c:pt>
                <c:pt idx="17081">
                  <c:v>44031.541666666664</c:v>
                </c:pt>
                <c:pt idx="17082">
                  <c:v>44219.155555555553</c:v>
                </c:pt>
                <c:pt idx="17083">
                  <c:v>44077.46597222222</c:v>
                </c:pt>
                <c:pt idx="17084">
                  <c:v>44303.472222222219</c:v>
                </c:pt>
                <c:pt idx="17085">
                  <c:v>44255.004166666666</c:v>
                </c:pt>
                <c:pt idx="17086">
                  <c:v>44125.461805555555</c:v>
                </c:pt>
                <c:pt idx="17087">
                  <c:v>44070.556250000001</c:v>
                </c:pt>
                <c:pt idx="17088">
                  <c:v>44180.453472222223</c:v>
                </c:pt>
                <c:pt idx="17089">
                  <c:v>44018.774305555555</c:v>
                </c:pt>
                <c:pt idx="17090">
                  <c:v>44151.06527777778</c:v>
                </c:pt>
                <c:pt idx="17091">
                  <c:v>44331.113194444442</c:v>
                </c:pt>
                <c:pt idx="17092">
                  <c:v>44118.78125</c:v>
                </c:pt>
                <c:pt idx="17093">
                  <c:v>44105.256249999999</c:v>
                </c:pt>
                <c:pt idx="17094">
                  <c:v>44048.166666666664</c:v>
                </c:pt>
                <c:pt idx="17095">
                  <c:v>44279.381944444445</c:v>
                </c:pt>
                <c:pt idx="17096">
                  <c:v>44356.556250000001</c:v>
                </c:pt>
                <c:pt idx="17097">
                  <c:v>44050.145833333336</c:v>
                </c:pt>
                <c:pt idx="17098">
                  <c:v>44327.494444444441</c:v>
                </c:pt>
                <c:pt idx="17099">
                  <c:v>44316.09375</c:v>
                </c:pt>
                <c:pt idx="17100">
                  <c:v>44267.973611111112</c:v>
                </c:pt>
                <c:pt idx="17101">
                  <c:v>44257.407638888886</c:v>
                </c:pt>
                <c:pt idx="17102">
                  <c:v>44077.129166666666</c:v>
                </c:pt>
                <c:pt idx="17103">
                  <c:v>44076.097222222219</c:v>
                </c:pt>
                <c:pt idx="17104">
                  <c:v>44150.520138888889</c:v>
                </c:pt>
                <c:pt idx="17105">
                  <c:v>44308.763888888891</c:v>
                </c:pt>
                <c:pt idx="17106">
                  <c:v>44119.010416666664</c:v>
                </c:pt>
                <c:pt idx="17107">
                  <c:v>44033.261805555558</c:v>
                </c:pt>
                <c:pt idx="17108">
                  <c:v>44121.682638888888</c:v>
                </c:pt>
                <c:pt idx="17109">
                  <c:v>44178.595138888886</c:v>
                </c:pt>
                <c:pt idx="17110">
                  <c:v>44244.908333333333</c:v>
                </c:pt>
                <c:pt idx="17111">
                  <c:v>44192.409722222219</c:v>
                </c:pt>
                <c:pt idx="17112">
                  <c:v>44038.850694444445</c:v>
                </c:pt>
                <c:pt idx="17113">
                  <c:v>44160.005555555559</c:v>
                </c:pt>
                <c:pt idx="17114">
                  <c:v>44174.684027777781</c:v>
                </c:pt>
                <c:pt idx="17115">
                  <c:v>44248.997916666667</c:v>
                </c:pt>
                <c:pt idx="17116">
                  <c:v>44197.365972222222</c:v>
                </c:pt>
                <c:pt idx="17117">
                  <c:v>44069.881944444445</c:v>
                </c:pt>
                <c:pt idx="17118">
                  <c:v>44159.372916666667</c:v>
                </c:pt>
                <c:pt idx="17119">
                  <c:v>44355.301388888889</c:v>
                </c:pt>
                <c:pt idx="17120">
                  <c:v>44336.125</c:v>
                </c:pt>
                <c:pt idx="17121">
                  <c:v>44271.1875</c:v>
                </c:pt>
                <c:pt idx="17122">
                  <c:v>44237.368750000001</c:v>
                </c:pt>
                <c:pt idx="17123">
                  <c:v>44200.429861111108</c:v>
                </c:pt>
                <c:pt idx="17124">
                  <c:v>44091.447222222225</c:v>
                </c:pt>
                <c:pt idx="17125">
                  <c:v>44270.650694444441</c:v>
                </c:pt>
                <c:pt idx="17126">
                  <c:v>44107.229861111111</c:v>
                </c:pt>
                <c:pt idx="17127">
                  <c:v>44138.748611111114</c:v>
                </c:pt>
                <c:pt idx="17128">
                  <c:v>44274.484722222223</c:v>
                </c:pt>
                <c:pt idx="17129">
                  <c:v>44015.170138888891</c:v>
                </c:pt>
                <c:pt idx="17130">
                  <c:v>44072.811805555553</c:v>
                </c:pt>
                <c:pt idx="17131">
                  <c:v>44069.925694444442</c:v>
                </c:pt>
                <c:pt idx="17132">
                  <c:v>44044.043749999997</c:v>
                </c:pt>
                <c:pt idx="17133">
                  <c:v>44153.881249999999</c:v>
                </c:pt>
                <c:pt idx="17134">
                  <c:v>44036.336805555555</c:v>
                </c:pt>
                <c:pt idx="17135">
                  <c:v>44154.038194444445</c:v>
                </c:pt>
                <c:pt idx="17136">
                  <c:v>44221.018055555556</c:v>
                </c:pt>
                <c:pt idx="17137">
                  <c:v>44303.720833333333</c:v>
                </c:pt>
                <c:pt idx="17138">
                  <c:v>44132.102083333331</c:v>
                </c:pt>
                <c:pt idx="17139">
                  <c:v>44170.445833333331</c:v>
                </c:pt>
                <c:pt idx="17140">
                  <c:v>44026.45416666667</c:v>
                </c:pt>
                <c:pt idx="17141">
                  <c:v>44324.209027777775</c:v>
                </c:pt>
                <c:pt idx="17142">
                  <c:v>44078.1875</c:v>
                </c:pt>
                <c:pt idx="17143">
                  <c:v>44069.167361111111</c:v>
                </c:pt>
                <c:pt idx="17144">
                  <c:v>44292.726388888892</c:v>
                </c:pt>
                <c:pt idx="17145">
                  <c:v>44158.127083333333</c:v>
                </c:pt>
                <c:pt idx="17146">
                  <c:v>44139.927083333336</c:v>
                </c:pt>
                <c:pt idx="17147">
                  <c:v>44127.833333333336</c:v>
                </c:pt>
                <c:pt idx="17148">
                  <c:v>44176.76458333333</c:v>
                </c:pt>
                <c:pt idx="17149">
                  <c:v>44302.054861111108</c:v>
                </c:pt>
                <c:pt idx="17150">
                  <c:v>44033.390972222223</c:v>
                </c:pt>
                <c:pt idx="17151">
                  <c:v>44273.336805555555</c:v>
                </c:pt>
                <c:pt idx="17152">
                  <c:v>44256.56527777778</c:v>
                </c:pt>
                <c:pt idx="17153">
                  <c:v>44350.334722222222</c:v>
                </c:pt>
                <c:pt idx="17154">
                  <c:v>44057.206250000003</c:v>
                </c:pt>
                <c:pt idx="17155">
                  <c:v>44018.007638888892</c:v>
                </c:pt>
                <c:pt idx="17156">
                  <c:v>44005.410416666666</c:v>
                </c:pt>
                <c:pt idx="17157">
                  <c:v>44246.718055555553</c:v>
                </c:pt>
                <c:pt idx="17158">
                  <c:v>44341.703472222223</c:v>
                </c:pt>
                <c:pt idx="17159">
                  <c:v>44018.206944444442</c:v>
                </c:pt>
                <c:pt idx="17160">
                  <c:v>44116.960416666669</c:v>
                </c:pt>
                <c:pt idx="17161">
                  <c:v>44189.303472222222</c:v>
                </c:pt>
                <c:pt idx="17162">
                  <c:v>44001.426388888889</c:v>
                </c:pt>
                <c:pt idx="17163">
                  <c:v>44349.093055555553</c:v>
                </c:pt>
                <c:pt idx="17164">
                  <c:v>44257.378472222219</c:v>
                </c:pt>
                <c:pt idx="17165">
                  <c:v>44234.993055555555</c:v>
                </c:pt>
                <c:pt idx="17166">
                  <c:v>44095.892361111109</c:v>
                </c:pt>
                <c:pt idx="17167">
                  <c:v>44078.175000000003</c:v>
                </c:pt>
                <c:pt idx="17168">
                  <c:v>44069.157638888886</c:v>
                </c:pt>
                <c:pt idx="17169">
                  <c:v>44172.07916666667</c:v>
                </c:pt>
                <c:pt idx="17170">
                  <c:v>44162.15902777778</c:v>
                </c:pt>
                <c:pt idx="17171">
                  <c:v>44080.9375</c:v>
                </c:pt>
                <c:pt idx="17172">
                  <c:v>44324.357638888891</c:v>
                </c:pt>
                <c:pt idx="17173">
                  <c:v>44325.867361111108</c:v>
                </c:pt>
                <c:pt idx="17174">
                  <c:v>44337.080555555556</c:v>
                </c:pt>
                <c:pt idx="17175">
                  <c:v>44053.60833333333</c:v>
                </c:pt>
                <c:pt idx="17176">
                  <c:v>44149.291666666664</c:v>
                </c:pt>
                <c:pt idx="17177">
                  <c:v>44213.765972222223</c:v>
                </c:pt>
                <c:pt idx="17178">
                  <c:v>44254.790972222225</c:v>
                </c:pt>
                <c:pt idx="17179">
                  <c:v>44184.993055555555</c:v>
                </c:pt>
                <c:pt idx="17180">
                  <c:v>44261.29791666667</c:v>
                </c:pt>
                <c:pt idx="17181">
                  <c:v>44080.731944444444</c:v>
                </c:pt>
                <c:pt idx="17182">
                  <c:v>44117.548611111109</c:v>
                </c:pt>
                <c:pt idx="17183">
                  <c:v>44039.056250000001</c:v>
                </c:pt>
                <c:pt idx="17184">
                  <c:v>44085.963194444441</c:v>
                </c:pt>
                <c:pt idx="17185">
                  <c:v>44130.38958333333</c:v>
                </c:pt>
                <c:pt idx="17186">
                  <c:v>44067.172222222223</c:v>
                </c:pt>
                <c:pt idx="17187">
                  <c:v>44342.429166666669</c:v>
                </c:pt>
                <c:pt idx="17188">
                  <c:v>44060.34375</c:v>
                </c:pt>
                <c:pt idx="17189">
                  <c:v>44097.004861111112</c:v>
                </c:pt>
                <c:pt idx="17190">
                  <c:v>44242.084027777775</c:v>
                </c:pt>
                <c:pt idx="17191">
                  <c:v>44237.65902777778</c:v>
                </c:pt>
                <c:pt idx="17192">
                  <c:v>44016.418055555558</c:v>
                </c:pt>
                <c:pt idx="17193">
                  <c:v>44152.268750000003</c:v>
                </c:pt>
                <c:pt idx="17194">
                  <c:v>44343.635416666664</c:v>
                </c:pt>
                <c:pt idx="17195">
                  <c:v>44256.125694444447</c:v>
                </c:pt>
                <c:pt idx="17196">
                  <c:v>44003.371527777781</c:v>
                </c:pt>
                <c:pt idx="17197">
                  <c:v>44081.435416666667</c:v>
                </c:pt>
                <c:pt idx="17198">
                  <c:v>44343.853472222225</c:v>
                </c:pt>
                <c:pt idx="17199">
                  <c:v>44048.082638888889</c:v>
                </c:pt>
                <c:pt idx="17200">
                  <c:v>44211.202777777777</c:v>
                </c:pt>
                <c:pt idx="17201">
                  <c:v>44198.570138888892</c:v>
                </c:pt>
                <c:pt idx="17202">
                  <c:v>44175.375694444447</c:v>
                </c:pt>
                <c:pt idx="17203">
                  <c:v>44052.355555555558</c:v>
                </c:pt>
                <c:pt idx="17204">
                  <c:v>44154.988888888889</c:v>
                </c:pt>
                <c:pt idx="17205">
                  <c:v>44083.885416666664</c:v>
                </c:pt>
                <c:pt idx="17206">
                  <c:v>44162.71597222222</c:v>
                </c:pt>
                <c:pt idx="17207">
                  <c:v>44246.699305555558</c:v>
                </c:pt>
                <c:pt idx="17208">
                  <c:v>44049.831944444442</c:v>
                </c:pt>
                <c:pt idx="17209">
                  <c:v>44172.168055555558</c:v>
                </c:pt>
                <c:pt idx="17210">
                  <c:v>44355.162499999999</c:v>
                </c:pt>
                <c:pt idx="17211">
                  <c:v>44264.293055555558</c:v>
                </c:pt>
                <c:pt idx="17212">
                  <c:v>44160.022222222222</c:v>
                </c:pt>
                <c:pt idx="17213">
                  <c:v>44024.849305555559</c:v>
                </c:pt>
                <c:pt idx="17214">
                  <c:v>44311.416666666664</c:v>
                </c:pt>
                <c:pt idx="17215">
                  <c:v>44153.417361111111</c:v>
                </c:pt>
                <c:pt idx="17216">
                  <c:v>44314.918055555558</c:v>
                </c:pt>
                <c:pt idx="17217">
                  <c:v>44171.752083333333</c:v>
                </c:pt>
                <c:pt idx="17218">
                  <c:v>44044.224999999999</c:v>
                </c:pt>
                <c:pt idx="17219">
                  <c:v>44199.27847222222</c:v>
                </c:pt>
                <c:pt idx="17220">
                  <c:v>44091.669444444444</c:v>
                </c:pt>
                <c:pt idx="17221">
                  <c:v>44063.137499999997</c:v>
                </c:pt>
                <c:pt idx="17222">
                  <c:v>44297.522222222222</c:v>
                </c:pt>
                <c:pt idx="17223">
                  <c:v>44023.375</c:v>
                </c:pt>
                <c:pt idx="17224">
                  <c:v>44215.654861111114</c:v>
                </c:pt>
                <c:pt idx="17225">
                  <c:v>44337.272222222222</c:v>
                </c:pt>
                <c:pt idx="17226">
                  <c:v>44036.754861111112</c:v>
                </c:pt>
                <c:pt idx="17227">
                  <c:v>44350.506944444445</c:v>
                </c:pt>
                <c:pt idx="17228">
                  <c:v>44133.724305555559</c:v>
                </c:pt>
                <c:pt idx="17229">
                  <c:v>44184.44027777778</c:v>
                </c:pt>
                <c:pt idx="17230">
                  <c:v>44014.045138888891</c:v>
                </c:pt>
                <c:pt idx="17231">
                  <c:v>44233.361111111109</c:v>
                </c:pt>
                <c:pt idx="17232">
                  <c:v>44206.34652777778</c:v>
                </c:pt>
                <c:pt idx="17233">
                  <c:v>44113.457638888889</c:v>
                </c:pt>
                <c:pt idx="17234">
                  <c:v>44055.651388888888</c:v>
                </c:pt>
                <c:pt idx="17235">
                  <c:v>44241.054861111108</c:v>
                </c:pt>
                <c:pt idx="17236">
                  <c:v>44338.272222222222</c:v>
                </c:pt>
                <c:pt idx="17237">
                  <c:v>44212.773611111108</c:v>
                </c:pt>
                <c:pt idx="17238">
                  <c:v>44156.056250000001</c:v>
                </c:pt>
                <c:pt idx="17239">
                  <c:v>44298.369444444441</c:v>
                </c:pt>
                <c:pt idx="17240">
                  <c:v>44148.13958333333</c:v>
                </c:pt>
                <c:pt idx="17241">
                  <c:v>44299.107638888891</c:v>
                </c:pt>
                <c:pt idx="17242">
                  <c:v>44112.137499999997</c:v>
                </c:pt>
                <c:pt idx="17243">
                  <c:v>44360.911111111112</c:v>
                </c:pt>
                <c:pt idx="17244">
                  <c:v>44006.237500000003</c:v>
                </c:pt>
                <c:pt idx="17245">
                  <c:v>44101.970833333333</c:v>
                </c:pt>
                <c:pt idx="17246">
                  <c:v>44268.880555555559</c:v>
                </c:pt>
                <c:pt idx="17247">
                  <c:v>44204.620138888888</c:v>
                </c:pt>
                <c:pt idx="17248">
                  <c:v>44153.095138888886</c:v>
                </c:pt>
                <c:pt idx="17249">
                  <c:v>44049.161805555559</c:v>
                </c:pt>
                <c:pt idx="17250">
                  <c:v>44270.579861111109</c:v>
                </c:pt>
                <c:pt idx="17251">
                  <c:v>44263.927083333336</c:v>
                </c:pt>
                <c:pt idx="17252">
                  <c:v>44001.972916666666</c:v>
                </c:pt>
                <c:pt idx="17253">
                  <c:v>44255.958333333336</c:v>
                </c:pt>
                <c:pt idx="17254">
                  <c:v>44171.936805555553</c:v>
                </c:pt>
                <c:pt idx="17255">
                  <c:v>44143.797222222223</c:v>
                </c:pt>
                <c:pt idx="17256">
                  <c:v>44174.866666666669</c:v>
                </c:pt>
                <c:pt idx="17257">
                  <c:v>44193.195833333331</c:v>
                </c:pt>
                <c:pt idx="17258">
                  <c:v>44084.541666666664</c:v>
                </c:pt>
                <c:pt idx="17259">
                  <c:v>44126.54583333333</c:v>
                </c:pt>
                <c:pt idx="17260">
                  <c:v>44108.981249999997</c:v>
                </c:pt>
                <c:pt idx="17261">
                  <c:v>44141.13958333333</c:v>
                </c:pt>
                <c:pt idx="17262">
                  <c:v>44125.587500000001</c:v>
                </c:pt>
                <c:pt idx="17263">
                  <c:v>44071.364583333336</c:v>
                </c:pt>
                <c:pt idx="17264">
                  <c:v>44043.131249999999</c:v>
                </c:pt>
                <c:pt idx="17265">
                  <c:v>44209.231944444444</c:v>
                </c:pt>
                <c:pt idx="17266">
                  <c:v>44190.344444444447</c:v>
                </c:pt>
                <c:pt idx="17267">
                  <c:v>44141.930555555555</c:v>
                </c:pt>
                <c:pt idx="17268">
                  <c:v>44084.961111111108</c:v>
                </c:pt>
                <c:pt idx="17269">
                  <c:v>44066.659722222219</c:v>
                </c:pt>
                <c:pt idx="17270">
                  <c:v>44208.320833333331</c:v>
                </c:pt>
                <c:pt idx="17271">
                  <c:v>44167.089583333334</c:v>
                </c:pt>
                <c:pt idx="17272">
                  <c:v>44098.061805555553</c:v>
                </c:pt>
                <c:pt idx="17273">
                  <c:v>44056.977083333331</c:v>
                </c:pt>
                <c:pt idx="17274">
                  <c:v>44020.886805555558</c:v>
                </c:pt>
                <c:pt idx="17275">
                  <c:v>44096.097916666666</c:v>
                </c:pt>
                <c:pt idx="17276">
                  <c:v>44036.725694444445</c:v>
                </c:pt>
                <c:pt idx="17277">
                  <c:v>44044.877083333333</c:v>
                </c:pt>
                <c:pt idx="17278">
                  <c:v>44019.699305555558</c:v>
                </c:pt>
                <c:pt idx="17279">
                  <c:v>44025.338888888888</c:v>
                </c:pt>
                <c:pt idx="17280">
                  <c:v>44163.552083333336</c:v>
                </c:pt>
                <c:pt idx="17281">
                  <c:v>44082.122916666667</c:v>
                </c:pt>
                <c:pt idx="17282">
                  <c:v>44043.668749999997</c:v>
                </c:pt>
                <c:pt idx="17283">
                  <c:v>44294.213888888888</c:v>
                </c:pt>
                <c:pt idx="17284">
                  <c:v>44087.438888888886</c:v>
                </c:pt>
                <c:pt idx="17285">
                  <c:v>44002.981944444444</c:v>
                </c:pt>
                <c:pt idx="17286">
                  <c:v>44132.774305555555</c:v>
                </c:pt>
                <c:pt idx="17287">
                  <c:v>44133.837500000001</c:v>
                </c:pt>
                <c:pt idx="17288">
                  <c:v>44072.404166666667</c:v>
                </c:pt>
                <c:pt idx="17289">
                  <c:v>44157.974999999999</c:v>
                </c:pt>
                <c:pt idx="17290">
                  <c:v>44299.71875</c:v>
                </c:pt>
                <c:pt idx="17291">
                  <c:v>44065.564583333333</c:v>
                </c:pt>
                <c:pt idx="17292">
                  <c:v>44227.190972222219</c:v>
                </c:pt>
                <c:pt idx="17293">
                  <c:v>44305.964583333334</c:v>
                </c:pt>
                <c:pt idx="17294">
                  <c:v>44203.647222222222</c:v>
                </c:pt>
                <c:pt idx="17295">
                  <c:v>44041.962500000001</c:v>
                </c:pt>
                <c:pt idx="17296">
                  <c:v>44271.795138888891</c:v>
                </c:pt>
                <c:pt idx="17297">
                  <c:v>44317.979861111111</c:v>
                </c:pt>
                <c:pt idx="17298">
                  <c:v>44091.148611111108</c:v>
                </c:pt>
                <c:pt idx="17299">
                  <c:v>44208.258333333331</c:v>
                </c:pt>
                <c:pt idx="17300">
                  <c:v>44105.322916666664</c:v>
                </c:pt>
                <c:pt idx="17301">
                  <c:v>44273.984722222223</c:v>
                </c:pt>
                <c:pt idx="17302">
                  <c:v>44287.113888888889</c:v>
                </c:pt>
                <c:pt idx="17303">
                  <c:v>44065.534722222219</c:v>
                </c:pt>
                <c:pt idx="17304">
                  <c:v>44185.362500000003</c:v>
                </c:pt>
                <c:pt idx="17305">
                  <c:v>44195.611111111109</c:v>
                </c:pt>
                <c:pt idx="17306">
                  <c:v>44054.843055555553</c:v>
                </c:pt>
                <c:pt idx="17307">
                  <c:v>44223.768055555556</c:v>
                </c:pt>
                <c:pt idx="17308">
                  <c:v>44033.074305555558</c:v>
                </c:pt>
                <c:pt idx="17309">
                  <c:v>44309.893750000003</c:v>
                </c:pt>
                <c:pt idx="17310">
                  <c:v>44239.991666666669</c:v>
                </c:pt>
                <c:pt idx="17311">
                  <c:v>44362.219444444447</c:v>
                </c:pt>
                <c:pt idx="17312">
                  <c:v>44259.746527777781</c:v>
                </c:pt>
                <c:pt idx="17313">
                  <c:v>44296.490972222222</c:v>
                </c:pt>
                <c:pt idx="17314">
                  <c:v>44017.90347222222</c:v>
                </c:pt>
                <c:pt idx="17315">
                  <c:v>44120.810416666667</c:v>
                </c:pt>
                <c:pt idx="17316">
                  <c:v>44346.474999999999</c:v>
                </c:pt>
                <c:pt idx="17317">
                  <c:v>44266.836805555555</c:v>
                </c:pt>
                <c:pt idx="17318">
                  <c:v>44327.959027777775</c:v>
                </c:pt>
                <c:pt idx="17319">
                  <c:v>44171.450694444444</c:v>
                </c:pt>
                <c:pt idx="17320">
                  <c:v>44200.418749999997</c:v>
                </c:pt>
                <c:pt idx="17321">
                  <c:v>44325.955555555556</c:v>
                </c:pt>
                <c:pt idx="17322">
                  <c:v>44224.979166666664</c:v>
                </c:pt>
                <c:pt idx="17323">
                  <c:v>44314.61041666667</c:v>
                </c:pt>
                <c:pt idx="17324">
                  <c:v>44195.364583333336</c:v>
                </c:pt>
                <c:pt idx="17325">
                  <c:v>44273.954861111109</c:v>
                </c:pt>
                <c:pt idx="17326">
                  <c:v>44364.696527777778</c:v>
                </c:pt>
                <c:pt idx="17327">
                  <c:v>44115.180555555555</c:v>
                </c:pt>
                <c:pt idx="17328">
                  <c:v>44319.443055555559</c:v>
                </c:pt>
                <c:pt idx="17329">
                  <c:v>44294.974305555559</c:v>
                </c:pt>
                <c:pt idx="17330">
                  <c:v>44209.887499999997</c:v>
                </c:pt>
                <c:pt idx="17331">
                  <c:v>44264.602083333331</c:v>
                </c:pt>
                <c:pt idx="17332">
                  <c:v>44267.654861111114</c:v>
                </c:pt>
                <c:pt idx="17333">
                  <c:v>44004.175694444442</c:v>
                </c:pt>
                <c:pt idx="17334">
                  <c:v>44282.805555555555</c:v>
                </c:pt>
                <c:pt idx="17335">
                  <c:v>44093.301388888889</c:v>
                </c:pt>
                <c:pt idx="17336">
                  <c:v>44020.015277777777</c:v>
                </c:pt>
                <c:pt idx="17337">
                  <c:v>44181.458333333336</c:v>
                </c:pt>
                <c:pt idx="17338">
                  <c:v>44339.388194444444</c:v>
                </c:pt>
                <c:pt idx="17339">
                  <c:v>44147.713194444441</c:v>
                </c:pt>
                <c:pt idx="17340">
                  <c:v>44170.097916666666</c:v>
                </c:pt>
                <c:pt idx="17341">
                  <c:v>44282.330555555556</c:v>
                </c:pt>
                <c:pt idx="17342">
                  <c:v>44086.044444444444</c:v>
                </c:pt>
                <c:pt idx="17343">
                  <c:v>44293.18472222222</c:v>
                </c:pt>
                <c:pt idx="17344">
                  <c:v>44186.204861111109</c:v>
                </c:pt>
                <c:pt idx="17345">
                  <c:v>44121.827777777777</c:v>
                </c:pt>
                <c:pt idx="17346">
                  <c:v>44146.359722222223</c:v>
                </c:pt>
                <c:pt idx="17347">
                  <c:v>44119.084027777775</c:v>
                </c:pt>
                <c:pt idx="17348">
                  <c:v>44193.573611111111</c:v>
                </c:pt>
                <c:pt idx="17349">
                  <c:v>44030.170138888891</c:v>
                </c:pt>
                <c:pt idx="17350">
                  <c:v>44287.752083333333</c:v>
                </c:pt>
                <c:pt idx="17351">
                  <c:v>44017.870833333334</c:v>
                </c:pt>
                <c:pt idx="17352">
                  <c:v>44288.659722222219</c:v>
                </c:pt>
                <c:pt idx="17353">
                  <c:v>44145.925000000003</c:v>
                </c:pt>
                <c:pt idx="17354">
                  <c:v>44259.734722222223</c:v>
                </c:pt>
                <c:pt idx="17355">
                  <c:v>44179.522916666669</c:v>
                </c:pt>
                <c:pt idx="17356">
                  <c:v>44203.947222222225</c:v>
                </c:pt>
                <c:pt idx="17357">
                  <c:v>44332.519444444442</c:v>
                </c:pt>
                <c:pt idx="17358">
                  <c:v>44342.856944444444</c:v>
                </c:pt>
                <c:pt idx="17359">
                  <c:v>44277.993055555555</c:v>
                </c:pt>
                <c:pt idx="17360">
                  <c:v>44186.731249999997</c:v>
                </c:pt>
                <c:pt idx="17361">
                  <c:v>44123.927083333336</c:v>
                </c:pt>
                <c:pt idx="17362">
                  <c:v>44313.270833333336</c:v>
                </c:pt>
                <c:pt idx="17363">
                  <c:v>44218.920138888891</c:v>
                </c:pt>
                <c:pt idx="17364">
                  <c:v>44075.121527777781</c:v>
                </c:pt>
                <c:pt idx="17365">
                  <c:v>44140.328472222223</c:v>
                </c:pt>
                <c:pt idx="17366">
                  <c:v>44322.079861111109</c:v>
                </c:pt>
                <c:pt idx="17367">
                  <c:v>44360.986805555556</c:v>
                </c:pt>
                <c:pt idx="17368">
                  <c:v>44059.186111111114</c:v>
                </c:pt>
                <c:pt idx="17369">
                  <c:v>44044.127083333333</c:v>
                </c:pt>
                <c:pt idx="17370">
                  <c:v>44287.668055555558</c:v>
                </c:pt>
                <c:pt idx="17371">
                  <c:v>44028.129166666666</c:v>
                </c:pt>
                <c:pt idx="17372">
                  <c:v>44054.020138888889</c:v>
                </c:pt>
                <c:pt idx="17373">
                  <c:v>44005.128472222219</c:v>
                </c:pt>
                <c:pt idx="17374">
                  <c:v>44338.455555555556</c:v>
                </c:pt>
                <c:pt idx="17375">
                  <c:v>44032.9</c:v>
                </c:pt>
                <c:pt idx="17376">
                  <c:v>44050.769444444442</c:v>
                </c:pt>
                <c:pt idx="17377">
                  <c:v>44039.671527777777</c:v>
                </c:pt>
                <c:pt idx="17378">
                  <c:v>44299.865972222222</c:v>
                </c:pt>
                <c:pt idx="17379">
                  <c:v>44255.535416666666</c:v>
                </c:pt>
                <c:pt idx="17380">
                  <c:v>44062.975694444445</c:v>
                </c:pt>
                <c:pt idx="17381">
                  <c:v>44055.40347222222</c:v>
                </c:pt>
                <c:pt idx="17382">
                  <c:v>44022.795138888891</c:v>
                </c:pt>
                <c:pt idx="17383">
                  <c:v>44030.295138888891</c:v>
                </c:pt>
                <c:pt idx="17384">
                  <c:v>44287.213888888888</c:v>
                </c:pt>
                <c:pt idx="17385">
                  <c:v>44171.568055555559</c:v>
                </c:pt>
                <c:pt idx="17386">
                  <c:v>44296.037499999999</c:v>
                </c:pt>
                <c:pt idx="17387">
                  <c:v>44147.409722222219</c:v>
                </c:pt>
                <c:pt idx="17388">
                  <c:v>44229.459722222222</c:v>
                </c:pt>
                <c:pt idx="17389">
                  <c:v>44069.853472222225</c:v>
                </c:pt>
                <c:pt idx="17390">
                  <c:v>44301.466666666667</c:v>
                </c:pt>
                <c:pt idx="17391">
                  <c:v>44202.025694444441</c:v>
                </c:pt>
                <c:pt idx="17392">
                  <c:v>44230.709027777775</c:v>
                </c:pt>
                <c:pt idx="17393">
                  <c:v>44123.448611111111</c:v>
                </c:pt>
                <c:pt idx="17394">
                  <c:v>44347.45416666667</c:v>
                </c:pt>
                <c:pt idx="17395">
                  <c:v>44258.85833333333</c:v>
                </c:pt>
                <c:pt idx="17396">
                  <c:v>44257.439583333333</c:v>
                </c:pt>
                <c:pt idx="17397">
                  <c:v>44131.029166666667</c:v>
                </c:pt>
                <c:pt idx="17398">
                  <c:v>44314.542361111111</c:v>
                </c:pt>
                <c:pt idx="17399">
                  <c:v>44032.109027777777</c:v>
                </c:pt>
                <c:pt idx="17400">
                  <c:v>44251.70416666667</c:v>
                </c:pt>
                <c:pt idx="17401">
                  <c:v>44085.855555555558</c:v>
                </c:pt>
                <c:pt idx="17402">
                  <c:v>44295.956944444442</c:v>
                </c:pt>
                <c:pt idx="17403">
                  <c:v>44219.414583333331</c:v>
                </c:pt>
                <c:pt idx="17404">
                  <c:v>44161.211805555555</c:v>
                </c:pt>
                <c:pt idx="17405">
                  <c:v>44043.4375</c:v>
                </c:pt>
                <c:pt idx="17406">
                  <c:v>44127.215277777781</c:v>
                </c:pt>
                <c:pt idx="17407">
                  <c:v>44295.60833333333</c:v>
                </c:pt>
                <c:pt idx="17408">
                  <c:v>44156.520833333336</c:v>
                </c:pt>
                <c:pt idx="17409">
                  <c:v>44043.296527777777</c:v>
                </c:pt>
                <c:pt idx="17410">
                  <c:v>44207.197222222225</c:v>
                </c:pt>
                <c:pt idx="17411">
                  <c:v>44076.17291666667</c:v>
                </c:pt>
                <c:pt idx="17412">
                  <c:v>44104.222222222219</c:v>
                </c:pt>
                <c:pt idx="17413">
                  <c:v>44276.048611111109</c:v>
                </c:pt>
                <c:pt idx="17414">
                  <c:v>44029.040972222225</c:v>
                </c:pt>
                <c:pt idx="17415">
                  <c:v>44152.185416666667</c:v>
                </c:pt>
                <c:pt idx="17416">
                  <c:v>44069.268750000003</c:v>
                </c:pt>
                <c:pt idx="17417">
                  <c:v>44318.523611111108</c:v>
                </c:pt>
                <c:pt idx="17418">
                  <c:v>44005.497916666667</c:v>
                </c:pt>
                <c:pt idx="17419">
                  <c:v>44301.578472222223</c:v>
                </c:pt>
                <c:pt idx="17420">
                  <c:v>44246.022222222222</c:v>
                </c:pt>
                <c:pt idx="17421">
                  <c:v>44264.979166666664</c:v>
                </c:pt>
                <c:pt idx="17422">
                  <c:v>44237.803472222222</c:v>
                </c:pt>
                <c:pt idx="17423">
                  <c:v>44225.384722222225</c:v>
                </c:pt>
                <c:pt idx="17424">
                  <c:v>44133.092361111114</c:v>
                </c:pt>
                <c:pt idx="17425">
                  <c:v>44063.986111111109</c:v>
                </c:pt>
                <c:pt idx="17426">
                  <c:v>44308.244444444441</c:v>
                </c:pt>
                <c:pt idx="17427">
                  <c:v>44139.302083333336</c:v>
                </c:pt>
                <c:pt idx="17428">
                  <c:v>44346.673611111109</c:v>
                </c:pt>
                <c:pt idx="17429">
                  <c:v>44163.740277777775</c:v>
                </c:pt>
                <c:pt idx="17430">
                  <c:v>44261.34375</c:v>
                </c:pt>
                <c:pt idx="17431">
                  <c:v>44020.222222222219</c:v>
                </c:pt>
                <c:pt idx="17432">
                  <c:v>44314.770138888889</c:v>
                </c:pt>
                <c:pt idx="17433">
                  <c:v>44092.059027777781</c:v>
                </c:pt>
                <c:pt idx="17434">
                  <c:v>44133.056944444441</c:v>
                </c:pt>
                <c:pt idx="17435">
                  <c:v>44032.165972222225</c:v>
                </c:pt>
                <c:pt idx="17436">
                  <c:v>44190.675694444442</c:v>
                </c:pt>
                <c:pt idx="17437">
                  <c:v>44361.323611111111</c:v>
                </c:pt>
                <c:pt idx="17438">
                  <c:v>44256.72152777778</c:v>
                </c:pt>
                <c:pt idx="17439">
                  <c:v>44035.180555555555</c:v>
                </c:pt>
                <c:pt idx="17440">
                  <c:v>44085.624305555553</c:v>
                </c:pt>
                <c:pt idx="17441">
                  <c:v>44332.927083333336</c:v>
                </c:pt>
                <c:pt idx="17442">
                  <c:v>44281.84097222222</c:v>
                </c:pt>
                <c:pt idx="17443">
                  <c:v>44244.901388888888</c:v>
                </c:pt>
                <c:pt idx="17444">
                  <c:v>44104.178472222222</c:v>
                </c:pt>
                <c:pt idx="17445">
                  <c:v>44235.932638888888</c:v>
                </c:pt>
                <c:pt idx="17446">
                  <c:v>44109.057638888888</c:v>
                </c:pt>
                <c:pt idx="17447">
                  <c:v>44032.384027777778</c:v>
                </c:pt>
                <c:pt idx="17448">
                  <c:v>44010.527083333334</c:v>
                </c:pt>
                <c:pt idx="17449">
                  <c:v>44072.657638888886</c:v>
                </c:pt>
                <c:pt idx="17450">
                  <c:v>44129.626388888886</c:v>
                </c:pt>
                <c:pt idx="17451">
                  <c:v>44309.452777777777</c:v>
                </c:pt>
                <c:pt idx="17452">
                  <c:v>44226.879861111112</c:v>
                </c:pt>
                <c:pt idx="17453">
                  <c:v>44173.893055555556</c:v>
                </c:pt>
                <c:pt idx="17454">
                  <c:v>44159.887499999997</c:v>
                </c:pt>
                <c:pt idx="17455">
                  <c:v>44348.652083333334</c:v>
                </c:pt>
                <c:pt idx="17456">
                  <c:v>44018.986805555556</c:v>
                </c:pt>
                <c:pt idx="17457">
                  <c:v>44243.394444444442</c:v>
                </c:pt>
                <c:pt idx="17458">
                  <c:v>44256.527083333334</c:v>
                </c:pt>
                <c:pt idx="17459">
                  <c:v>44252.681944444441</c:v>
                </c:pt>
                <c:pt idx="17460">
                  <c:v>44195.259027777778</c:v>
                </c:pt>
                <c:pt idx="17461">
                  <c:v>44083.725694444445</c:v>
                </c:pt>
                <c:pt idx="17462">
                  <c:v>44075.504166666666</c:v>
                </c:pt>
                <c:pt idx="17463">
                  <c:v>44337.404861111114</c:v>
                </c:pt>
                <c:pt idx="17464">
                  <c:v>44096.348611111112</c:v>
                </c:pt>
                <c:pt idx="17465">
                  <c:v>44042.875694444447</c:v>
                </c:pt>
                <c:pt idx="17466">
                  <c:v>44017.861111111109</c:v>
                </c:pt>
                <c:pt idx="17467">
                  <c:v>44095.020833333336</c:v>
                </c:pt>
                <c:pt idx="17468">
                  <c:v>44349.630555555559</c:v>
                </c:pt>
                <c:pt idx="17469">
                  <c:v>44183.919444444444</c:v>
                </c:pt>
                <c:pt idx="17470">
                  <c:v>44307.982638888891</c:v>
                </c:pt>
                <c:pt idx="17471">
                  <c:v>44110.81527777778</c:v>
                </c:pt>
                <c:pt idx="17472">
                  <c:v>44221.206944444442</c:v>
                </c:pt>
                <c:pt idx="17473">
                  <c:v>44233.70208333333</c:v>
                </c:pt>
                <c:pt idx="17474">
                  <c:v>44362.662499999999</c:v>
                </c:pt>
                <c:pt idx="17475">
                  <c:v>44260.379861111112</c:v>
                </c:pt>
                <c:pt idx="17476">
                  <c:v>44302.444444444445</c:v>
                </c:pt>
                <c:pt idx="17477">
                  <c:v>44069.375694444447</c:v>
                </c:pt>
                <c:pt idx="17478">
                  <c:v>44133.817361111112</c:v>
                </c:pt>
                <c:pt idx="17479">
                  <c:v>44197.146527777775</c:v>
                </c:pt>
                <c:pt idx="17480">
                  <c:v>44296.758333333331</c:v>
                </c:pt>
                <c:pt idx="17481">
                  <c:v>44045.668749999997</c:v>
                </c:pt>
                <c:pt idx="17482">
                  <c:v>44149.529166666667</c:v>
                </c:pt>
                <c:pt idx="17483">
                  <c:v>44030.888194444444</c:v>
                </c:pt>
                <c:pt idx="17484">
                  <c:v>44180.140277777777</c:v>
                </c:pt>
                <c:pt idx="17485">
                  <c:v>44193.054166666669</c:v>
                </c:pt>
                <c:pt idx="17486">
                  <c:v>44017.745138888888</c:v>
                </c:pt>
                <c:pt idx="17487">
                  <c:v>44158.32916666667</c:v>
                </c:pt>
                <c:pt idx="17488">
                  <c:v>44080.952777777777</c:v>
                </c:pt>
                <c:pt idx="17489">
                  <c:v>44311.324305555558</c:v>
                </c:pt>
                <c:pt idx="17490">
                  <c:v>44239.759722222225</c:v>
                </c:pt>
                <c:pt idx="17491">
                  <c:v>44315.05972222222</c:v>
                </c:pt>
                <c:pt idx="17492">
                  <c:v>44207.928472222222</c:v>
                </c:pt>
                <c:pt idx="17493">
                  <c:v>44308.09097222222</c:v>
                </c:pt>
                <c:pt idx="17494">
                  <c:v>44176.025000000001</c:v>
                </c:pt>
                <c:pt idx="17495">
                  <c:v>44159.250694444447</c:v>
                </c:pt>
                <c:pt idx="17496">
                  <c:v>44073.925000000003</c:v>
                </c:pt>
                <c:pt idx="17497">
                  <c:v>44254.128472222219</c:v>
                </c:pt>
                <c:pt idx="17498">
                  <c:v>44170.465277777781</c:v>
                </c:pt>
                <c:pt idx="17499">
                  <c:v>44342.106249999997</c:v>
                </c:pt>
                <c:pt idx="17500">
                  <c:v>44169.084027777775</c:v>
                </c:pt>
                <c:pt idx="17501">
                  <c:v>44354.788888888892</c:v>
                </c:pt>
                <c:pt idx="17502">
                  <c:v>44264.105555555558</c:v>
                </c:pt>
                <c:pt idx="17503">
                  <c:v>44176.124305555553</c:v>
                </c:pt>
                <c:pt idx="17504">
                  <c:v>44075.44027777778</c:v>
                </c:pt>
                <c:pt idx="17505">
                  <c:v>44123.587500000001</c:v>
                </c:pt>
                <c:pt idx="17506">
                  <c:v>44013.729166666664</c:v>
                </c:pt>
                <c:pt idx="17507">
                  <c:v>44141.167361111111</c:v>
                </c:pt>
                <c:pt idx="17508">
                  <c:v>44174.975694444445</c:v>
                </c:pt>
                <c:pt idx="17509">
                  <c:v>44044.651388888888</c:v>
                </c:pt>
                <c:pt idx="17510">
                  <c:v>44333.586111111108</c:v>
                </c:pt>
                <c:pt idx="17511">
                  <c:v>44084.754166666666</c:v>
                </c:pt>
                <c:pt idx="17512">
                  <c:v>44233.171527777777</c:v>
                </c:pt>
                <c:pt idx="17513">
                  <c:v>44165.156944444447</c:v>
                </c:pt>
                <c:pt idx="17514">
                  <c:v>44090.229861111111</c:v>
                </c:pt>
                <c:pt idx="17515">
                  <c:v>44122.685416666667</c:v>
                </c:pt>
                <c:pt idx="17516">
                  <c:v>44178.940972222219</c:v>
                </c:pt>
                <c:pt idx="17517">
                  <c:v>44087.390972222223</c:v>
                </c:pt>
                <c:pt idx="17518">
                  <c:v>44323.967361111114</c:v>
                </c:pt>
                <c:pt idx="17519">
                  <c:v>44038.317361111112</c:v>
                </c:pt>
                <c:pt idx="17520">
                  <c:v>44316.300694444442</c:v>
                </c:pt>
                <c:pt idx="17521">
                  <c:v>44063.017361111109</c:v>
                </c:pt>
                <c:pt idx="17522">
                  <c:v>44352.866666666669</c:v>
                </c:pt>
                <c:pt idx="17523">
                  <c:v>44188.265277777777</c:v>
                </c:pt>
                <c:pt idx="17524">
                  <c:v>44062.178472222222</c:v>
                </c:pt>
                <c:pt idx="17525">
                  <c:v>44342.038888888892</c:v>
                </c:pt>
                <c:pt idx="17526">
                  <c:v>44091.32916666667</c:v>
                </c:pt>
                <c:pt idx="17527">
                  <c:v>44008.395833333336</c:v>
                </c:pt>
                <c:pt idx="17528">
                  <c:v>44266.586111111108</c:v>
                </c:pt>
                <c:pt idx="17529">
                  <c:v>44219.484027777777</c:v>
                </c:pt>
                <c:pt idx="17530">
                  <c:v>44010.368055555555</c:v>
                </c:pt>
                <c:pt idx="17531">
                  <c:v>44142.536805555559</c:v>
                </c:pt>
                <c:pt idx="17532">
                  <c:v>44015.122916666667</c:v>
                </c:pt>
                <c:pt idx="17533">
                  <c:v>44210.982638888891</c:v>
                </c:pt>
                <c:pt idx="17534">
                  <c:v>44137.865277777775</c:v>
                </c:pt>
                <c:pt idx="17535">
                  <c:v>44105.847222222219</c:v>
                </c:pt>
                <c:pt idx="17536">
                  <c:v>44162.928472222222</c:v>
                </c:pt>
                <c:pt idx="17537">
                  <c:v>44324.776388888888</c:v>
                </c:pt>
                <c:pt idx="17538">
                  <c:v>44225.856249999997</c:v>
                </c:pt>
                <c:pt idx="17539">
                  <c:v>44061.393055555556</c:v>
                </c:pt>
                <c:pt idx="17540">
                  <c:v>44332.417361111111</c:v>
                </c:pt>
                <c:pt idx="17541">
                  <c:v>44028.029861111114</c:v>
                </c:pt>
                <c:pt idx="17542">
                  <c:v>44123.98333333333</c:v>
                </c:pt>
                <c:pt idx="17543">
                  <c:v>44151.595138888886</c:v>
                </c:pt>
                <c:pt idx="17544">
                  <c:v>44045.088888888888</c:v>
                </c:pt>
                <c:pt idx="17545">
                  <c:v>44015.472916666666</c:v>
                </c:pt>
                <c:pt idx="17546">
                  <c:v>44099.649305555555</c:v>
                </c:pt>
                <c:pt idx="17547">
                  <c:v>44042.386111111111</c:v>
                </c:pt>
                <c:pt idx="17548">
                  <c:v>44132.200694444444</c:v>
                </c:pt>
                <c:pt idx="17549">
                  <c:v>44153.201388888891</c:v>
                </c:pt>
                <c:pt idx="17550">
                  <c:v>44102.393750000003</c:v>
                </c:pt>
                <c:pt idx="17551">
                  <c:v>44016.878472222219</c:v>
                </c:pt>
                <c:pt idx="17552">
                  <c:v>44347.275694444441</c:v>
                </c:pt>
                <c:pt idx="17553">
                  <c:v>44249.493750000001</c:v>
                </c:pt>
                <c:pt idx="17554">
                  <c:v>44059.65</c:v>
                </c:pt>
                <c:pt idx="17555">
                  <c:v>44051.975694444445</c:v>
                </c:pt>
                <c:pt idx="17556">
                  <c:v>44285.381944444445</c:v>
                </c:pt>
                <c:pt idx="17557">
                  <c:v>44266.939583333333</c:v>
                </c:pt>
                <c:pt idx="17558">
                  <c:v>44158.577777777777</c:v>
                </c:pt>
                <c:pt idx="17559">
                  <c:v>44036.929861111108</c:v>
                </c:pt>
                <c:pt idx="17560">
                  <c:v>44232.753472222219</c:v>
                </c:pt>
                <c:pt idx="17561">
                  <c:v>44119.804861111108</c:v>
                </c:pt>
                <c:pt idx="17562">
                  <c:v>44162.097916666666</c:v>
                </c:pt>
                <c:pt idx="17563">
                  <c:v>44304.792361111111</c:v>
                </c:pt>
                <c:pt idx="17564">
                  <c:v>44329.481944444444</c:v>
                </c:pt>
                <c:pt idx="17565">
                  <c:v>44136.211111111108</c:v>
                </c:pt>
                <c:pt idx="17566">
                  <c:v>44160.010416666664</c:v>
                </c:pt>
                <c:pt idx="17567">
                  <c:v>44082.604861111111</c:v>
                </c:pt>
                <c:pt idx="17568">
                  <c:v>44262.6</c:v>
                </c:pt>
                <c:pt idx="17569">
                  <c:v>44357.791666666664</c:v>
                </c:pt>
                <c:pt idx="17570">
                  <c:v>44261.598611111112</c:v>
                </c:pt>
                <c:pt idx="17571">
                  <c:v>44150.55972222222</c:v>
                </c:pt>
                <c:pt idx="17572">
                  <c:v>44325.881249999999</c:v>
                </c:pt>
                <c:pt idx="17573">
                  <c:v>44099.236111111109</c:v>
                </c:pt>
                <c:pt idx="17574">
                  <c:v>44013.411805555559</c:v>
                </c:pt>
                <c:pt idx="17575">
                  <c:v>44106.325694444444</c:v>
                </c:pt>
                <c:pt idx="17576">
                  <c:v>44321.611111111109</c:v>
                </c:pt>
                <c:pt idx="17577">
                  <c:v>44064.276388888888</c:v>
                </c:pt>
                <c:pt idx="17578">
                  <c:v>44307.29583333333</c:v>
                </c:pt>
                <c:pt idx="17579">
                  <c:v>44261.845833333333</c:v>
                </c:pt>
                <c:pt idx="17580">
                  <c:v>44339.928472222222</c:v>
                </c:pt>
                <c:pt idx="17581">
                  <c:v>44137.866666666669</c:v>
                </c:pt>
                <c:pt idx="17582">
                  <c:v>44059.586111111108</c:v>
                </c:pt>
                <c:pt idx="17583">
                  <c:v>44083.541666666664</c:v>
                </c:pt>
                <c:pt idx="17584">
                  <c:v>44328.035416666666</c:v>
                </c:pt>
                <c:pt idx="17585">
                  <c:v>44180.811805555553</c:v>
                </c:pt>
                <c:pt idx="17586">
                  <c:v>44238.291666666664</c:v>
                </c:pt>
                <c:pt idx="17587">
                  <c:v>44220.027777777781</c:v>
                </c:pt>
                <c:pt idx="17588">
                  <c:v>44132.47152777778</c:v>
                </c:pt>
                <c:pt idx="17589">
                  <c:v>44343.280555555553</c:v>
                </c:pt>
                <c:pt idx="17590">
                  <c:v>44053.745138888888</c:v>
                </c:pt>
                <c:pt idx="17591">
                  <c:v>44153.15347222222</c:v>
                </c:pt>
                <c:pt idx="17592">
                  <c:v>44247.390277777777</c:v>
                </c:pt>
                <c:pt idx="17593">
                  <c:v>44264.089583333334</c:v>
                </c:pt>
                <c:pt idx="17594">
                  <c:v>44307.143055555556</c:v>
                </c:pt>
                <c:pt idx="17595">
                  <c:v>44115.875</c:v>
                </c:pt>
                <c:pt idx="17596">
                  <c:v>44071.304166666669</c:v>
                </c:pt>
                <c:pt idx="17597">
                  <c:v>44124.163194444445</c:v>
                </c:pt>
                <c:pt idx="17598">
                  <c:v>44265.504861111112</c:v>
                </c:pt>
                <c:pt idx="17599">
                  <c:v>44158.027777777781</c:v>
                </c:pt>
                <c:pt idx="17600">
                  <c:v>44098.922222222223</c:v>
                </c:pt>
                <c:pt idx="17601">
                  <c:v>44356.345138888886</c:v>
                </c:pt>
                <c:pt idx="17602">
                  <c:v>44139.743055555555</c:v>
                </c:pt>
                <c:pt idx="17603">
                  <c:v>44297.329861111109</c:v>
                </c:pt>
                <c:pt idx="17604">
                  <c:v>44255.490277777775</c:v>
                </c:pt>
                <c:pt idx="17605">
                  <c:v>44086.832638888889</c:v>
                </c:pt>
                <c:pt idx="17606">
                  <c:v>44236.575694444444</c:v>
                </c:pt>
                <c:pt idx="17607">
                  <c:v>44061.15</c:v>
                </c:pt>
                <c:pt idx="17608">
                  <c:v>44003.905555555553</c:v>
                </c:pt>
                <c:pt idx="17609">
                  <c:v>44179.590277777781</c:v>
                </c:pt>
                <c:pt idx="17610">
                  <c:v>44012.887499999997</c:v>
                </c:pt>
                <c:pt idx="17611">
                  <c:v>44288.219444444447</c:v>
                </c:pt>
                <c:pt idx="17612">
                  <c:v>44333.716666666667</c:v>
                </c:pt>
                <c:pt idx="17613">
                  <c:v>44166.377083333333</c:v>
                </c:pt>
                <c:pt idx="17614">
                  <c:v>44235.302083333336</c:v>
                </c:pt>
                <c:pt idx="17615">
                  <c:v>44151.113194444442</c:v>
                </c:pt>
                <c:pt idx="17616">
                  <c:v>44257.862500000003</c:v>
                </c:pt>
                <c:pt idx="17617">
                  <c:v>44260.227083333331</c:v>
                </c:pt>
                <c:pt idx="17618">
                  <c:v>44283.909722222219</c:v>
                </c:pt>
                <c:pt idx="17619">
                  <c:v>44061.930555555555</c:v>
                </c:pt>
                <c:pt idx="17620">
                  <c:v>44033.084027777775</c:v>
                </c:pt>
                <c:pt idx="17621">
                  <c:v>44075.210416666669</c:v>
                </c:pt>
                <c:pt idx="17622">
                  <c:v>44080.898611111108</c:v>
                </c:pt>
                <c:pt idx="17623">
                  <c:v>44303.020138888889</c:v>
                </c:pt>
                <c:pt idx="17624">
                  <c:v>44130.063888888886</c:v>
                </c:pt>
                <c:pt idx="17625">
                  <c:v>44028.761805555558</c:v>
                </c:pt>
                <c:pt idx="17626">
                  <c:v>44000.980555555558</c:v>
                </c:pt>
                <c:pt idx="17627">
                  <c:v>44161.118750000001</c:v>
                </c:pt>
                <c:pt idx="17628">
                  <c:v>44068.895138888889</c:v>
                </c:pt>
                <c:pt idx="17629">
                  <c:v>44283.914583333331</c:v>
                </c:pt>
                <c:pt idx="17630">
                  <c:v>44091.247916666667</c:v>
                </c:pt>
                <c:pt idx="17631">
                  <c:v>44307.826388888891</c:v>
                </c:pt>
                <c:pt idx="17632">
                  <c:v>44159.943055555559</c:v>
                </c:pt>
                <c:pt idx="17633">
                  <c:v>44280.167361111111</c:v>
                </c:pt>
                <c:pt idx="17634">
                  <c:v>44283.357638888891</c:v>
                </c:pt>
                <c:pt idx="17635">
                  <c:v>44268.093055555553</c:v>
                </c:pt>
                <c:pt idx="17636">
                  <c:v>44208.568055555559</c:v>
                </c:pt>
                <c:pt idx="17637">
                  <c:v>44136.597916666666</c:v>
                </c:pt>
                <c:pt idx="17638">
                  <c:v>44049.927777777775</c:v>
                </c:pt>
                <c:pt idx="17639">
                  <c:v>44192.388888888891</c:v>
                </c:pt>
                <c:pt idx="17640">
                  <c:v>44232.731944444444</c:v>
                </c:pt>
                <c:pt idx="17641">
                  <c:v>44259.537499999999</c:v>
                </c:pt>
                <c:pt idx="17642">
                  <c:v>44160.245138888888</c:v>
                </c:pt>
                <c:pt idx="17643">
                  <c:v>44251.951388888891</c:v>
                </c:pt>
                <c:pt idx="17644">
                  <c:v>44092.433333333334</c:v>
                </c:pt>
                <c:pt idx="17645">
                  <c:v>44018.067361111112</c:v>
                </c:pt>
                <c:pt idx="17646">
                  <c:v>44040.015972222223</c:v>
                </c:pt>
                <c:pt idx="17647">
                  <c:v>44060.390972222223</c:v>
                </c:pt>
                <c:pt idx="17648">
                  <c:v>44160.32708333333</c:v>
                </c:pt>
                <c:pt idx="17649">
                  <c:v>44003.304861111108</c:v>
                </c:pt>
                <c:pt idx="17650">
                  <c:v>44270.71875</c:v>
                </c:pt>
                <c:pt idx="17651">
                  <c:v>44254.056944444441</c:v>
                </c:pt>
                <c:pt idx="17652">
                  <c:v>44141.588194444441</c:v>
                </c:pt>
                <c:pt idx="17653">
                  <c:v>44275.868750000001</c:v>
                </c:pt>
                <c:pt idx="17654">
                  <c:v>44153.272222222222</c:v>
                </c:pt>
                <c:pt idx="17655">
                  <c:v>44243.267361111109</c:v>
                </c:pt>
                <c:pt idx="17656">
                  <c:v>44362.267361111109</c:v>
                </c:pt>
                <c:pt idx="17657">
                  <c:v>44114.542361111111</c:v>
                </c:pt>
                <c:pt idx="17658">
                  <c:v>44125.240972222222</c:v>
                </c:pt>
                <c:pt idx="17659">
                  <c:v>44283.211805555555</c:v>
                </c:pt>
                <c:pt idx="17660">
                  <c:v>44025.247916666667</c:v>
                </c:pt>
                <c:pt idx="17661">
                  <c:v>44196.119444444441</c:v>
                </c:pt>
                <c:pt idx="17662">
                  <c:v>44275.020138888889</c:v>
                </c:pt>
                <c:pt idx="17663">
                  <c:v>44007.150694444441</c:v>
                </c:pt>
                <c:pt idx="17664">
                  <c:v>44130.888194444444</c:v>
                </c:pt>
                <c:pt idx="17665">
                  <c:v>44067.859722222223</c:v>
                </c:pt>
                <c:pt idx="17666">
                  <c:v>44173.245833333334</c:v>
                </c:pt>
                <c:pt idx="17667">
                  <c:v>44155.502083333333</c:v>
                </c:pt>
                <c:pt idx="17668">
                  <c:v>44179.614583333336</c:v>
                </c:pt>
                <c:pt idx="17669">
                  <c:v>44148.725694444445</c:v>
                </c:pt>
                <c:pt idx="17670">
                  <c:v>44179.057638888888</c:v>
                </c:pt>
                <c:pt idx="17671">
                  <c:v>44153.581250000003</c:v>
                </c:pt>
                <c:pt idx="17672">
                  <c:v>44130.781944444447</c:v>
                </c:pt>
                <c:pt idx="17673">
                  <c:v>44044.390972222223</c:v>
                </c:pt>
                <c:pt idx="17674">
                  <c:v>44035.830555555556</c:v>
                </c:pt>
                <c:pt idx="17675">
                  <c:v>44036.791666666664</c:v>
                </c:pt>
                <c:pt idx="17676">
                  <c:v>44360.142361111109</c:v>
                </c:pt>
                <c:pt idx="17677">
                  <c:v>44208.184027777781</c:v>
                </c:pt>
                <c:pt idx="17678">
                  <c:v>44012.489583333336</c:v>
                </c:pt>
                <c:pt idx="17679">
                  <c:v>44030.810416666667</c:v>
                </c:pt>
                <c:pt idx="17680">
                  <c:v>44193.658333333333</c:v>
                </c:pt>
                <c:pt idx="17681">
                  <c:v>44263.868750000001</c:v>
                </c:pt>
                <c:pt idx="17682">
                  <c:v>44360.479166666664</c:v>
                </c:pt>
                <c:pt idx="17683">
                  <c:v>44079.574999999997</c:v>
                </c:pt>
                <c:pt idx="17684">
                  <c:v>44328.070138888892</c:v>
                </c:pt>
                <c:pt idx="17685">
                  <c:v>44290.677083333336</c:v>
                </c:pt>
                <c:pt idx="17686">
                  <c:v>44007.196527777778</c:v>
                </c:pt>
                <c:pt idx="17687">
                  <c:v>44069.586805555555</c:v>
                </c:pt>
                <c:pt idx="17688">
                  <c:v>44240.990277777775</c:v>
                </c:pt>
                <c:pt idx="17689">
                  <c:v>44310.9375</c:v>
                </c:pt>
                <c:pt idx="17690">
                  <c:v>44302.93472222222</c:v>
                </c:pt>
                <c:pt idx="17691">
                  <c:v>44318.179861111108</c:v>
                </c:pt>
                <c:pt idx="17692">
                  <c:v>44022.013194444444</c:v>
                </c:pt>
                <c:pt idx="17693">
                  <c:v>44271.363194444442</c:v>
                </c:pt>
                <c:pt idx="17694">
                  <c:v>44001.224305555559</c:v>
                </c:pt>
                <c:pt idx="17695">
                  <c:v>44124.86041666667</c:v>
                </c:pt>
                <c:pt idx="17696">
                  <c:v>44320.947916666664</c:v>
                </c:pt>
                <c:pt idx="17697">
                  <c:v>44088.178472222222</c:v>
                </c:pt>
                <c:pt idx="17698">
                  <c:v>44304.064583333333</c:v>
                </c:pt>
                <c:pt idx="17699">
                  <c:v>44266.275694444441</c:v>
                </c:pt>
                <c:pt idx="17700">
                  <c:v>44202.925000000003</c:v>
                </c:pt>
                <c:pt idx="17701">
                  <c:v>44244.818749999999</c:v>
                </c:pt>
                <c:pt idx="17702">
                  <c:v>44243.103472222225</c:v>
                </c:pt>
                <c:pt idx="17703">
                  <c:v>44006.481944444444</c:v>
                </c:pt>
                <c:pt idx="17704">
                  <c:v>44120.5</c:v>
                </c:pt>
                <c:pt idx="17705">
                  <c:v>44345.455555555556</c:v>
                </c:pt>
                <c:pt idx="17706">
                  <c:v>44363.73333333333</c:v>
                </c:pt>
                <c:pt idx="17707">
                  <c:v>44254.73333333333</c:v>
                </c:pt>
                <c:pt idx="17708">
                  <c:v>44134.234027777777</c:v>
                </c:pt>
                <c:pt idx="17709">
                  <c:v>44166.486111111109</c:v>
                </c:pt>
                <c:pt idx="17710">
                  <c:v>44217.625</c:v>
                </c:pt>
                <c:pt idx="17711">
                  <c:v>44221.967361111114</c:v>
                </c:pt>
                <c:pt idx="17712">
                  <c:v>44123.220138888886</c:v>
                </c:pt>
                <c:pt idx="17713">
                  <c:v>44344.120833333334</c:v>
                </c:pt>
                <c:pt idx="17714">
                  <c:v>44274.695833333331</c:v>
                </c:pt>
                <c:pt idx="17715">
                  <c:v>44177.289583333331</c:v>
                </c:pt>
                <c:pt idx="17716">
                  <c:v>44034.461111111108</c:v>
                </c:pt>
                <c:pt idx="17717">
                  <c:v>44154.513888888891</c:v>
                </c:pt>
                <c:pt idx="17718">
                  <c:v>44043.663194444445</c:v>
                </c:pt>
                <c:pt idx="17719">
                  <c:v>44186.597916666666</c:v>
                </c:pt>
                <c:pt idx="17720">
                  <c:v>44086.802083333336</c:v>
                </c:pt>
                <c:pt idx="17721">
                  <c:v>44233.137499999997</c:v>
                </c:pt>
                <c:pt idx="17722">
                  <c:v>44082.715277777781</c:v>
                </c:pt>
                <c:pt idx="17723">
                  <c:v>44085.995138888888</c:v>
                </c:pt>
                <c:pt idx="17724">
                  <c:v>44171.448611111111</c:v>
                </c:pt>
                <c:pt idx="17725">
                  <c:v>44187.544444444444</c:v>
                </c:pt>
                <c:pt idx="17726">
                  <c:v>44009.061805555553</c:v>
                </c:pt>
                <c:pt idx="17727">
                  <c:v>44152.856249999997</c:v>
                </c:pt>
                <c:pt idx="17728">
                  <c:v>44205.581250000003</c:v>
                </c:pt>
                <c:pt idx="17729">
                  <c:v>44044.776388888888</c:v>
                </c:pt>
                <c:pt idx="17730">
                  <c:v>44083.258333333331</c:v>
                </c:pt>
                <c:pt idx="17731">
                  <c:v>44007.275000000001</c:v>
                </c:pt>
                <c:pt idx="17732">
                  <c:v>44206.851388888892</c:v>
                </c:pt>
                <c:pt idx="17733">
                  <c:v>44305.839583333334</c:v>
                </c:pt>
                <c:pt idx="17734">
                  <c:v>44279.445833333331</c:v>
                </c:pt>
                <c:pt idx="17735">
                  <c:v>44086.864583333336</c:v>
                </c:pt>
                <c:pt idx="17736">
                  <c:v>44256.919444444444</c:v>
                </c:pt>
                <c:pt idx="17737">
                  <c:v>44098.673611111109</c:v>
                </c:pt>
                <c:pt idx="17738">
                  <c:v>44348.329861111109</c:v>
                </c:pt>
                <c:pt idx="17739">
                  <c:v>44042.686111111114</c:v>
                </c:pt>
                <c:pt idx="17740">
                  <c:v>44191.489583333336</c:v>
                </c:pt>
                <c:pt idx="17741">
                  <c:v>44287.55972222222</c:v>
                </c:pt>
                <c:pt idx="17742">
                  <c:v>44207.291666666664</c:v>
                </c:pt>
                <c:pt idx="17743">
                  <c:v>44091.917361111111</c:v>
                </c:pt>
                <c:pt idx="17744">
                  <c:v>44169.011805555558</c:v>
                </c:pt>
                <c:pt idx="17745">
                  <c:v>44272.945833333331</c:v>
                </c:pt>
                <c:pt idx="17746">
                  <c:v>44133.078472222223</c:v>
                </c:pt>
                <c:pt idx="17747">
                  <c:v>44236.183333333334</c:v>
                </c:pt>
                <c:pt idx="17748">
                  <c:v>44153.067361111112</c:v>
                </c:pt>
                <c:pt idx="17749">
                  <c:v>44179.584722222222</c:v>
                </c:pt>
                <c:pt idx="17750">
                  <c:v>44029.347916666666</c:v>
                </c:pt>
                <c:pt idx="17751">
                  <c:v>44143.413888888892</c:v>
                </c:pt>
                <c:pt idx="17752">
                  <c:v>44355.822916666664</c:v>
                </c:pt>
                <c:pt idx="17753">
                  <c:v>44216.35</c:v>
                </c:pt>
                <c:pt idx="17754">
                  <c:v>44235.539583333331</c:v>
                </c:pt>
                <c:pt idx="17755">
                  <c:v>44269.248611111114</c:v>
                </c:pt>
                <c:pt idx="17756">
                  <c:v>44070.081944444442</c:v>
                </c:pt>
                <c:pt idx="17757">
                  <c:v>44142.40625</c:v>
                </c:pt>
                <c:pt idx="17758">
                  <c:v>44344.505555555559</c:v>
                </c:pt>
                <c:pt idx="17759">
                  <c:v>44091.459027777775</c:v>
                </c:pt>
                <c:pt idx="17760">
                  <c:v>44324.556944444441</c:v>
                </c:pt>
                <c:pt idx="17761">
                  <c:v>44134.671527777777</c:v>
                </c:pt>
                <c:pt idx="17762">
                  <c:v>44339.377083333333</c:v>
                </c:pt>
                <c:pt idx="17763">
                  <c:v>44108.280555555553</c:v>
                </c:pt>
                <c:pt idx="17764">
                  <c:v>44098.566666666666</c:v>
                </c:pt>
                <c:pt idx="17765">
                  <c:v>44102.033333333333</c:v>
                </c:pt>
                <c:pt idx="17766">
                  <c:v>44008.915277777778</c:v>
                </c:pt>
                <c:pt idx="17767">
                  <c:v>44362.609027777777</c:v>
                </c:pt>
                <c:pt idx="17768">
                  <c:v>44200.92291666667</c:v>
                </c:pt>
                <c:pt idx="17769">
                  <c:v>44351.868750000001</c:v>
                </c:pt>
                <c:pt idx="17770">
                  <c:v>44219.421527777777</c:v>
                </c:pt>
                <c:pt idx="17771">
                  <c:v>44325.615972222222</c:v>
                </c:pt>
                <c:pt idx="17772">
                  <c:v>44055.70416666667</c:v>
                </c:pt>
                <c:pt idx="17773">
                  <c:v>44126.371527777781</c:v>
                </c:pt>
                <c:pt idx="17774">
                  <c:v>44353.120138888888</c:v>
                </c:pt>
                <c:pt idx="17775">
                  <c:v>44319.292361111111</c:v>
                </c:pt>
                <c:pt idx="17776">
                  <c:v>44115.481249999997</c:v>
                </c:pt>
                <c:pt idx="17777">
                  <c:v>44314.752083333333</c:v>
                </c:pt>
                <c:pt idx="17778">
                  <c:v>44306.646527777775</c:v>
                </c:pt>
                <c:pt idx="17779">
                  <c:v>44160.525694444441</c:v>
                </c:pt>
                <c:pt idx="17780">
                  <c:v>44360.679861111108</c:v>
                </c:pt>
                <c:pt idx="17781">
                  <c:v>44350.513194444444</c:v>
                </c:pt>
                <c:pt idx="17782">
                  <c:v>44160.509722222225</c:v>
                </c:pt>
                <c:pt idx="17783">
                  <c:v>44160.882638888892</c:v>
                </c:pt>
                <c:pt idx="17784">
                  <c:v>44253.715277777781</c:v>
                </c:pt>
                <c:pt idx="17785">
                  <c:v>44003.002083333333</c:v>
                </c:pt>
                <c:pt idx="17786">
                  <c:v>44160.304861111108</c:v>
                </c:pt>
                <c:pt idx="17787">
                  <c:v>44260.390972222223</c:v>
                </c:pt>
                <c:pt idx="17788">
                  <c:v>44040.563888888886</c:v>
                </c:pt>
                <c:pt idx="17789">
                  <c:v>44184.577777777777</c:v>
                </c:pt>
                <c:pt idx="17790">
                  <c:v>44291.720833333333</c:v>
                </c:pt>
                <c:pt idx="17791">
                  <c:v>44142.291666666664</c:v>
                </c:pt>
                <c:pt idx="17792">
                  <c:v>44295.201388888891</c:v>
                </c:pt>
                <c:pt idx="17793">
                  <c:v>44041.283333333333</c:v>
                </c:pt>
                <c:pt idx="17794">
                  <c:v>44347.013194444444</c:v>
                </c:pt>
                <c:pt idx="17795">
                  <c:v>44324.181250000001</c:v>
                </c:pt>
                <c:pt idx="17796">
                  <c:v>44309.73541666667</c:v>
                </c:pt>
                <c:pt idx="17797">
                  <c:v>44069.518055555556</c:v>
                </c:pt>
                <c:pt idx="17798">
                  <c:v>44023.662499999999</c:v>
                </c:pt>
                <c:pt idx="17799">
                  <c:v>44266.112500000003</c:v>
                </c:pt>
                <c:pt idx="17800">
                  <c:v>44221.692361111112</c:v>
                </c:pt>
                <c:pt idx="17801">
                  <c:v>44169.563194444447</c:v>
                </c:pt>
                <c:pt idx="17802">
                  <c:v>44355.970833333333</c:v>
                </c:pt>
                <c:pt idx="17803">
                  <c:v>44318.417361111111</c:v>
                </c:pt>
                <c:pt idx="17804">
                  <c:v>44176.427083333336</c:v>
                </c:pt>
                <c:pt idx="17805">
                  <c:v>44128.540972222225</c:v>
                </c:pt>
                <c:pt idx="17806">
                  <c:v>44177.270833333336</c:v>
                </c:pt>
                <c:pt idx="17807">
                  <c:v>44280.998611111114</c:v>
                </c:pt>
                <c:pt idx="17808">
                  <c:v>44085.420138888891</c:v>
                </c:pt>
                <c:pt idx="17809">
                  <c:v>44205.87222222222</c:v>
                </c:pt>
                <c:pt idx="17810">
                  <c:v>44337.997916666667</c:v>
                </c:pt>
                <c:pt idx="17811">
                  <c:v>44337.833333333336</c:v>
                </c:pt>
                <c:pt idx="17812">
                  <c:v>44241.913888888892</c:v>
                </c:pt>
                <c:pt idx="17813">
                  <c:v>44342.670138888891</c:v>
                </c:pt>
                <c:pt idx="17814">
                  <c:v>44353.589583333334</c:v>
                </c:pt>
                <c:pt idx="17815">
                  <c:v>44222.536805555559</c:v>
                </c:pt>
                <c:pt idx="17816">
                  <c:v>44024.776388888888</c:v>
                </c:pt>
                <c:pt idx="17817">
                  <c:v>44173.944444444445</c:v>
                </c:pt>
                <c:pt idx="17818">
                  <c:v>44333.884722222225</c:v>
                </c:pt>
                <c:pt idx="17819">
                  <c:v>44130.791666666664</c:v>
                </c:pt>
                <c:pt idx="17820">
                  <c:v>44144.896527777775</c:v>
                </c:pt>
                <c:pt idx="17821">
                  <c:v>44246.112500000003</c:v>
                </c:pt>
                <c:pt idx="17822">
                  <c:v>44313.623611111114</c:v>
                </c:pt>
                <c:pt idx="17823">
                  <c:v>44178.163194444445</c:v>
                </c:pt>
                <c:pt idx="17824">
                  <c:v>44081.308333333334</c:v>
                </c:pt>
                <c:pt idx="17825">
                  <c:v>44212.763888888891</c:v>
                </c:pt>
                <c:pt idx="17826">
                  <c:v>44017.298611111109</c:v>
                </c:pt>
                <c:pt idx="17827">
                  <c:v>44055.323611111111</c:v>
                </c:pt>
                <c:pt idx="17828">
                  <c:v>44099.915277777778</c:v>
                </c:pt>
                <c:pt idx="17829">
                  <c:v>44180.145138888889</c:v>
                </c:pt>
                <c:pt idx="17830">
                  <c:v>44266.905555555553</c:v>
                </c:pt>
                <c:pt idx="17831">
                  <c:v>44018.066666666666</c:v>
                </c:pt>
                <c:pt idx="17832">
                  <c:v>44316.297222222223</c:v>
                </c:pt>
                <c:pt idx="17833">
                  <c:v>44007.638194444444</c:v>
                </c:pt>
                <c:pt idx="17834">
                  <c:v>44159.759027777778</c:v>
                </c:pt>
                <c:pt idx="17835">
                  <c:v>44213.027083333334</c:v>
                </c:pt>
                <c:pt idx="17836">
                  <c:v>44207.253472222219</c:v>
                </c:pt>
                <c:pt idx="17837">
                  <c:v>44040.771527777775</c:v>
                </c:pt>
                <c:pt idx="17838">
                  <c:v>44208.505555555559</c:v>
                </c:pt>
                <c:pt idx="17839">
                  <c:v>44084.438888888886</c:v>
                </c:pt>
                <c:pt idx="17840">
                  <c:v>44135.71875</c:v>
                </c:pt>
                <c:pt idx="17841">
                  <c:v>44253.087500000001</c:v>
                </c:pt>
                <c:pt idx="17842">
                  <c:v>44217.441666666666</c:v>
                </c:pt>
                <c:pt idx="17843">
                  <c:v>44105.307638888888</c:v>
                </c:pt>
                <c:pt idx="17844">
                  <c:v>44075.258333333331</c:v>
                </c:pt>
                <c:pt idx="17845">
                  <c:v>44038.692361111112</c:v>
                </c:pt>
                <c:pt idx="17846">
                  <c:v>44317.099305555559</c:v>
                </c:pt>
                <c:pt idx="17847">
                  <c:v>44136.885416666664</c:v>
                </c:pt>
                <c:pt idx="17848">
                  <c:v>44201.936111111114</c:v>
                </c:pt>
                <c:pt idx="17849">
                  <c:v>44348.060416666667</c:v>
                </c:pt>
                <c:pt idx="17850">
                  <c:v>44014.973611111112</c:v>
                </c:pt>
                <c:pt idx="17851">
                  <c:v>44281.482638888891</c:v>
                </c:pt>
                <c:pt idx="17852">
                  <c:v>44214.290972222225</c:v>
                </c:pt>
                <c:pt idx="17853">
                  <c:v>44018.368055555555</c:v>
                </c:pt>
                <c:pt idx="17854">
                  <c:v>44285.285416666666</c:v>
                </c:pt>
                <c:pt idx="17855">
                  <c:v>44102.862500000003</c:v>
                </c:pt>
                <c:pt idx="17856">
                  <c:v>44364.004861111112</c:v>
                </c:pt>
                <c:pt idx="17857">
                  <c:v>44151.320833333331</c:v>
                </c:pt>
                <c:pt idx="17858">
                  <c:v>44023.477777777778</c:v>
                </c:pt>
                <c:pt idx="17859">
                  <c:v>44091.951388888891</c:v>
                </c:pt>
                <c:pt idx="17860">
                  <c:v>44218.368750000001</c:v>
                </c:pt>
                <c:pt idx="17861">
                  <c:v>44162.669444444444</c:v>
                </c:pt>
                <c:pt idx="17862">
                  <c:v>44153.352083333331</c:v>
                </c:pt>
                <c:pt idx="17863">
                  <c:v>44028.92083333333</c:v>
                </c:pt>
                <c:pt idx="17864">
                  <c:v>44241.84652777778</c:v>
                </c:pt>
                <c:pt idx="17865">
                  <c:v>44338.34375</c:v>
                </c:pt>
                <c:pt idx="17866">
                  <c:v>44091.224305555559</c:v>
                </c:pt>
                <c:pt idx="17867">
                  <c:v>44267.449305555558</c:v>
                </c:pt>
                <c:pt idx="17868">
                  <c:v>44126.501388888886</c:v>
                </c:pt>
                <c:pt idx="17869">
                  <c:v>44172.050694444442</c:v>
                </c:pt>
                <c:pt idx="17870">
                  <c:v>44344.300694444442</c:v>
                </c:pt>
                <c:pt idx="17871">
                  <c:v>44173.001388888886</c:v>
                </c:pt>
                <c:pt idx="17872">
                  <c:v>44105.168749999997</c:v>
                </c:pt>
                <c:pt idx="17873">
                  <c:v>44331.477083333331</c:v>
                </c:pt>
                <c:pt idx="17874">
                  <c:v>44112.946527777778</c:v>
                </c:pt>
                <c:pt idx="17875">
                  <c:v>44047.238194444442</c:v>
                </c:pt>
                <c:pt idx="17876">
                  <c:v>44099.716666666667</c:v>
                </c:pt>
                <c:pt idx="17877">
                  <c:v>44054.084722222222</c:v>
                </c:pt>
                <c:pt idx="17878">
                  <c:v>44351.722222222219</c:v>
                </c:pt>
                <c:pt idx="17879">
                  <c:v>44285.856944444444</c:v>
                </c:pt>
                <c:pt idx="17880">
                  <c:v>44274.209027777775</c:v>
                </c:pt>
                <c:pt idx="17881">
                  <c:v>44012.359722222223</c:v>
                </c:pt>
                <c:pt idx="17882">
                  <c:v>44144.935416666667</c:v>
                </c:pt>
                <c:pt idx="17883">
                  <c:v>44049.779861111114</c:v>
                </c:pt>
                <c:pt idx="17884">
                  <c:v>44298.770833333336</c:v>
                </c:pt>
                <c:pt idx="17885">
                  <c:v>44047.05</c:v>
                </c:pt>
                <c:pt idx="17886">
                  <c:v>44056.013194444444</c:v>
                </c:pt>
                <c:pt idx="17887">
                  <c:v>44051.452777777777</c:v>
                </c:pt>
                <c:pt idx="17888">
                  <c:v>44285.939583333333</c:v>
                </c:pt>
                <c:pt idx="17889">
                  <c:v>44325.92083333333</c:v>
                </c:pt>
                <c:pt idx="17890">
                  <c:v>44360.392361111109</c:v>
                </c:pt>
                <c:pt idx="17891">
                  <c:v>44022.765972222223</c:v>
                </c:pt>
                <c:pt idx="17892">
                  <c:v>44359.026388888888</c:v>
                </c:pt>
                <c:pt idx="17893">
                  <c:v>44069.827777777777</c:v>
                </c:pt>
                <c:pt idx="17894">
                  <c:v>44013.877083333333</c:v>
                </c:pt>
                <c:pt idx="17895">
                  <c:v>44087.972916666666</c:v>
                </c:pt>
                <c:pt idx="17896">
                  <c:v>44192.524305555555</c:v>
                </c:pt>
                <c:pt idx="17897">
                  <c:v>44362.878472222219</c:v>
                </c:pt>
                <c:pt idx="17898">
                  <c:v>44056.1</c:v>
                </c:pt>
                <c:pt idx="17899">
                  <c:v>44321.904861111114</c:v>
                </c:pt>
                <c:pt idx="17900">
                  <c:v>44223.799305555556</c:v>
                </c:pt>
                <c:pt idx="17901">
                  <c:v>44025.200694444444</c:v>
                </c:pt>
                <c:pt idx="17902">
                  <c:v>44296.705555555556</c:v>
                </c:pt>
                <c:pt idx="17903">
                  <c:v>44337.868750000001</c:v>
                </c:pt>
                <c:pt idx="17904">
                  <c:v>44245.149305555555</c:v>
                </c:pt>
                <c:pt idx="17905">
                  <c:v>44192.037499999999</c:v>
                </c:pt>
                <c:pt idx="17906">
                  <c:v>44349.298611111109</c:v>
                </c:pt>
                <c:pt idx="17907">
                  <c:v>44274.254861111112</c:v>
                </c:pt>
                <c:pt idx="17908">
                  <c:v>44336.787499999999</c:v>
                </c:pt>
                <c:pt idx="17909">
                  <c:v>44291.267361111109</c:v>
                </c:pt>
                <c:pt idx="17910">
                  <c:v>44120.133333333331</c:v>
                </c:pt>
                <c:pt idx="17911">
                  <c:v>44317.634027777778</c:v>
                </c:pt>
                <c:pt idx="17912">
                  <c:v>44104.958333333336</c:v>
                </c:pt>
                <c:pt idx="17913">
                  <c:v>44224.658333333333</c:v>
                </c:pt>
                <c:pt idx="17914">
                  <c:v>44306.236805555556</c:v>
                </c:pt>
                <c:pt idx="17915">
                  <c:v>44279.852083333331</c:v>
                </c:pt>
                <c:pt idx="17916">
                  <c:v>44351.025694444441</c:v>
                </c:pt>
                <c:pt idx="17917">
                  <c:v>44286.142361111109</c:v>
                </c:pt>
                <c:pt idx="17918">
                  <c:v>44193.443055555559</c:v>
                </c:pt>
                <c:pt idx="17919">
                  <c:v>44334.694444444445</c:v>
                </c:pt>
                <c:pt idx="17920">
                  <c:v>44096.404166666667</c:v>
                </c:pt>
                <c:pt idx="17921">
                  <c:v>44168.137499999997</c:v>
                </c:pt>
                <c:pt idx="17922">
                  <c:v>44159.602777777778</c:v>
                </c:pt>
                <c:pt idx="17923">
                  <c:v>44211.84375</c:v>
                </c:pt>
                <c:pt idx="17924">
                  <c:v>44147.40902777778</c:v>
                </c:pt>
                <c:pt idx="17925">
                  <c:v>44316.870833333334</c:v>
                </c:pt>
                <c:pt idx="17926">
                  <c:v>44034.918749999997</c:v>
                </c:pt>
                <c:pt idx="17927">
                  <c:v>44082.792361111111</c:v>
                </c:pt>
                <c:pt idx="17928">
                  <c:v>44047.075694444444</c:v>
                </c:pt>
                <c:pt idx="17929">
                  <c:v>44217.995138888888</c:v>
                </c:pt>
                <c:pt idx="17930">
                  <c:v>44036.038194444445</c:v>
                </c:pt>
                <c:pt idx="17931">
                  <c:v>44038.200694444444</c:v>
                </c:pt>
                <c:pt idx="17932">
                  <c:v>44279.390277777777</c:v>
                </c:pt>
                <c:pt idx="17933">
                  <c:v>44110.051388888889</c:v>
                </c:pt>
                <c:pt idx="17934">
                  <c:v>44180.074305555558</c:v>
                </c:pt>
                <c:pt idx="17935">
                  <c:v>44223.768750000003</c:v>
                </c:pt>
                <c:pt idx="17936">
                  <c:v>44021.381944444445</c:v>
                </c:pt>
                <c:pt idx="17937">
                  <c:v>44283.947916666664</c:v>
                </c:pt>
                <c:pt idx="17938">
                  <c:v>44299.114583333336</c:v>
                </c:pt>
                <c:pt idx="17939">
                  <c:v>44136.003472222219</c:v>
                </c:pt>
                <c:pt idx="17940">
                  <c:v>44115.904861111114</c:v>
                </c:pt>
                <c:pt idx="17941">
                  <c:v>44167.354861111111</c:v>
                </c:pt>
                <c:pt idx="17942">
                  <c:v>44074.55</c:v>
                </c:pt>
                <c:pt idx="17943">
                  <c:v>44141.533333333333</c:v>
                </c:pt>
                <c:pt idx="17944">
                  <c:v>44041.40902777778</c:v>
                </c:pt>
                <c:pt idx="17945">
                  <c:v>44021.625</c:v>
                </c:pt>
                <c:pt idx="17946">
                  <c:v>44097.707638888889</c:v>
                </c:pt>
                <c:pt idx="17947">
                  <c:v>44233.049305555556</c:v>
                </c:pt>
                <c:pt idx="17948">
                  <c:v>44094.990277777775</c:v>
                </c:pt>
                <c:pt idx="17949">
                  <c:v>44144.879861111112</c:v>
                </c:pt>
                <c:pt idx="17950">
                  <c:v>44070.936111111114</c:v>
                </c:pt>
                <c:pt idx="17951">
                  <c:v>44177.44027777778</c:v>
                </c:pt>
                <c:pt idx="17952">
                  <c:v>44346.322222222225</c:v>
                </c:pt>
                <c:pt idx="17953">
                  <c:v>44160.761111111111</c:v>
                </c:pt>
                <c:pt idx="17954">
                  <c:v>44300.116666666669</c:v>
                </c:pt>
                <c:pt idx="17955">
                  <c:v>44074.359027777777</c:v>
                </c:pt>
                <c:pt idx="17956">
                  <c:v>44332.763194444444</c:v>
                </c:pt>
                <c:pt idx="17957">
                  <c:v>44033.630555555559</c:v>
                </c:pt>
                <c:pt idx="17958">
                  <c:v>44246.588194444441</c:v>
                </c:pt>
                <c:pt idx="17959">
                  <c:v>44063.156944444447</c:v>
                </c:pt>
                <c:pt idx="17960">
                  <c:v>44337.226388888892</c:v>
                </c:pt>
                <c:pt idx="17961">
                  <c:v>44323.910416666666</c:v>
                </c:pt>
                <c:pt idx="17962">
                  <c:v>44003.78125</c:v>
                </c:pt>
                <c:pt idx="17963">
                  <c:v>44093.990972222222</c:v>
                </c:pt>
                <c:pt idx="17964">
                  <c:v>44054.269444444442</c:v>
                </c:pt>
                <c:pt idx="17965">
                  <c:v>44216.031944444447</c:v>
                </c:pt>
                <c:pt idx="17966">
                  <c:v>44127.037499999999</c:v>
                </c:pt>
                <c:pt idx="17967">
                  <c:v>44247.468055555553</c:v>
                </c:pt>
                <c:pt idx="17968">
                  <c:v>44321.627083333333</c:v>
                </c:pt>
                <c:pt idx="17969">
                  <c:v>44059.270833333336</c:v>
                </c:pt>
                <c:pt idx="17970">
                  <c:v>44157.604166666664</c:v>
                </c:pt>
                <c:pt idx="17971">
                  <c:v>44240.03125</c:v>
                </c:pt>
                <c:pt idx="17972">
                  <c:v>44297.356944444444</c:v>
                </c:pt>
                <c:pt idx="17973">
                  <c:v>44009.863888888889</c:v>
                </c:pt>
                <c:pt idx="17974">
                  <c:v>44144.114583333336</c:v>
                </c:pt>
                <c:pt idx="17975">
                  <c:v>44140.78125</c:v>
                </c:pt>
                <c:pt idx="17976">
                  <c:v>44308.397916666669</c:v>
                </c:pt>
                <c:pt idx="17977">
                  <c:v>44046.993750000001</c:v>
                </c:pt>
                <c:pt idx="17978">
                  <c:v>44206.76458333333</c:v>
                </c:pt>
                <c:pt idx="17979">
                  <c:v>44150.730555555558</c:v>
                </c:pt>
                <c:pt idx="17980">
                  <c:v>44306.803472222222</c:v>
                </c:pt>
                <c:pt idx="17981">
                  <c:v>44248.375</c:v>
                </c:pt>
                <c:pt idx="17982">
                  <c:v>44245.632638888892</c:v>
                </c:pt>
                <c:pt idx="17983">
                  <c:v>44237.086111111108</c:v>
                </c:pt>
                <c:pt idx="17984">
                  <c:v>44084.095138888886</c:v>
                </c:pt>
                <c:pt idx="17985">
                  <c:v>44153.135416666664</c:v>
                </c:pt>
                <c:pt idx="17986">
                  <c:v>44247.146527777775</c:v>
                </c:pt>
                <c:pt idx="17987">
                  <c:v>44031.124305555553</c:v>
                </c:pt>
                <c:pt idx="17988">
                  <c:v>44059.520833333336</c:v>
                </c:pt>
                <c:pt idx="17989">
                  <c:v>44342.414583333331</c:v>
                </c:pt>
                <c:pt idx="17990">
                  <c:v>44303.092361111114</c:v>
                </c:pt>
                <c:pt idx="17991">
                  <c:v>44044.004861111112</c:v>
                </c:pt>
                <c:pt idx="17992">
                  <c:v>44115.682638888888</c:v>
                </c:pt>
                <c:pt idx="17993">
                  <c:v>44270.175694444442</c:v>
                </c:pt>
                <c:pt idx="17994">
                  <c:v>44009.275000000001</c:v>
                </c:pt>
                <c:pt idx="17995">
                  <c:v>44348.961805555555</c:v>
                </c:pt>
                <c:pt idx="17996">
                  <c:v>44268.693055555559</c:v>
                </c:pt>
                <c:pt idx="17997">
                  <c:v>44077.874305555553</c:v>
                </c:pt>
                <c:pt idx="17998">
                  <c:v>44285.452777777777</c:v>
                </c:pt>
                <c:pt idx="17999">
                  <c:v>44270.567361111112</c:v>
                </c:pt>
                <c:pt idx="18000">
                  <c:v>44261.618055555555</c:v>
                </c:pt>
                <c:pt idx="18001">
                  <c:v>44085.754861111112</c:v>
                </c:pt>
                <c:pt idx="18002">
                  <c:v>44107.604861111111</c:v>
                </c:pt>
                <c:pt idx="18003">
                  <c:v>44323.349305555559</c:v>
                </c:pt>
                <c:pt idx="18004">
                  <c:v>44184.267361111109</c:v>
                </c:pt>
                <c:pt idx="18005">
                  <c:v>44231.15347222222</c:v>
                </c:pt>
                <c:pt idx="18006">
                  <c:v>44347.755555555559</c:v>
                </c:pt>
                <c:pt idx="18007">
                  <c:v>44248.691666666666</c:v>
                </c:pt>
                <c:pt idx="18008">
                  <c:v>44048.434027777781</c:v>
                </c:pt>
                <c:pt idx="18009">
                  <c:v>44087.901388888888</c:v>
                </c:pt>
                <c:pt idx="18010">
                  <c:v>44184.18472222222</c:v>
                </c:pt>
                <c:pt idx="18011">
                  <c:v>44169.964583333334</c:v>
                </c:pt>
                <c:pt idx="18012">
                  <c:v>44186.415277777778</c:v>
                </c:pt>
                <c:pt idx="18013">
                  <c:v>44128.509027777778</c:v>
                </c:pt>
                <c:pt idx="18014">
                  <c:v>44029.263888888891</c:v>
                </c:pt>
                <c:pt idx="18015">
                  <c:v>44353.056250000001</c:v>
                </c:pt>
                <c:pt idx="18016">
                  <c:v>44011.569444444445</c:v>
                </c:pt>
                <c:pt idx="18017">
                  <c:v>44302.68472222222</c:v>
                </c:pt>
                <c:pt idx="18018">
                  <c:v>44142.369444444441</c:v>
                </c:pt>
                <c:pt idx="18019">
                  <c:v>44066.829861111109</c:v>
                </c:pt>
                <c:pt idx="18020">
                  <c:v>44333.154166666667</c:v>
                </c:pt>
                <c:pt idx="18021">
                  <c:v>44148.838888888888</c:v>
                </c:pt>
                <c:pt idx="18022">
                  <c:v>44081.581944444442</c:v>
                </c:pt>
                <c:pt idx="18023">
                  <c:v>44326.736805555556</c:v>
                </c:pt>
                <c:pt idx="18024">
                  <c:v>44277.975694444445</c:v>
                </c:pt>
                <c:pt idx="18025">
                  <c:v>44030.716666666667</c:v>
                </c:pt>
                <c:pt idx="18026">
                  <c:v>44199.040972222225</c:v>
                </c:pt>
                <c:pt idx="18027">
                  <c:v>44314.799305555556</c:v>
                </c:pt>
                <c:pt idx="18028">
                  <c:v>44266.604166666664</c:v>
                </c:pt>
                <c:pt idx="18029">
                  <c:v>44255.415972222225</c:v>
                </c:pt>
                <c:pt idx="18030">
                  <c:v>44059.647222222222</c:v>
                </c:pt>
                <c:pt idx="18031">
                  <c:v>44032.654166666667</c:v>
                </c:pt>
                <c:pt idx="18032">
                  <c:v>44099.048611111109</c:v>
                </c:pt>
                <c:pt idx="18033">
                  <c:v>44024.489583333336</c:v>
                </c:pt>
                <c:pt idx="18034">
                  <c:v>44045.724305555559</c:v>
                </c:pt>
                <c:pt idx="18035">
                  <c:v>44194.279166666667</c:v>
                </c:pt>
                <c:pt idx="18036">
                  <c:v>44025.972916666666</c:v>
                </c:pt>
                <c:pt idx="18037">
                  <c:v>44192.614583333336</c:v>
                </c:pt>
                <c:pt idx="18038">
                  <c:v>44129.131249999999</c:v>
                </c:pt>
                <c:pt idx="18039">
                  <c:v>44088.745833333334</c:v>
                </c:pt>
                <c:pt idx="18040">
                  <c:v>44066.042361111111</c:v>
                </c:pt>
                <c:pt idx="18041">
                  <c:v>44007.925694444442</c:v>
                </c:pt>
                <c:pt idx="18042">
                  <c:v>44220.49722222222</c:v>
                </c:pt>
                <c:pt idx="18043">
                  <c:v>44198.511111111111</c:v>
                </c:pt>
                <c:pt idx="18044">
                  <c:v>44071.99722222222</c:v>
                </c:pt>
                <c:pt idx="18045">
                  <c:v>44333.37777777778</c:v>
                </c:pt>
                <c:pt idx="18046">
                  <c:v>44046.43472222222</c:v>
                </c:pt>
                <c:pt idx="18047">
                  <c:v>44135.25277777778</c:v>
                </c:pt>
                <c:pt idx="18048">
                  <c:v>44029.401388888888</c:v>
                </c:pt>
                <c:pt idx="18049">
                  <c:v>44226.768750000003</c:v>
                </c:pt>
                <c:pt idx="18050">
                  <c:v>44311.6</c:v>
                </c:pt>
                <c:pt idx="18051">
                  <c:v>44281.347222222219</c:v>
                </c:pt>
                <c:pt idx="18052">
                  <c:v>44170.995833333334</c:v>
                </c:pt>
                <c:pt idx="18053">
                  <c:v>44293.117361111108</c:v>
                </c:pt>
                <c:pt idx="18054">
                  <c:v>44320.04583333333</c:v>
                </c:pt>
                <c:pt idx="18055">
                  <c:v>44078.700694444444</c:v>
                </c:pt>
                <c:pt idx="18056">
                  <c:v>44135.407638888886</c:v>
                </c:pt>
                <c:pt idx="18057">
                  <c:v>44030.033333333333</c:v>
                </c:pt>
                <c:pt idx="18058">
                  <c:v>44172.768055555556</c:v>
                </c:pt>
                <c:pt idx="18059">
                  <c:v>44198.09375</c:v>
                </c:pt>
                <c:pt idx="18060">
                  <c:v>44318.806250000001</c:v>
                </c:pt>
                <c:pt idx="18061">
                  <c:v>44250.658333333333</c:v>
                </c:pt>
                <c:pt idx="18062">
                  <c:v>44186.439583333333</c:v>
                </c:pt>
                <c:pt idx="18063">
                  <c:v>44101.624305555553</c:v>
                </c:pt>
                <c:pt idx="18064">
                  <c:v>44357.570138888892</c:v>
                </c:pt>
                <c:pt idx="18065">
                  <c:v>44000.664583333331</c:v>
                </c:pt>
                <c:pt idx="18066">
                  <c:v>44277.128472222219</c:v>
                </c:pt>
                <c:pt idx="18067">
                  <c:v>44129.240972222222</c:v>
                </c:pt>
                <c:pt idx="18068">
                  <c:v>44095.808333333334</c:v>
                </c:pt>
                <c:pt idx="18069">
                  <c:v>44089.725694444445</c:v>
                </c:pt>
                <c:pt idx="18070">
                  <c:v>44299.765277777777</c:v>
                </c:pt>
                <c:pt idx="18071">
                  <c:v>44065.175694444442</c:v>
                </c:pt>
                <c:pt idx="18072">
                  <c:v>44174.745833333334</c:v>
                </c:pt>
                <c:pt idx="18073">
                  <c:v>44318.583333333336</c:v>
                </c:pt>
                <c:pt idx="18074">
                  <c:v>44133.580555555556</c:v>
                </c:pt>
                <c:pt idx="18075">
                  <c:v>44206.095138888886</c:v>
                </c:pt>
                <c:pt idx="18076">
                  <c:v>44329.115277777775</c:v>
                </c:pt>
                <c:pt idx="18077">
                  <c:v>44339.65347222222</c:v>
                </c:pt>
                <c:pt idx="18078">
                  <c:v>44150.382638888892</c:v>
                </c:pt>
                <c:pt idx="18079">
                  <c:v>44357.283333333333</c:v>
                </c:pt>
                <c:pt idx="18080">
                  <c:v>44015.073611111111</c:v>
                </c:pt>
                <c:pt idx="18081">
                  <c:v>44351.921527777777</c:v>
                </c:pt>
                <c:pt idx="18082">
                  <c:v>44257.71597222222</c:v>
                </c:pt>
                <c:pt idx="18083">
                  <c:v>44144.48541666667</c:v>
                </c:pt>
                <c:pt idx="18084">
                  <c:v>44156.042361111111</c:v>
                </c:pt>
                <c:pt idx="18085">
                  <c:v>44228.67083333333</c:v>
                </c:pt>
                <c:pt idx="18086">
                  <c:v>44136.743750000001</c:v>
                </c:pt>
                <c:pt idx="18087">
                  <c:v>44013.871527777781</c:v>
                </c:pt>
                <c:pt idx="18088">
                  <c:v>44103.059027777781</c:v>
                </c:pt>
                <c:pt idx="18089">
                  <c:v>44148.253472222219</c:v>
                </c:pt>
                <c:pt idx="18090">
                  <c:v>44286.828472222223</c:v>
                </c:pt>
                <c:pt idx="18091">
                  <c:v>44166.625</c:v>
                </c:pt>
                <c:pt idx="18092">
                  <c:v>44073.705555555556</c:v>
                </c:pt>
                <c:pt idx="18093">
                  <c:v>44307.319444444445</c:v>
                </c:pt>
                <c:pt idx="18094">
                  <c:v>44038.256944444445</c:v>
                </c:pt>
                <c:pt idx="18095">
                  <c:v>44033.580555555556</c:v>
                </c:pt>
                <c:pt idx="18096">
                  <c:v>44272.46597222222</c:v>
                </c:pt>
                <c:pt idx="18097">
                  <c:v>44188.245833333334</c:v>
                </c:pt>
                <c:pt idx="18098">
                  <c:v>44347.277083333334</c:v>
                </c:pt>
                <c:pt idx="18099">
                  <c:v>44244.336805555555</c:v>
                </c:pt>
                <c:pt idx="18100">
                  <c:v>44201.988888888889</c:v>
                </c:pt>
                <c:pt idx="18101">
                  <c:v>44293.535416666666</c:v>
                </c:pt>
                <c:pt idx="18102">
                  <c:v>44167.819444444445</c:v>
                </c:pt>
                <c:pt idx="18103">
                  <c:v>44200.432638888888</c:v>
                </c:pt>
                <c:pt idx="18104">
                  <c:v>44229.814583333333</c:v>
                </c:pt>
                <c:pt idx="18105">
                  <c:v>44023.31527777778</c:v>
                </c:pt>
                <c:pt idx="18106">
                  <c:v>44179.248611111114</c:v>
                </c:pt>
                <c:pt idx="18107">
                  <c:v>44087.413194444445</c:v>
                </c:pt>
                <c:pt idx="18108">
                  <c:v>44166.242361111108</c:v>
                </c:pt>
                <c:pt idx="18109">
                  <c:v>44064.955555555556</c:v>
                </c:pt>
                <c:pt idx="18110">
                  <c:v>44152.236111111109</c:v>
                </c:pt>
                <c:pt idx="18111">
                  <c:v>44200.552777777775</c:v>
                </c:pt>
                <c:pt idx="18112">
                  <c:v>44073.144444444442</c:v>
                </c:pt>
                <c:pt idx="18113">
                  <c:v>44054.656944444447</c:v>
                </c:pt>
                <c:pt idx="18114">
                  <c:v>44053.296527777777</c:v>
                </c:pt>
                <c:pt idx="18115">
                  <c:v>44151.179166666669</c:v>
                </c:pt>
                <c:pt idx="18116">
                  <c:v>44322.805555555555</c:v>
                </c:pt>
                <c:pt idx="18117">
                  <c:v>44328.84652777778</c:v>
                </c:pt>
                <c:pt idx="18118">
                  <c:v>44181.21875</c:v>
                </c:pt>
                <c:pt idx="18119">
                  <c:v>44115.401388888888</c:v>
                </c:pt>
                <c:pt idx="18120">
                  <c:v>44025.96875</c:v>
                </c:pt>
                <c:pt idx="18121">
                  <c:v>44313.763194444444</c:v>
                </c:pt>
                <c:pt idx="18122">
                  <c:v>44117.213194444441</c:v>
                </c:pt>
                <c:pt idx="18123">
                  <c:v>44165.642361111109</c:v>
                </c:pt>
                <c:pt idx="18124">
                  <c:v>44155.580555555556</c:v>
                </c:pt>
                <c:pt idx="18125">
                  <c:v>44207.79583333333</c:v>
                </c:pt>
                <c:pt idx="18126">
                  <c:v>44072.283333333333</c:v>
                </c:pt>
                <c:pt idx="18127">
                  <c:v>44342.796527777777</c:v>
                </c:pt>
                <c:pt idx="18128">
                  <c:v>44042.55</c:v>
                </c:pt>
                <c:pt idx="18129">
                  <c:v>44297.677083333336</c:v>
                </c:pt>
                <c:pt idx="18130">
                  <c:v>44053.750694444447</c:v>
                </c:pt>
                <c:pt idx="18131">
                  <c:v>44015.95</c:v>
                </c:pt>
                <c:pt idx="18132">
                  <c:v>44060.518750000003</c:v>
                </c:pt>
                <c:pt idx="18133">
                  <c:v>44326.925694444442</c:v>
                </c:pt>
                <c:pt idx="18134">
                  <c:v>44245.892361111109</c:v>
                </c:pt>
                <c:pt idx="18135">
                  <c:v>44107.533333333333</c:v>
                </c:pt>
                <c:pt idx="18136">
                  <c:v>44307.745833333334</c:v>
                </c:pt>
                <c:pt idx="18137">
                  <c:v>44356.371527777781</c:v>
                </c:pt>
                <c:pt idx="18138">
                  <c:v>44091.930555555555</c:v>
                </c:pt>
                <c:pt idx="18139">
                  <c:v>44161.984722222223</c:v>
                </c:pt>
                <c:pt idx="18140">
                  <c:v>44256.356249999997</c:v>
                </c:pt>
                <c:pt idx="18141">
                  <c:v>44278.377083333333</c:v>
                </c:pt>
                <c:pt idx="18142">
                  <c:v>44296.392361111109</c:v>
                </c:pt>
                <c:pt idx="18143">
                  <c:v>44238.521527777775</c:v>
                </c:pt>
                <c:pt idx="18144">
                  <c:v>44142.6</c:v>
                </c:pt>
                <c:pt idx="18145">
                  <c:v>44340.632638888892</c:v>
                </c:pt>
                <c:pt idx="18146">
                  <c:v>44305.076388888891</c:v>
                </c:pt>
                <c:pt idx="18147">
                  <c:v>44011.933333333334</c:v>
                </c:pt>
                <c:pt idx="18148">
                  <c:v>44283.60833333333</c:v>
                </c:pt>
                <c:pt idx="18149">
                  <c:v>44337.566666666666</c:v>
                </c:pt>
                <c:pt idx="18150">
                  <c:v>44273.831944444442</c:v>
                </c:pt>
                <c:pt idx="18151">
                  <c:v>44158.384027777778</c:v>
                </c:pt>
                <c:pt idx="18152">
                  <c:v>44060.713888888888</c:v>
                </c:pt>
                <c:pt idx="18153">
                  <c:v>44150.179166666669</c:v>
                </c:pt>
                <c:pt idx="18154">
                  <c:v>44223.942361111112</c:v>
                </c:pt>
                <c:pt idx="18155">
                  <c:v>44352.425694444442</c:v>
                </c:pt>
                <c:pt idx="18156">
                  <c:v>44341.568055555559</c:v>
                </c:pt>
                <c:pt idx="18157">
                  <c:v>44228.416666666664</c:v>
                </c:pt>
                <c:pt idx="18158">
                  <c:v>44252.509722222225</c:v>
                </c:pt>
                <c:pt idx="18159">
                  <c:v>44034.629861111112</c:v>
                </c:pt>
                <c:pt idx="18160">
                  <c:v>44363.458333333336</c:v>
                </c:pt>
                <c:pt idx="18161">
                  <c:v>44147.51666666667</c:v>
                </c:pt>
                <c:pt idx="18162">
                  <c:v>44080.373611111114</c:v>
                </c:pt>
                <c:pt idx="18163">
                  <c:v>44285.088194444441</c:v>
                </c:pt>
                <c:pt idx="18164">
                  <c:v>44169.655555555553</c:v>
                </c:pt>
                <c:pt idx="18165">
                  <c:v>44264.492361111108</c:v>
                </c:pt>
                <c:pt idx="18166">
                  <c:v>44068.620833333334</c:v>
                </c:pt>
                <c:pt idx="18167">
                  <c:v>44299.6</c:v>
                </c:pt>
                <c:pt idx="18168">
                  <c:v>44127.94027777778</c:v>
                </c:pt>
                <c:pt idx="18169">
                  <c:v>44130.203472222223</c:v>
                </c:pt>
                <c:pt idx="18170">
                  <c:v>44118.169444444444</c:v>
                </c:pt>
                <c:pt idx="18171">
                  <c:v>44264.040277777778</c:v>
                </c:pt>
                <c:pt idx="18172">
                  <c:v>44363.642361111109</c:v>
                </c:pt>
                <c:pt idx="18173">
                  <c:v>44217.944444444445</c:v>
                </c:pt>
                <c:pt idx="18174">
                  <c:v>44145.761805555558</c:v>
                </c:pt>
                <c:pt idx="18175">
                  <c:v>44173.125</c:v>
                </c:pt>
                <c:pt idx="18176">
                  <c:v>44258.239583333336</c:v>
                </c:pt>
                <c:pt idx="18177">
                  <c:v>44037.143750000003</c:v>
                </c:pt>
                <c:pt idx="18178">
                  <c:v>44045.17083333333</c:v>
                </c:pt>
                <c:pt idx="18179">
                  <c:v>44150.929166666669</c:v>
                </c:pt>
                <c:pt idx="18180">
                  <c:v>44202.137499999997</c:v>
                </c:pt>
                <c:pt idx="18181">
                  <c:v>44074.654861111114</c:v>
                </c:pt>
                <c:pt idx="18182">
                  <c:v>44260.244444444441</c:v>
                </c:pt>
                <c:pt idx="18183">
                  <c:v>44062.865277777775</c:v>
                </c:pt>
                <c:pt idx="18184">
                  <c:v>44069.067361111112</c:v>
                </c:pt>
                <c:pt idx="18185">
                  <c:v>44137.885416666664</c:v>
                </c:pt>
                <c:pt idx="18186">
                  <c:v>44365.29791666667</c:v>
                </c:pt>
                <c:pt idx="18187">
                  <c:v>44265.505555555559</c:v>
                </c:pt>
                <c:pt idx="18188">
                  <c:v>44326.347916666666</c:v>
                </c:pt>
                <c:pt idx="18189">
                  <c:v>44363.409722222219</c:v>
                </c:pt>
                <c:pt idx="18190">
                  <c:v>44131.529861111114</c:v>
                </c:pt>
                <c:pt idx="18191">
                  <c:v>44215.326388888891</c:v>
                </c:pt>
                <c:pt idx="18192">
                  <c:v>44326.272916666669</c:v>
                </c:pt>
                <c:pt idx="18193">
                  <c:v>44021.842361111114</c:v>
                </c:pt>
                <c:pt idx="18194">
                  <c:v>44127.519444444442</c:v>
                </c:pt>
                <c:pt idx="18195">
                  <c:v>44098.886805555558</c:v>
                </c:pt>
                <c:pt idx="18196">
                  <c:v>44211.366666666669</c:v>
                </c:pt>
                <c:pt idx="18197">
                  <c:v>44357.973611111112</c:v>
                </c:pt>
                <c:pt idx="18198">
                  <c:v>44225.804166666669</c:v>
                </c:pt>
                <c:pt idx="18199">
                  <c:v>44299.45</c:v>
                </c:pt>
                <c:pt idx="18200">
                  <c:v>44225.754166666666</c:v>
                </c:pt>
                <c:pt idx="18201">
                  <c:v>44233.125694444447</c:v>
                </c:pt>
                <c:pt idx="18202">
                  <c:v>44325.657638888886</c:v>
                </c:pt>
                <c:pt idx="18203">
                  <c:v>44128.196527777778</c:v>
                </c:pt>
                <c:pt idx="18204">
                  <c:v>44090.773611111108</c:v>
                </c:pt>
                <c:pt idx="18205">
                  <c:v>44350.875</c:v>
                </c:pt>
                <c:pt idx="18206">
                  <c:v>44179.457638888889</c:v>
                </c:pt>
                <c:pt idx="18207">
                  <c:v>44037.811111111114</c:v>
                </c:pt>
                <c:pt idx="18208">
                  <c:v>44185.009722222225</c:v>
                </c:pt>
                <c:pt idx="18209">
                  <c:v>44325.140972222223</c:v>
                </c:pt>
                <c:pt idx="18210">
                  <c:v>44215.601388888892</c:v>
                </c:pt>
                <c:pt idx="18211">
                  <c:v>44311.026388888888</c:v>
                </c:pt>
                <c:pt idx="18212">
                  <c:v>44035.257638888892</c:v>
                </c:pt>
                <c:pt idx="18213">
                  <c:v>44161.897916666669</c:v>
                </c:pt>
                <c:pt idx="18214">
                  <c:v>44285.286805555559</c:v>
                </c:pt>
                <c:pt idx="18215">
                  <c:v>44360.813888888886</c:v>
                </c:pt>
                <c:pt idx="18216">
                  <c:v>44306.683333333334</c:v>
                </c:pt>
                <c:pt idx="18217">
                  <c:v>44197.401388888888</c:v>
                </c:pt>
                <c:pt idx="18218">
                  <c:v>44246.113194444442</c:v>
                </c:pt>
                <c:pt idx="18219">
                  <c:v>44272.13958333333</c:v>
                </c:pt>
                <c:pt idx="18220">
                  <c:v>44245.992361111108</c:v>
                </c:pt>
                <c:pt idx="18221">
                  <c:v>44145.650694444441</c:v>
                </c:pt>
                <c:pt idx="18222">
                  <c:v>44217.627083333333</c:v>
                </c:pt>
                <c:pt idx="18223">
                  <c:v>44119.208333333336</c:v>
                </c:pt>
                <c:pt idx="18224">
                  <c:v>44231.138194444444</c:v>
                </c:pt>
                <c:pt idx="18225">
                  <c:v>44313.240972222222</c:v>
                </c:pt>
                <c:pt idx="18226">
                  <c:v>44027.103472222225</c:v>
                </c:pt>
                <c:pt idx="18227">
                  <c:v>44160.936805555553</c:v>
                </c:pt>
                <c:pt idx="18228">
                  <c:v>44134.258333333331</c:v>
                </c:pt>
                <c:pt idx="18229">
                  <c:v>44130.692361111112</c:v>
                </c:pt>
                <c:pt idx="18230">
                  <c:v>44216.817361111112</c:v>
                </c:pt>
                <c:pt idx="18231">
                  <c:v>44071.072222222225</c:v>
                </c:pt>
                <c:pt idx="18232">
                  <c:v>44200.038888888892</c:v>
                </c:pt>
                <c:pt idx="18233">
                  <c:v>44359.145833333336</c:v>
                </c:pt>
                <c:pt idx="18234">
                  <c:v>44107.311805555553</c:v>
                </c:pt>
                <c:pt idx="18235">
                  <c:v>44227.970138888886</c:v>
                </c:pt>
                <c:pt idx="18236">
                  <c:v>44077.118055555555</c:v>
                </c:pt>
                <c:pt idx="18237">
                  <c:v>44290.479861111111</c:v>
                </c:pt>
                <c:pt idx="18238">
                  <c:v>44124.745138888888</c:v>
                </c:pt>
                <c:pt idx="18239">
                  <c:v>44301.155555555553</c:v>
                </c:pt>
                <c:pt idx="18240">
                  <c:v>44032.765277777777</c:v>
                </c:pt>
                <c:pt idx="18241">
                  <c:v>44085.43472222222</c:v>
                </c:pt>
                <c:pt idx="18242">
                  <c:v>44187.868055555555</c:v>
                </c:pt>
                <c:pt idx="18243">
                  <c:v>44316.121527777781</c:v>
                </c:pt>
                <c:pt idx="18244">
                  <c:v>44018.061111111114</c:v>
                </c:pt>
                <c:pt idx="18245">
                  <c:v>44190.439583333333</c:v>
                </c:pt>
                <c:pt idx="18246">
                  <c:v>44040.451388888891</c:v>
                </c:pt>
                <c:pt idx="18247">
                  <c:v>44124.475694444445</c:v>
                </c:pt>
                <c:pt idx="18248">
                  <c:v>44350.10833333333</c:v>
                </c:pt>
                <c:pt idx="18249">
                  <c:v>44333.486111111109</c:v>
                </c:pt>
                <c:pt idx="18250">
                  <c:v>44334.940972222219</c:v>
                </c:pt>
                <c:pt idx="18251">
                  <c:v>44160.194444444445</c:v>
                </c:pt>
                <c:pt idx="18252">
                  <c:v>44195.675694444442</c:v>
                </c:pt>
                <c:pt idx="18253">
                  <c:v>44061.725694444445</c:v>
                </c:pt>
                <c:pt idx="18254">
                  <c:v>44270.493055555555</c:v>
                </c:pt>
                <c:pt idx="18255">
                  <c:v>44252.744444444441</c:v>
                </c:pt>
                <c:pt idx="18256">
                  <c:v>44050.647916666669</c:v>
                </c:pt>
                <c:pt idx="18257">
                  <c:v>44163.779861111114</c:v>
                </c:pt>
                <c:pt idx="18258">
                  <c:v>44047.34375</c:v>
                </c:pt>
                <c:pt idx="18259">
                  <c:v>44208.998611111114</c:v>
                </c:pt>
                <c:pt idx="18260">
                  <c:v>44338.481944444444</c:v>
                </c:pt>
                <c:pt idx="18261">
                  <c:v>44178.355555555558</c:v>
                </c:pt>
                <c:pt idx="18262">
                  <c:v>44228.673611111109</c:v>
                </c:pt>
                <c:pt idx="18263">
                  <c:v>44256.380555555559</c:v>
                </c:pt>
                <c:pt idx="18264">
                  <c:v>44074.556944444441</c:v>
                </c:pt>
                <c:pt idx="18265">
                  <c:v>44205.570833333331</c:v>
                </c:pt>
                <c:pt idx="18266">
                  <c:v>44312.122916666667</c:v>
                </c:pt>
                <c:pt idx="18267">
                  <c:v>44042.156944444447</c:v>
                </c:pt>
                <c:pt idx="18268">
                  <c:v>44339.207638888889</c:v>
                </c:pt>
                <c:pt idx="18269">
                  <c:v>44082.371527777781</c:v>
                </c:pt>
                <c:pt idx="18270">
                  <c:v>44328.413194444445</c:v>
                </c:pt>
                <c:pt idx="18271">
                  <c:v>44003.209027777775</c:v>
                </c:pt>
                <c:pt idx="18272">
                  <c:v>44293.401388888888</c:v>
                </c:pt>
                <c:pt idx="18273">
                  <c:v>44320.089583333334</c:v>
                </c:pt>
                <c:pt idx="18274">
                  <c:v>44085.132638888892</c:v>
                </c:pt>
                <c:pt idx="18275">
                  <c:v>44281.901388888888</c:v>
                </c:pt>
                <c:pt idx="18276">
                  <c:v>44194.032638888886</c:v>
                </c:pt>
                <c:pt idx="18277">
                  <c:v>44304.561805555553</c:v>
                </c:pt>
                <c:pt idx="18278">
                  <c:v>44329.054166666669</c:v>
                </c:pt>
                <c:pt idx="18279">
                  <c:v>44004.220833333333</c:v>
                </c:pt>
                <c:pt idx="18280">
                  <c:v>44312.215277777781</c:v>
                </c:pt>
                <c:pt idx="18281">
                  <c:v>44075.908333333333</c:v>
                </c:pt>
                <c:pt idx="18282">
                  <c:v>44146.083333333336</c:v>
                </c:pt>
                <c:pt idx="18283">
                  <c:v>44095.993055555555</c:v>
                </c:pt>
                <c:pt idx="18284">
                  <c:v>44207.565972222219</c:v>
                </c:pt>
                <c:pt idx="18285">
                  <c:v>44256.425000000003</c:v>
                </c:pt>
                <c:pt idx="18286">
                  <c:v>44139.750694444447</c:v>
                </c:pt>
                <c:pt idx="18287">
                  <c:v>44251.651388888888</c:v>
                </c:pt>
                <c:pt idx="18288">
                  <c:v>44010.04791666667</c:v>
                </c:pt>
                <c:pt idx="18289">
                  <c:v>44103.227083333331</c:v>
                </c:pt>
                <c:pt idx="18290">
                  <c:v>44326.711111111108</c:v>
                </c:pt>
                <c:pt idx="18291">
                  <c:v>44166.32708333333</c:v>
                </c:pt>
                <c:pt idx="18292">
                  <c:v>44081.904861111114</c:v>
                </c:pt>
                <c:pt idx="18293">
                  <c:v>44026.892361111109</c:v>
                </c:pt>
                <c:pt idx="18294">
                  <c:v>44114.668055555558</c:v>
                </c:pt>
                <c:pt idx="18295">
                  <c:v>44200.477777777778</c:v>
                </c:pt>
                <c:pt idx="18296">
                  <c:v>44200.284722222219</c:v>
                </c:pt>
                <c:pt idx="18297">
                  <c:v>44151.479861111111</c:v>
                </c:pt>
                <c:pt idx="18298">
                  <c:v>44085.306250000001</c:v>
                </c:pt>
                <c:pt idx="18299">
                  <c:v>44019.722222222219</c:v>
                </c:pt>
                <c:pt idx="18300">
                  <c:v>44208.079861111109</c:v>
                </c:pt>
                <c:pt idx="18301">
                  <c:v>44050.261111111111</c:v>
                </c:pt>
                <c:pt idx="18302">
                  <c:v>44040.580555555556</c:v>
                </c:pt>
                <c:pt idx="18303">
                  <c:v>44317.315972222219</c:v>
                </c:pt>
                <c:pt idx="18304">
                  <c:v>44243.177083333336</c:v>
                </c:pt>
                <c:pt idx="18305">
                  <c:v>44019.804861111108</c:v>
                </c:pt>
                <c:pt idx="18306">
                  <c:v>44231.084722222222</c:v>
                </c:pt>
                <c:pt idx="18307">
                  <c:v>44308.943055555559</c:v>
                </c:pt>
                <c:pt idx="18308">
                  <c:v>44176.438194444447</c:v>
                </c:pt>
                <c:pt idx="18309">
                  <c:v>44083.338194444441</c:v>
                </c:pt>
                <c:pt idx="18310">
                  <c:v>44192.679861111108</c:v>
                </c:pt>
                <c:pt idx="18311">
                  <c:v>44244.613194444442</c:v>
                </c:pt>
                <c:pt idx="18312">
                  <c:v>44047.701388888891</c:v>
                </c:pt>
                <c:pt idx="18313">
                  <c:v>44288.30972222222</c:v>
                </c:pt>
                <c:pt idx="18314">
                  <c:v>44025.925000000003</c:v>
                </c:pt>
                <c:pt idx="18315">
                  <c:v>44129.479166666664</c:v>
                </c:pt>
                <c:pt idx="18316">
                  <c:v>44152.379166666666</c:v>
                </c:pt>
                <c:pt idx="18317">
                  <c:v>44015.797222222223</c:v>
                </c:pt>
                <c:pt idx="18318">
                  <c:v>44062.956250000003</c:v>
                </c:pt>
                <c:pt idx="18319">
                  <c:v>44208.711111111108</c:v>
                </c:pt>
                <c:pt idx="18320">
                  <c:v>44273.257638888892</c:v>
                </c:pt>
                <c:pt idx="18321">
                  <c:v>44267.290277777778</c:v>
                </c:pt>
                <c:pt idx="18322">
                  <c:v>44187.184027777781</c:v>
                </c:pt>
                <c:pt idx="18323">
                  <c:v>44063.724305555559</c:v>
                </c:pt>
                <c:pt idx="18324">
                  <c:v>44174.609027777777</c:v>
                </c:pt>
                <c:pt idx="18325">
                  <c:v>44244.262499999997</c:v>
                </c:pt>
                <c:pt idx="18326">
                  <c:v>44280.660416666666</c:v>
                </c:pt>
                <c:pt idx="18327">
                  <c:v>44161.751388888886</c:v>
                </c:pt>
                <c:pt idx="18328">
                  <c:v>44323.349305555559</c:v>
                </c:pt>
                <c:pt idx="18329">
                  <c:v>44276.193749999999</c:v>
                </c:pt>
                <c:pt idx="18330">
                  <c:v>44332.745833333334</c:v>
                </c:pt>
                <c:pt idx="18331">
                  <c:v>44089.529166666667</c:v>
                </c:pt>
                <c:pt idx="18332">
                  <c:v>44273.146527777775</c:v>
                </c:pt>
                <c:pt idx="18333">
                  <c:v>44095.804166666669</c:v>
                </c:pt>
                <c:pt idx="18334">
                  <c:v>44324.555555555555</c:v>
                </c:pt>
                <c:pt idx="18335">
                  <c:v>44058.504861111112</c:v>
                </c:pt>
                <c:pt idx="18336">
                  <c:v>44218.207638888889</c:v>
                </c:pt>
                <c:pt idx="18337">
                  <c:v>44015.932638888888</c:v>
                </c:pt>
                <c:pt idx="18338">
                  <c:v>44277.040277777778</c:v>
                </c:pt>
                <c:pt idx="18339">
                  <c:v>44238.994444444441</c:v>
                </c:pt>
                <c:pt idx="18340">
                  <c:v>44184.857638888891</c:v>
                </c:pt>
                <c:pt idx="18341">
                  <c:v>44030.386805555558</c:v>
                </c:pt>
                <c:pt idx="18342">
                  <c:v>44225.676388888889</c:v>
                </c:pt>
                <c:pt idx="18343">
                  <c:v>44252.765277777777</c:v>
                </c:pt>
                <c:pt idx="18344">
                  <c:v>44066.862500000003</c:v>
                </c:pt>
                <c:pt idx="18345">
                  <c:v>44048.435416666667</c:v>
                </c:pt>
                <c:pt idx="18346">
                  <c:v>44050.422222222223</c:v>
                </c:pt>
                <c:pt idx="18347">
                  <c:v>44117.082638888889</c:v>
                </c:pt>
                <c:pt idx="18348">
                  <c:v>44004.098611111112</c:v>
                </c:pt>
                <c:pt idx="18349">
                  <c:v>44188.100694444445</c:v>
                </c:pt>
                <c:pt idx="18350">
                  <c:v>44251.967361111114</c:v>
                </c:pt>
                <c:pt idx="18351">
                  <c:v>44137.82916666667</c:v>
                </c:pt>
                <c:pt idx="18352">
                  <c:v>44035.508333333331</c:v>
                </c:pt>
                <c:pt idx="18353">
                  <c:v>44217.856944444444</c:v>
                </c:pt>
                <c:pt idx="18354">
                  <c:v>44360.4375</c:v>
                </c:pt>
                <c:pt idx="18355">
                  <c:v>44253.5625</c:v>
                </c:pt>
                <c:pt idx="18356">
                  <c:v>44230.890277777777</c:v>
                </c:pt>
                <c:pt idx="18357">
                  <c:v>44243.98541666667</c:v>
                </c:pt>
                <c:pt idx="18358">
                  <c:v>44180.05972222222</c:v>
                </c:pt>
                <c:pt idx="18359">
                  <c:v>44064.421527777777</c:v>
                </c:pt>
                <c:pt idx="18360">
                  <c:v>44026.582638888889</c:v>
                </c:pt>
                <c:pt idx="18361">
                  <c:v>44361.008333333331</c:v>
                </c:pt>
                <c:pt idx="18362">
                  <c:v>44065.369444444441</c:v>
                </c:pt>
                <c:pt idx="18363">
                  <c:v>44169.202777777777</c:v>
                </c:pt>
                <c:pt idx="18364">
                  <c:v>44216.936805555553</c:v>
                </c:pt>
                <c:pt idx="18365">
                  <c:v>44207.674305555556</c:v>
                </c:pt>
                <c:pt idx="18366">
                  <c:v>44233.404861111114</c:v>
                </c:pt>
                <c:pt idx="18367">
                  <c:v>44041.326388888891</c:v>
                </c:pt>
                <c:pt idx="18368">
                  <c:v>44048.07916666667</c:v>
                </c:pt>
                <c:pt idx="18369">
                  <c:v>44222.339583333334</c:v>
                </c:pt>
                <c:pt idx="18370">
                  <c:v>44142.87222222222</c:v>
                </c:pt>
                <c:pt idx="18371">
                  <c:v>44172.269444444442</c:v>
                </c:pt>
                <c:pt idx="18372">
                  <c:v>44071.413194444445</c:v>
                </c:pt>
                <c:pt idx="18373">
                  <c:v>44150.357638888891</c:v>
                </c:pt>
                <c:pt idx="18374">
                  <c:v>44122.520833333336</c:v>
                </c:pt>
                <c:pt idx="18375">
                  <c:v>44309.135416666664</c:v>
                </c:pt>
                <c:pt idx="18376">
                  <c:v>44225.431944444441</c:v>
                </c:pt>
                <c:pt idx="18377">
                  <c:v>44244.304861111108</c:v>
                </c:pt>
                <c:pt idx="18378">
                  <c:v>44092.043749999997</c:v>
                </c:pt>
                <c:pt idx="18379">
                  <c:v>44080.913888888892</c:v>
                </c:pt>
                <c:pt idx="18380">
                  <c:v>44246.098611111112</c:v>
                </c:pt>
                <c:pt idx="18381">
                  <c:v>44108.964583333334</c:v>
                </c:pt>
                <c:pt idx="18382">
                  <c:v>44211.244444444441</c:v>
                </c:pt>
                <c:pt idx="18383">
                  <c:v>44066.17291666667</c:v>
                </c:pt>
                <c:pt idx="18384">
                  <c:v>44013.328472222223</c:v>
                </c:pt>
                <c:pt idx="18385">
                  <c:v>44348.273611111108</c:v>
                </c:pt>
                <c:pt idx="18386">
                  <c:v>44255.31527777778</c:v>
                </c:pt>
                <c:pt idx="18387">
                  <c:v>44358.670138888891</c:v>
                </c:pt>
                <c:pt idx="18388">
                  <c:v>44107.982638888891</c:v>
                </c:pt>
                <c:pt idx="18389">
                  <c:v>44287.42083333333</c:v>
                </c:pt>
                <c:pt idx="18390">
                  <c:v>44146.979166666664</c:v>
                </c:pt>
                <c:pt idx="18391">
                  <c:v>44345.401388888888</c:v>
                </c:pt>
                <c:pt idx="18392">
                  <c:v>44226.048611111109</c:v>
                </c:pt>
                <c:pt idx="18393">
                  <c:v>44358.989583333336</c:v>
                </c:pt>
                <c:pt idx="18394">
                  <c:v>44240.692361111112</c:v>
                </c:pt>
                <c:pt idx="18395">
                  <c:v>44116.484027777777</c:v>
                </c:pt>
                <c:pt idx="18396">
                  <c:v>44214.929861111108</c:v>
                </c:pt>
                <c:pt idx="18397">
                  <c:v>44336.382638888892</c:v>
                </c:pt>
                <c:pt idx="18398">
                  <c:v>44210.447916666664</c:v>
                </c:pt>
                <c:pt idx="18399">
                  <c:v>44272.04791666667</c:v>
                </c:pt>
                <c:pt idx="18400">
                  <c:v>44020.188194444447</c:v>
                </c:pt>
                <c:pt idx="18401">
                  <c:v>44012.98541666667</c:v>
                </c:pt>
                <c:pt idx="18402">
                  <c:v>44119.505555555559</c:v>
                </c:pt>
                <c:pt idx="18403">
                  <c:v>44187.530555555553</c:v>
                </c:pt>
                <c:pt idx="18404">
                  <c:v>44345.500694444447</c:v>
                </c:pt>
                <c:pt idx="18405">
                  <c:v>44256.49722222222</c:v>
                </c:pt>
                <c:pt idx="18406">
                  <c:v>44092.040277777778</c:v>
                </c:pt>
                <c:pt idx="18407">
                  <c:v>44254.839583333334</c:v>
                </c:pt>
                <c:pt idx="18408">
                  <c:v>44298.479166666664</c:v>
                </c:pt>
                <c:pt idx="18409">
                  <c:v>44266.804166666669</c:v>
                </c:pt>
                <c:pt idx="18410">
                  <c:v>44346.193749999999</c:v>
                </c:pt>
                <c:pt idx="18411">
                  <c:v>44302.925694444442</c:v>
                </c:pt>
                <c:pt idx="18412">
                  <c:v>44345.307638888888</c:v>
                </c:pt>
                <c:pt idx="18413">
                  <c:v>44162.520138888889</c:v>
                </c:pt>
                <c:pt idx="18414">
                  <c:v>44027.44027777778</c:v>
                </c:pt>
                <c:pt idx="18415">
                  <c:v>44143.302777777775</c:v>
                </c:pt>
                <c:pt idx="18416">
                  <c:v>44346.911805555559</c:v>
                </c:pt>
                <c:pt idx="18417">
                  <c:v>44147.772222222222</c:v>
                </c:pt>
                <c:pt idx="18418">
                  <c:v>44046.445833333331</c:v>
                </c:pt>
                <c:pt idx="18419">
                  <c:v>44258.219444444447</c:v>
                </c:pt>
                <c:pt idx="18420">
                  <c:v>44363.241666666669</c:v>
                </c:pt>
                <c:pt idx="18421">
                  <c:v>44249.254166666666</c:v>
                </c:pt>
                <c:pt idx="18422">
                  <c:v>44271.904166666667</c:v>
                </c:pt>
                <c:pt idx="18423">
                  <c:v>44107.184027777781</c:v>
                </c:pt>
                <c:pt idx="18424">
                  <c:v>44084.059027777781</c:v>
                </c:pt>
                <c:pt idx="18425">
                  <c:v>44017.960416666669</c:v>
                </c:pt>
                <c:pt idx="18426">
                  <c:v>44134.027083333334</c:v>
                </c:pt>
                <c:pt idx="18427">
                  <c:v>44136.770138888889</c:v>
                </c:pt>
                <c:pt idx="18428">
                  <c:v>44281.988888888889</c:v>
                </c:pt>
                <c:pt idx="18429">
                  <c:v>44169.49722222222</c:v>
                </c:pt>
                <c:pt idx="18430">
                  <c:v>44229.928472222222</c:v>
                </c:pt>
                <c:pt idx="18431">
                  <c:v>44236.298611111109</c:v>
                </c:pt>
                <c:pt idx="18432">
                  <c:v>44302.053472222222</c:v>
                </c:pt>
                <c:pt idx="18433">
                  <c:v>44349.781944444447</c:v>
                </c:pt>
                <c:pt idx="18434">
                  <c:v>44031.220833333333</c:v>
                </c:pt>
                <c:pt idx="18435">
                  <c:v>44176.825694444444</c:v>
                </c:pt>
                <c:pt idx="18436">
                  <c:v>44105.853472222225</c:v>
                </c:pt>
                <c:pt idx="18437">
                  <c:v>44191.076388888891</c:v>
                </c:pt>
                <c:pt idx="18438">
                  <c:v>44174.250694444447</c:v>
                </c:pt>
                <c:pt idx="18439">
                  <c:v>44149.790972222225</c:v>
                </c:pt>
                <c:pt idx="18440">
                  <c:v>44202.461111111108</c:v>
                </c:pt>
                <c:pt idx="18441">
                  <c:v>44055.006944444445</c:v>
                </c:pt>
                <c:pt idx="18442">
                  <c:v>44187.464583333334</c:v>
                </c:pt>
                <c:pt idx="18443">
                  <c:v>44130.17291666667</c:v>
                </c:pt>
                <c:pt idx="18444">
                  <c:v>44292.408333333333</c:v>
                </c:pt>
                <c:pt idx="18445">
                  <c:v>44174.106249999997</c:v>
                </c:pt>
                <c:pt idx="18446">
                  <c:v>44244.256944444445</c:v>
                </c:pt>
                <c:pt idx="18447">
                  <c:v>44365.280555555553</c:v>
                </c:pt>
                <c:pt idx="18448">
                  <c:v>44081.799305555556</c:v>
                </c:pt>
                <c:pt idx="18449">
                  <c:v>44144.790972222225</c:v>
                </c:pt>
                <c:pt idx="18450">
                  <c:v>44063.333333333336</c:v>
                </c:pt>
                <c:pt idx="18451">
                  <c:v>44242.782638888886</c:v>
                </c:pt>
                <c:pt idx="18452">
                  <c:v>44266.113888888889</c:v>
                </c:pt>
                <c:pt idx="18453">
                  <c:v>44067.972222222219</c:v>
                </c:pt>
                <c:pt idx="18454">
                  <c:v>44346.056250000001</c:v>
                </c:pt>
                <c:pt idx="18455">
                  <c:v>44148.824305555558</c:v>
                </c:pt>
                <c:pt idx="18456">
                  <c:v>44227.611805555556</c:v>
                </c:pt>
                <c:pt idx="18457">
                  <c:v>44314.502083333333</c:v>
                </c:pt>
                <c:pt idx="18458">
                  <c:v>44146.615972222222</c:v>
                </c:pt>
                <c:pt idx="18459">
                  <c:v>44267.438194444447</c:v>
                </c:pt>
                <c:pt idx="18460">
                  <c:v>44171.519444444442</c:v>
                </c:pt>
                <c:pt idx="18461">
                  <c:v>44264.306250000001</c:v>
                </c:pt>
                <c:pt idx="18462">
                  <c:v>44343.179861111108</c:v>
                </c:pt>
                <c:pt idx="18463">
                  <c:v>44198.44027777778</c:v>
                </c:pt>
                <c:pt idx="18464">
                  <c:v>44068.129166666666</c:v>
                </c:pt>
                <c:pt idx="18465">
                  <c:v>44274.727777777778</c:v>
                </c:pt>
                <c:pt idx="18466">
                  <c:v>44290.055555555555</c:v>
                </c:pt>
                <c:pt idx="18467">
                  <c:v>44127.167361111111</c:v>
                </c:pt>
                <c:pt idx="18468">
                  <c:v>44029.136805555558</c:v>
                </c:pt>
                <c:pt idx="18469">
                  <c:v>44209.05972222222</c:v>
                </c:pt>
                <c:pt idx="18470">
                  <c:v>44322.493055555555</c:v>
                </c:pt>
                <c:pt idx="18471">
                  <c:v>44355.436111111114</c:v>
                </c:pt>
                <c:pt idx="18472">
                  <c:v>44009.23541666667</c:v>
                </c:pt>
                <c:pt idx="18473">
                  <c:v>44313.926388888889</c:v>
                </c:pt>
                <c:pt idx="18474">
                  <c:v>44273.88958333333</c:v>
                </c:pt>
                <c:pt idx="18475">
                  <c:v>44334.046527777777</c:v>
                </c:pt>
                <c:pt idx="18476">
                  <c:v>44033.359027777777</c:v>
                </c:pt>
                <c:pt idx="18477">
                  <c:v>44094.205555555556</c:v>
                </c:pt>
                <c:pt idx="18478">
                  <c:v>44120.247916666667</c:v>
                </c:pt>
                <c:pt idx="18479">
                  <c:v>44056.109027777777</c:v>
                </c:pt>
                <c:pt idx="18480">
                  <c:v>44056.412499999999</c:v>
                </c:pt>
                <c:pt idx="18481">
                  <c:v>44358.679166666669</c:v>
                </c:pt>
                <c:pt idx="18482">
                  <c:v>44138.769444444442</c:v>
                </c:pt>
                <c:pt idx="18483">
                  <c:v>44358.47152777778</c:v>
                </c:pt>
                <c:pt idx="18484">
                  <c:v>44302.342361111114</c:v>
                </c:pt>
                <c:pt idx="18485">
                  <c:v>44104.686111111114</c:v>
                </c:pt>
                <c:pt idx="18486">
                  <c:v>44111.495138888888</c:v>
                </c:pt>
                <c:pt idx="18487">
                  <c:v>44314.459722222222</c:v>
                </c:pt>
                <c:pt idx="18488">
                  <c:v>44066.440972222219</c:v>
                </c:pt>
                <c:pt idx="18489">
                  <c:v>44150.8125</c:v>
                </c:pt>
                <c:pt idx="18490">
                  <c:v>44304.086805555555</c:v>
                </c:pt>
                <c:pt idx="18491">
                  <c:v>44060.865972222222</c:v>
                </c:pt>
                <c:pt idx="18492">
                  <c:v>44095.868750000001</c:v>
                </c:pt>
                <c:pt idx="18493">
                  <c:v>44123.180555555555</c:v>
                </c:pt>
                <c:pt idx="18494">
                  <c:v>44302.927083333336</c:v>
                </c:pt>
                <c:pt idx="18495">
                  <c:v>44200.553472222222</c:v>
                </c:pt>
                <c:pt idx="18496">
                  <c:v>44185.438194444447</c:v>
                </c:pt>
                <c:pt idx="18497">
                  <c:v>44249.607638888891</c:v>
                </c:pt>
                <c:pt idx="18498">
                  <c:v>44165.179861111108</c:v>
                </c:pt>
                <c:pt idx="18499">
                  <c:v>44362.120833333334</c:v>
                </c:pt>
                <c:pt idx="18500">
                  <c:v>44218.894444444442</c:v>
                </c:pt>
                <c:pt idx="18501">
                  <c:v>44245.57916666667</c:v>
                </c:pt>
                <c:pt idx="18502">
                  <c:v>44108.397222222222</c:v>
                </c:pt>
                <c:pt idx="18503">
                  <c:v>44298.830555555556</c:v>
                </c:pt>
                <c:pt idx="18504">
                  <c:v>44066.036111111112</c:v>
                </c:pt>
                <c:pt idx="18505">
                  <c:v>44243.018055555556</c:v>
                </c:pt>
                <c:pt idx="18506">
                  <c:v>44026.69027777778</c:v>
                </c:pt>
                <c:pt idx="18507">
                  <c:v>44005.236805555556</c:v>
                </c:pt>
                <c:pt idx="18508">
                  <c:v>44176.120138888888</c:v>
                </c:pt>
                <c:pt idx="18509">
                  <c:v>44016.901388888888</c:v>
                </c:pt>
                <c:pt idx="18510">
                  <c:v>44220.753472222219</c:v>
                </c:pt>
                <c:pt idx="18511">
                  <c:v>44077.074999999997</c:v>
                </c:pt>
                <c:pt idx="18512">
                  <c:v>44233.401388888888</c:v>
                </c:pt>
                <c:pt idx="18513">
                  <c:v>44020.853472222225</c:v>
                </c:pt>
                <c:pt idx="18514">
                  <c:v>44148.311111111114</c:v>
                </c:pt>
                <c:pt idx="18515">
                  <c:v>44268.228472222225</c:v>
                </c:pt>
                <c:pt idx="18516">
                  <c:v>44037.030555555553</c:v>
                </c:pt>
                <c:pt idx="18517">
                  <c:v>44050.006944444445</c:v>
                </c:pt>
                <c:pt idx="18518">
                  <c:v>44110.616666666669</c:v>
                </c:pt>
                <c:pt idx="18519">
                  <c:v>44348.052083333336</c:v>
                </c:pt>
                <c:pt idx="18520">
                  <c:v>44180.746527777781</c:v>
                </c:pt>
                <c:pt idx="18521">
                  <c:v>44266.618750000001</c:v>
                </c:pt>
                <c:pt idx="18522">
                  <c:v>44203.760416666664</c:v>
                </c:pt>
                <c:pt idx="18523">
                  <c:v>44012.284722222219</c:v>
                </c:pt>
                <c:pt idx="18524">
                  <c:v>44116.023611111108</c:v>
                </c:pt>
                <c:pt idx="18525">
                  <c:v>44029.029861111114</c:v>
                </c:pt>
                <c:pt idx="18526">
                  <c:v>44187.984027777777</c:v>
                </c:pt>
                <c:pt idx="18527">
                  <c:v>44203.643055555556</c:v>
                </c:pt>
                <c:pt idx="18528">
                  <c:v>44213.961805555555</c:v>
                </c:pt>
                <c:pt idx="18529">
                  <c:v>44338.477083333331</c:v>
                </c:pt>
                <c:pt idx="18530">
                  <c:v>44271.285416666666</c:v>
                </c:pt>
                <c:pt idx="18531">
                  <c:v>44259.23333333333</c:v>
                </c:pt>
                <c:pt idx="18532">
                  <c:v>44193.100694444445</c:v>
                </c:pt>
                <c:pt idx="18533">
                  <c:v>44208.548611111109</c:v>
                </c:pt>
                <c:pt idx="18534">
                  <c:v>44153.347222222219</c:v>
                </c:pt>
                <c:pt idx="18535">
                  <c:v>44204.23541666667</c:v>
                </c:pt>
                <c:pt idx="18536">
                  <c:v>44019.369444444441</c:v>
                </c:pt>
                <c:pt idx="18537">
                  <c:v>44251.930555555555</c:v>
                </c:pt>
                <c:pt idx="18538">
                  <c:v>44049.373611111114</c:v>
                </c:pt>
                <c:pt idx="18539">
                  <c:v>44006.490972222222</c:v>
                </c:pt>
                <c:pt idx="18540">
                  <c:v>44099.484722222223</c:v>
                </c:pt>
                <c:pt idx="18541">
                  <c:v>44065.303472222222</c:v>
                </c:pt>
                <c:pt idx="18542">
                  <c:v>44289.804861111108</c:v>
                </c:pt>
                <c:pt idx="18543">
                  <c:v>44205.724999999999</c:v>
                </c:pt>
                <c:pt idx="18544">
                  <c:v>44328.97152777778</c:v>
                </c:pt>
                <c:pt idx="18545">
                  <c:v>44313.320138888892</c:v>
                </c:pt>
                <c:pt idx="18546">
                  <c:v>44189.962500000001</c:v>
                </c:pt>
                <c:pt idx="18547">
                  <c:v>44295.5625</c:v>
                </c:pt>
                <c:pt idx="18548">
                  <c:v>44224.393750000003</c:v>
                </c:pt>
                <c:pt idx="18549">
                  <c:v>44098.720138888886</c:v>
                </c:pt>
                <c:pt idx="18550">
                  <c:v>44121.727777777778</c:v>
                </c:pt>
                <c:pt idx="18551">
                  <c:v>44271.463888888888</c:v>
                </c:pt>
                <c:pt idx="18552">
                  <c:v>44275.402777777781</c:v>
                </c:pt>
                <c:pt idx="18553">
                  <c:v>44266.697916666664</c:v>
                </c:pt>
                <c:pt idx="18554">
                  <c:v>44188.831250000003</c:v>
                </c:pt>
                <c:pt idx="18555">
                  <c:v>44257.129861111112</c:v>
                </c:pt>
                <c:pt idx="18556">
                  <c:v>44110.241666666669</c:v>
                </c:pt>
                <c:pt idx="18557">
                  <c:v>44349.613194444442</c:v>
                </c:pt>
                <c:pt idx="18558">
                  <c:v>44314.04791666667</c:v>
                </c:pt>
                <c:pt idx="18559">
                  <c:v>44127.378472222219</c:v>
                </c:pt>
                <c:pt idx="18560">
                  <c:v>44157.275000000001</c:v>
                </c:pt>
                <c:pt idx="18561">
                  <c:v>44168.962500000001</c:v>
                </c:pt>
                <c:pt idx="18562">
                  <c:v>44321.712500000001</c:v>
                </c:pt>
                <c:pt idx="18563">
                  <c:v>44106.556944444441</c:v>
                </c:pt>
                <c:pt idx="18564">
                  <c:v>44127.489583333336</c:v>
                </c:pt>
                <c:pt idx="18565">
                  <c:v>44337.142361111109</c:v>
                </c:pt>
                <c:pt idx="18566">
                  <c:v>44107.959027777775</c:v>
                </c:pt>
                <c:pt idx="18567">
                  <c:v>44247.940972222219</c:v>
                </c:pt>
                <c:pt idx="18568">
                  <c:v>44090.245833333334</c:v>
                </c:pt>
                <c:pt idx="18569">
                  <c:v>44275.097916666666</c:v>
                </c:pt>
                <c:pt idx="18570">
                  <c:v>44343.113888888889</c:v>
                </c:pt>
                <c:pt idx="18571">
                  <c:v>44265.756249999999</c:v>
                </c:pt>
                <c:pt idx="18572">
                  <c:v>44156.135416666664</c:v>
                </c:pt>
                <c:pt idx="18573">
                  <c:v>44184.081944444442</c:v>
                </c:pt>
                <c:pt idx="18574">
                  <c:v>44129.196527777778</c:v>
                </c:pt>
                <c:pt idx="18575">
                  <c:v>44040.918055555558</c:v>
                </c:pt>
                <c:pt idx="18576">
                  <c:v>44039.656944444447</c:v>
                </c:pt>
                <c:pt idx="18577">
                  <c:v>44118.305555555555</c:v>
                </c:pt>
                <c:pt idx="18578">
                  <c:v>44111.970138888886</c:v>
                </c:pt>
                <c:pt idx="18579">
                  <c:v>44168.713888888888</c:v>
                </c:pt>
                <c:pt idx="18580">
                  <c:v>44195.959722222222</c:v>
                </c:pt>
                <c:pt idx="18581">
                  <c:v>44108.090277777781</c:v>
                </c:pt>
                <c:pt idx="18582">
                  <c:v>44293.476388888892</c:v>
                </c:pt>
                <c:pt idx="18583">
                  <c:v>44351.532638888886</c:v>
                </c:pt>
                <c:pt idx="18584">
                  <c:v>44329.104861111111</c:v>
                </c:pt>
                <c:pt idx="18585">
                  <c:v>44178.252083333333</c:v>
                </c:pt>
                <c:pt idx="18586">
                  <c:v>44300.737500000003</c:v>
                </c:pt>
                <c:pt idx="18587">
                  <c:v>44122.129166666666</c:v>
                </c:pt>
                <c:pt idx="18588">
                  <c:v>44164.272916666669</c:v>
                </c:pt>
                <c:pt idx="18589">
                  <c:v>44074.529166666667</c:v>
                </c:pt>
                <c:pt idx="18590">
                  <c:v>44344.529166666667</c:v>
                </c:pt>
                <c:pt idx="18591">
                  <c:v>44110.109027777777</c:v>
                </c:pt>
                <c:pt idx="18592">
                  <c:v>44235.911111111112</c:v>
                </c:pt>
                <c:pt idx="18593">
                  <c:v>44174.495138888888</c:v>
                </c:pt>
                <c:pt idx="18594">
                  <c:v>44112.363194444442</c:v>
                </c:pt>
                <c:pt idx="18595">
                  <c:v>44222.531944444447</c:v>
                </c:pt>
                <c:pt idx="18596">
                  <c:v>44147.408333333333</c:v>
                </c:pt>
                <c:pt idx="18597">
                  <c:v>44127.521527777775</c:v>
                </c:pt>
                <c:pt idx="18598">
                  <c:v>44267.556944444441</c:v>
                </c:pt>
                <c:pt idx="18599">
                  <c:v>44222.961805555555</c:v>
                </c:pt>
                <c:pt idx="18600">
                  <c:v>44119.84097222222</c:v>
                </c:pt>
                <c:pt idx="18601">
                  <c:v>44140.887499999997</c:v>
                </c:pt>
                <c:pt idx="18602">
                  <c:v>44069.96875</c:v>
                </c:pt>
                <c:pt idx="18603">
                  <c:v>44065.261805555558</c:v>
                </c:pt>
                <c:pt idx="18604">
                  <c:v>44202.023611111108</c:v>
                </c:pt>
                <c:pt idx="18605">
                  <c:v>44024.40625</c:v>
                </c:pt>
                <c:pt idx="18606">
                  <c:v>44125.570138888892</c:v>
                </c:pt>
                <c:pt idx="18607">
                  <c:v>44112.890277777777</c:v>
                </c:pt>
                <c:pt idx="18608">
                  <c:v>44116.463888888888</c:v>
                </c:pt>
                <c:pt idx="18609">
                  <c:v>44079.211111111108</c:v>
                </c:pt>
                <c:pt idx="18610">
                  <c:v>44347.09652777778</c:v>
                </c:pt>
                <c:pt idx="18611">
                  <c:v>44340.03402777778</c:v>
                </c:pt>
                <c:pt idx="18612">
                  <c:v>44138.034722222219</c:v>
                </c:pt>
                <c:pt idx="18613">
                  <c:v>44326.997916666667</c:v>
                </c:pt>
                <c:pt idx="18614">
                  <c:v>44126.09652777778</c:v>
                </c:pt>
                <c:pt idx="18615">
                  <c:v>44086.9</c:v>
                </c:pt>
                <c:pt idx="18616">
                  <c:v>44034.046527777777</c:v>
                </c:pt>
                <c:pt idx="18617">
                  <c:v>44097.541666666664</c:v>
                </c:pt>
                <c:pt idx="18618">
                  <c:v>44094.195138888892</c:v>
                </c:pt>
                <c:pt idx="18619">
                  <c:v>44042.227777777778</c:v>
                </c:pt>
                <c:pt idx="18620">
                  <c:v>44141.25</c:v>
                </c:pt>
                <c:pt idx="18621">
                  <c:v>44191.861805555556</c:v>
                </c:pt>
                <c:pt idx="18622">
                  <c:v>44255.980555555558</c:v>
                </c:pt>
                <c:pt idx="18623">
                  <c:v>44276.328472222223</c:v>
                </c:pt>
                <c:pt idx="18624">
                  <c:v>44291.917361111111</c:v>
                </c:pt>
                <c:pt idx="18625">
                  <c:v>44041.563888888886</c:v>
                </c:pt>
                <c:pt idx="18626">
                  <c:v>44003.90902777778</c:v>
                </c:pt>
                <c:pt idx="18627">
                  <c:v>44160.35833333333</c:v>
                </c:pt>
                <c:pt idx="18628">
                  <c:v>44099.517361111109</c:v>
                </c:pt>
                <c:pt idx="18629">
                  <c:v>44243.186111111114</c:v>
                </c:pt>
                <c:pt idx="18630">
                  <c:v>44289.588194444441</c:v>
                </c:pt>
                <c:pt idx="18631">
                  <c:v>44267.109027777777</c:v>
                </c:pt>
                <c:pt idx="18632">
                  <c:v>44035.056944444441</c:v>
                </c:pt>
                <c:pt idx="18633">
                  <c:v>44017.570138888892</c:v>
                </c:pt>
                <c:pt idx="18634">
                  <c:v>44363.826388888891</c:v>
                </c:pt>
                <c:pt idx="18635">
                  <c:v>44364.520138888889</c:v>
                </c:pt>
                <c:pt idx="18636">
                  <c:v>44090.441666666666</c:v>
                </c:pt>
                <c:pt idx="18637">
                  <c:v>44320.775694444441</c:v>
                </c:pt>
                <c:pt idx="18638">
                  <c:v>44317.977083333331</c:v>
                </c:pt>
                <c:pt idx="18639">
                  <c:v>44130.503472222219</c:v>
                </c:pt>
                <c:pt idx="18640">
                  <c:v>44008.980555555558</c:v>
                </c:pt>
                <c:pt idx="18641">
                  <c:v>44110.183333333334</c:v>
                </c:pt>
                <c:pt idx="18642">
                  <c:v>44299.859722222223</c:v>
                </c:pt>
                <c:pt idx="18643">
                  <c:v>44023.864583333336</c:v>
                </c:pt>
                <c:pt idx="18644">
                  <c:v>44263.979861111111</c:v>
                </c:pt>
                <c:pt idx="18645">
                  <c:v>44323.166666666664</c:v>
                </c:pt>
                <c:pt idx="18646">
                  <c:v>44196.057638888888</c:v>
                </c:pt>
                <c:pt idx="18647">
                  <c:v>44204.418055555558</c:v>
                </c:pt>
                <c:pt idx="18648">
                  <c:v>44024.609722222223</c:v>
                </c:pt>
                <c:pt idx="18649">
                  <c:v>44131.817361111112</c:v>
                </c:pt>
                <c:pt idx="18650">
                  <c:v>44108.416666666664</c:v>
                </c:pt>
                <c:pt idx="18651">
                  <c:v>44159.747916666667</c:v>
                </c:pt>
                <c:pt idx="18652">
                  <c:v>44042.332638888889</c:v>
                </c:pt>
                <c:pt idx="18653">
                  <c:v>44036.760416666664</c:v>
                </c:pt>
                <c:pt idx="18654">
                  <c:v>44317.331944444442</c:v>
                </c:pt>
                <c:pt idx="18655">
                  <c:v>44190.251388888886</c:v>
                </c:pt>
                <c:pt idx="18656">
                  <c:v>44262.46875</c:v>
                </c:pt>
                <c:pt idx="18657">
                  <c:v>44283.704861111109</c:v>
                </c:pt>
                <c:pt idx="18658">
                  <c:v>44137.931250000001</c:v>
                </c:pt>
                <c:pt idx="18659">
                  <c:v>44160.587500000001</c:v>
                </c:pt>
                <c:pt idx="18660">
                  <c:v>44003.87777777778</c:v>
                </c:pt>
                <c:pt idx="18661">
                  <c:v>44338.950694444444</c:v>
                </c:pt>
                <c:pt idx="18662">
                  <c:v>44202.590277777781</c:v>
                </c:pt>
                <c:pt idx="18663">
                  <c:v>44244.27847222222</c:v>
                </c:pt>
                <c:pt idx="18664">
                  <c:v>44004.373611111114</c:v>
                </c:pt>
                <c:pt idx="18665">
                  <c:v>44168.535416666666</c:v>
                </c:pt>
                <c:pt idx="18666">
                  <c:v>44000.481944444444</c:v>
                </c:pt>
                <c:pt idx="18667">
                  <c:v>44343.422222222223</c:v>
                </c:pt>
                <c:pt idx="18668">
                  <c:v>44143.544444444444</c:v>
                </c:pt>
                <c:pt idx="18669">
                  <c:v>44012.662499999999</c:v>
                </c:pt>
                <c:pt idx="18670">
                  <c:v>44075.011805555558</c:v>
                </c:pt>
                <c:pt idx="18671">
                  <c:v>44036.677083333336</c:v>
                </c:pt>
                <c:pt idx="18672">
                  <c:v>44027.05</c:v>
                </c:pt>
                <c:pt idx="18673">
                  <c:v>44074.347916666666</c:v>
                </c:pt>
                <c:pt idx="18674">
                  <c:v>44162.289583333331</c:v>
                </c:pt>
                <c:pt idx="18675">
                  <c:v>44044.458333333336</c:v>
                </c:pt>
                <c:pt idx="18676">
                  <c:v>44009.67291666667</c:v>
                </c:pt>
                <c:pt idx="18677">
                  <c:v>44064.51666666667</c:v>
                </c:pt>
                <c:pt idx="18678">
                  <c:v>44252.284722222219</c:v>
                </c:pt>
                <c:pt idx="18679">
                  <c:v>44059.271527777775</c:v>
                </c:pt>
                <c:pt idx="18680">
                  <c:v>44068.905555555553</c:v>
                </c:pt>
                <c:pt idx="18681">
                  <c:v>44337.21597222222</c:v>
                </c:pt>
                <c:pt idx="18682">
                  <c:v>44186.231944444444</c:v>
                </c:pt>
                <c:pt idx="18683">
                  <c:v>44079.272222222222</c:v>
                </c:pt>
                <c:pt idx="18684">
                  <c:v>44293.996527777781</c:v>
                </c:pt>
                <c:pt idx="18685">
                  <c:v>44272.30972222222</c:v>
                </c:pt>
                <c:pt idx="18686">
                  <c:v>44106.744444444441</c:v>
                </c:pt>
                <c:pt idx="18687">
                  <c:v>44037.95416666667</c:v>
                </c:pt>
                <c:pt idx="18688">
                  <c:v>44281.734027777777</c:v>
                </c:pt>
                <c:pt idx="18689">
                  <c:v>44199.45208333333</c:v>
                </c:pt>
                <c:pt idx="18690">
                  <c:v>44365.231944444444</c:v>
                </c:pt>
                <c:pt idx="18691">
                  <c:v>44182.131249999999</c:v>
                </c:pt>
                <c:pt idx="18692">
                  <c:v>44279.102083333331</c:v>
                </c:pt>
                <c:pt idx="18693">
                  <c:v>44193.865972222222</c:v>
                </c:pt>
                <c:pt idx="18694">
                  <c:v>44015.354166666664</c:v>
                </c:pt>
                <c:pt idx="18695">
                  <c:v>44083.626388888886</c:v>
                </c:pt>
                <c:pt idx="18696">
                  <c:v>44171.453472222223</c:v>
                </c:pt>
                <c:pt idx="18697">
                  <c:v>44147.547222222223</c:v>
                </c:pt>
                <c:pt idx="18698">
                  <c:v>44285.283333333333</c:v>
                </c:pt>
                <c:pt idx="18699">
                  <c:v>44295.967361111114</c:v>
                </c:pt>
                <c:pt idx="18700">
                  <c:v>44190.291666666664</c:v>
                </c:pt>
                <c:pt idx="18701">
                  <c:v>44190.48333333333</c:v>
                </c:pt>
                <c:pt idx="18702">
                  <c:v>44215.674305555556</c:v>
                </c:pt>
                <c:pt idx="18703">
                  <c:v>44349.375694444447</c:v>
                </c:pt>
                <c:pt idx="18704">
                  <c:v>44070.893750000003</c:v>
                </c:pt>
                <c:pt idx="18705">
                  <c:v>44280.277083333334</c:v>
                </c:pt>
                <c:pt idx="18706">
                  <c:v>44067.71875</c:v>
                </c:pt>
                <c:pt idx="18707">
                  <c:v>44146.094444444447</c:v>
                </c:pt>
                <c:pt idx="18708">
                  <c:v>44109.457638888889</c:v>
                </c:pt>
                <c:pt idx="18709">
                  <c:v>44194.718055555553</c:v>
                </c:pt>
                <c:pt idx="18710">
                  <c:v>44310.34375</c:v>
                </c:pt>
                <c:pt idx="18711">
                  <c:v>44142.075694444444</c:v>
                </c:pt>
                <c:pt idx="18712">
                  <c:v>44109.977777777778</c:v>
                </c:pt>
                <c:pt idx="18713">
                  <c:v>44355.619444444441</c:v>
                </c:pt>
                <c:pt idx="18714">
                  <c:v>44034.890277777777</c:v>
                </c:pt>
                <c:pt idx="18715">
                  <c:v>44296.300694444442</c:v>
                </c:pt>
                <c:pt idx="18716">
                  <c:v>44206.21597222222</c:v>
                </c:pt>
                <c:pt idx="18717">
                  <c:v>44330.567361111112</c:v>
                </c:pt>
                <c:pt idx="18718">
                  <c:v>44102.95416666667</c:v>
                </c:pt>
                <c:pt idx="18719">
                  <c:v>44112.152083333334</c:v>
                </c:pt>
                <c:pt idx="18720">
                  <c:v>44339.023611111108</c:v>
                </c:pt>
                <c:pt idx="18721">
                  <c:v>44348.347916666666</c:v>
                </c:pt>
                <c:pt idx="18722">
                  <c:v>44137.890972222223</c:v>
                </c:pt>
                <c:pt idx="18723">
                  <c:v>44288.890277777777</c:v>
                </c:pt>
                <c:pt idx="18724">
                  <c:v>44001.624305555553</c:v>
                </c:pt>
                <c:pt idx="18725">
                  <c:v>44261.14166666667</c:v>
                </c:pt>
                <c:pt idx="18726">
                  <c:v>44038.114583333336</c:v>
                </c:pt>
                <c:pt idx="18727">
                  <c:v>44300.215277777781</c:v>
                </c:pt>
                <c:pt idx="18728">
                  <c:v>44133.563888888886</c:v>
                </c:pt>
                <c:pt idx="18729">
                  <c:v>44072.0625</c:v>
                </c:pt>
                <c:pt idx="18730">
                  <c:v>44236.898611111108</c:v>
                </c:pt>
                <c:pt idx="18731">
                  <c:v>44179.582638888889</c:v>
                </c:pt>
                <c:pt idx="18732">
                  <c:v>44153.258333333331</c:v>
                </c:pt>
                <c:pt idx="18733">
                  <c:v>44090.263888888891</c:v>
                </c:pt>
                <c:pt idx="18734">
                  <c:v>44328.72152777778</c:v>
                </c:pt>
                <c:pt idx="18735">
                  <c:v>44127.65</c:v>
                </c:pt>
                <c:pt idx="18736">
                  <c:v>44175.013194444444</c:v>
                </c:pt>
                <c:pt idx="18737">
                  <c:v>44016.156944444447</c:v>
                </c:pt>
                <c:pt idx="18738">
                  <c:v>44246.220833333333</c:v>
                </c:pt>
                <c:pt idx="18739">
                  <c:v>44081.131944444445</c:v>
                </c:pt>
                <c:pt idx="18740">
                  <c:v>44050.960416666669</c:v>
                </c:pt>
                <c:pt idx="18741">
                  <c:v>44039.35</c:v>
                </c:pt>
                <c:pt idx="18742">
                  <c:v>44282.95208333333</c:v>
                </c:pt>
                <c:pt idx="18743">
                  <c:v>44350.9</c:v>
                </c:pt>
                <c:pt idx="18744">
                  <c:v>44248.121527777781</c:v>
                </c:pt>
                <c:pt idx="18745">
                  <c:v>44329.387499999997</c:v>
                </c:pt>
                <c:pt idx="18746">
                  <c:v>44338.025694444441</c:v>
                </c:pt>
                <c:pt idx="18747">
                  <c:v>44167.219444444447</c:v>
                </c:pt>
                <c:pt idx="18748">
                  <c:v>44065.352777777778</c:v>
                </c:pt>
                <c:pt idx="18749">
                  <c:v>44165.56527777778</c:v>
                </c:pt>
                <c:pt idx="18750">
                  <c:v>44112.64166666667</c:v>
                </c:pt>
                <c:pt idx="18751">
                  <c:v>44020.654861111114</c:v>
                </c:pt>
                <c:pt idx="18752">
                  <c:v>44200.479861111111</c:v>
                </c:pt>
                <c:pt idx="18753">
                  <c:v>44306.28125</c:v>
                </c:pt>
                <c:pt idx="18754">
                  <c:v>44136.411805555559</c:v>
                </c:pt>
                <c:pt idx="18755">
                  <c:v>44281.222222222219</c:v>
                </c:pt>
                <c:pt idx="18756">
                  <c:v>44365.154166666667</c:v>
                </c:pt>
                <c:pt idx="18757">
                  <c:v>44039.424305555556</c:v>
                </c:pt>
                <c:pt idx="18758">
                  <c:v>44148.284722222219</c:v>
                </c:pt>
                <c:pt idx="18759">
                  <c:v>44090.893055555556</c:v>
                </c:pt>
                <c:pt idx="18760">
                  <c:v>44248.962500000001</c:v>
                </c:pt>
                <c:pt idx="18761">
                  <c:v>44204.540972222225</c:v>
                </c:pt>
                <c:pt idx="18762">
                  <c:v>44317.581250000003</c:v>
                </c:pt>
                <c:pt idx="18763">
                  <c:v>44185.347916666666</c:v>
                </c:pt>
                <c:pt idx="18764">
                  <c:v>44032.890277777777</c:v>
                </c:pt>
                <c:pt idx="18765">
                  <c:v>44050.876388888886</c:v>
                </c:pt>
                <c:pt idx="18766">
                  <c:v>44016.923611111109</c:v>
                </c:pt>
                <c:pt idx="18767">
                  <c:v>44153.167361111111</c:v>
                </c:pt>
                <c:pt idx="18768">
                  <c:v>44217.053472222222</c:v>
                </c:pt>
                <c:pt idx="18769">
                  <c:v>44041.630555555559</c:v>
                </c:pt>
                <c:pt idx="18770">
                  <c:v>44022.609722222223</c:v>
                </c:pt>
                <c:pt idx="18771">
                  <c:v>44264.967361111114</c:v>
                </c:pt>
                <c:pt idx="18772">
                  <c:v>44253.174305555556</c:v>
                </c:pt>
                <c:pt idx="18773">
                  <c:v>44341.806250000001</c:v>
                </c:pt>
                <c:pt idx="18774">
                  <c:v>44118.443749999999</c:v>
                </c:pt>
                <c:pt idx="18775">
                  <c:v>44169.052083333336</c:v>
                </c:pt>
                <c:pt idx="18776">
                  <c:v>44354.075694444444</c:v>
                </c:pt>
                <c:pt idx="18777">
                  <c:v>44069.54791666667</c:v>
                </c:pt>
                <c:pt idx="18778">
                  <c:v>44023.129861111112</c:v>
                </c:pt>
                <c:pt idx="18779">
                  <c:v>44193.286111111112</c:v>
                </c:pt>
                <c:pt idx="18780">
                  <c:v>44236.142361111109</c:v>
                </c:pt>
                <c:pt idx="18781">
                  <c:v>44302.314583333333</c:v>
                </c:pt>
                <c:pt idx="18782">
                  <c:v>44193.1</c:v>
                </c:pt>
                <c:pt idx="18783">
                  <c:v>44098.972916666666</c:v>
                </c:pt>
                <c:pt idx="18784">
                  <c:v>44073.074999999997</c:v>
                </c:pt>
                <c:pt idx="18785">
                  <c:v>44342.004166666666</c:v>
                </c:pt>
                <c:pt idx="18786">
                  <c:v>44276.331250000003</c:v>
                </c:pt>
                <c:pt idx="18787">
                  <c:v>44050.122916666667</c:v>
                </c:pt>
                <c:pt idx="18788">
                  <c:v>44060.470138888886</c:v>
                </c:pt>
                <c:pt idx="18789">
                  <c:v>44120.466666666667</c:v>
                </c:pt>
                <c:pt idx="18790">
                  <c:v>44039.559027777781</c:v>
                </c:pt>
                <c:pt idx="18791">
                  <c:v>44306.873611111114</c:v>
                </c:pt>
                <c:pt idx="18792">
                  <c:v>44133.822916666664</c:v>
                </c:pt>
                <c:pt idx="18793">
                  <c:v>44114.918749999997</c:v>
                </c:pt>
                <c:pt idx="18794">
                  <c:v>44093.71597222222</c:v>
                </c:pt>
                <c:pt idx="18795">
                  <c:v>44147.340277777781</c:v>
                </c:pt>
                <c:pt idx="18796">
                  <c:v>44340.493750000001</c:v>
                </c:pt>
                <c:pt idx="18797">
                  <c:v>44241.659722222219</c:v>
                </c:pt>
                <c:pt idx="18798">
                  <c:v>44093.01458333333</c:v>
                </c:pt>
                <c:pt idx="18799">
                  <c:v>44154.385416666664</c:v>
                </c:pt>
                <c:pt idx="18800">
                  <c:v>44082.979166666664</c:v>
                </c:pt>
                <c:pt idx="18801">
                  <c:v>44324.227777777778</c:v>
                </c:pt>
                <c:pt idx="18802">
                  <c:v>44201.279861111114</c:v>
                </c:pt>
                <c:pt idx="18803">
                  <c:v>44220.394444444442</c:v>
                </c:pt>
                <c:pt idx="18804">
                  <c:v>44230.296527777777</c:v>
                </c:pt>
                <c:pt idx="18805">
                  <c:v>44186.03125</c:v>
                </c:pt>
                <c:pt idx="18806">
                  <c:v>44094.884722222225</c:v>
                </c:pt>
                <c:pt idx="18807">
                  <c:v>44048.98333333333</c:v>
                </c:pt>
                <c:pt idx="18808">
                  <c:v>44180.63958333333</c:v>
                </c:pt>
                <c:pt idx="18809">
                  <c:v>44277.995833333334</c:v>
                </c:pt>
                <c:pt idx="18810">
                  <c:v>44314.698611111111</c:v>
                </c:pt>
                <c:pt idx="18811">
                  <c:v>44127.824999999997</c:v>
                </c:pt>
                <c:pt idx="18812">
                  <c:v>44065.073611111111</c:v>
                </c:pt>
                <c:pt idx="18813">
                  <c:v>44197.642361111109</c:v>
                </c:pt>
                <c:pt idx="18814">
                  <c:v>44234.857638888891</c:v>
                </c:pt>
                <c:pt idx="18815">
                  <c:v>44218.571527777778</c:v>
                </c:pt>
                <c:pt idx="18816">
                  <c:v>44181.822916666664</c:v>
                </c:pt>
                <c:pt idx="18817">
                  <c:v>44072.504861111112</c:v>
                </c:pt>
                <c:pt idx="18818">
                  <c:v>44014.015972222223</c:v>
                </c:pt>
                <c:pt idx="18819">
                  <c:v>44018.7</c:v>
                </c:pt>
                <c:pt idx="18820">
                  <c:v>44101.556250000001</c:v>
                </c:pt>
                <c:pt idx="18821">
                  <c:v>44239.629861111112</c:v>
                </c:pt>
                <c:pt idx="18822">
                  <c:v>44326.07708333333</c:v>
                </c:pt>
                <c:pt idx="18823">
                  <c:v>44008.725694444445</c:v>
                </c:pt>
                <c:pt idx="18824">
                  <c:v>44036.731249999997</c:v>
                </c:pt>
                <c:pt idx="18825">
                  <c:v>44281.257638888892</c:v>
                </c:pt>
                <c:pt idx="18826">
                  <c:v>44168.704861111109</c:v>
                </c:pt>
                <c:pt idx="18827">
                  <c:v>44024.154861111114</c:v>
                </c:pt>
                <c:pt idx="18828">
                  <c:v>44231.5</c:v>
                </c:pt>
                <c:pt idx="18829">
                  <c:v>44199.365277777775</c:v>
                </c:pt>
                <c:pt idx="18830">
                  <c:v>44130.362500000003</c:v>
                </c:pt>
                <c:pt idx="18831">
                  <c:v>44254.752083333333</c:v>
                </c:pt>
                <c:pt idx="18832">
                  <c:v>44326.946527777778</c:v>
                </c:pt>
                <c:pt idx="18833">
                  <c:v>44052.313888888886</c:v>
                </c:pt>
                <c:pt idx="18834">
                  <c:v>44154.854166666664</c:v>
                </c:pt>
                <c:pt idx="18835">
                  <c:v>44348.969444444447</c:v>
                </c:pt>
                <c:pt idx="18836">
                  <c:v>44009.887499999997</c:v>
                </c:pt>
                <c:pt idx="18837">
                  <c:v>44284.82916666667</c:v>
                </c:pt>
                <c:pt idx="18838">
                  <c:v>44164.329861111109</c:v>
                </c:pt>
                <c:pt idx="18839">
                  <c:v>44103.021527777775</c:v>
                </c:pt>
                <c:pt idx="18840">
                  <c:v>44007.431250000001</c:v>
                </c:pt>
                <c:pt idx="18841">
                  <c:v>44187.709722222222</c:v>
                </c:pt>
                <c:pt idx="18842">
                  <c:v>44142.256944444445</c:v>
                </c:pt>
                <c:pt idx="18843">
                  <c:v>44014.824305555558</c:v>
                </c:pt>
                <c:pt idx="18844">
                  <c:v>44280.75</c:v>
                </c:pt>
                <c:pt idx="18845">
                  <c:v>44325.46597222222</c:v>
                </c:pt>
                <c:pt idx="18846">
                  <c:v>44318.175000000003</c:v>
                </c:pt>
                <c:pt idx="18847">
                  <c:v>44298.579861111109</c:v>
                </c:pt>
                <c:pt idx="18848">
                  <c:v>44315.90347222222</c:v>
                </c:pt>
                <c:pt idx="18849">
                  <c:v>44214.10833333333</c:v>
                </c:pt>
                <c:pt idx="18850">
                  <c:v>44026.384722222225</c:v>
                </c:pt>
                <c:pt idx="18851">
                  <c:v>44085.725694444445</c:v>
                </c:pt>
                <c:pt idx="18852">
                  <c:v>44166.32916666667</c:v>
                </c:pt>
                <c:pt idx="18853">
                  <c:v>44255.543749999997</c:v>
                </c:pt>
                <c:pt idx="18854">
                  <c:v>44131.493750000001</c:v>
                </c:pt>
                <c:pt idx="18855">
                  <c:v>44363.324305555558</c:v>
                </c:pt>
                <c:pt idx="18856">
                  <c:v>44201.395138888889</c:v>
                </c:pt>
                <c:pt idx="18857">
                  <c:v>44159.411805555559</c:v>
                </c:pt>
                <c:pt idx="18858">
                  <c:v>44158.543055555558</c:v>
                </c:pt>
                <c:pt idx="18859">
                  <c:v>44248.068055555559</c:v>
                </c:pt>
                <c:pt idx="18860">
                  <c:v>44072.11041666667</c:v>
                </c:pt>
                <c:pt idx="18861">
                  <c:v>44094.359027777777</c:v>
                </c:pt>
                <c:pt idx="18862">
                  <c:v>44138.602777777778</c:v>
                </c:pt>
                <c:pt idx="18863">
                  <c:v>44027.384722222225</c:v>
                </c:pt>
                <c:pt idx="18864">
                  <c:v>44154.925694444442</c:v>
                </c:pt>
                <c:pt idx="18865">
                  <c:v>44035.092361111114</c:v>
                </c:pt>
                <c:pt idx="18866">
                  <c:v>44076.367361111108</c:v>
                </c:pt>
                <c:pt idx="18867">
                  <c:v>44280.34652777778</c:v>
                </c:pt>
                <c:pt idx="18868">
                  <c:v>44237.468055555553</c:v>
                </c:pt>
                <c:pt idx="18869">
                  <c:v>44004.675000000003</c:v>
                </c:pt>
                <c:pt idx="18870">
                  <c:v>44112.460416666669</c:v>
                </c:pt>
                <c:pt idx="18871">
                  <c:v>44252.111805555556</c:v>
                </c:pt>
                <c:pt idx="18872">
                  <c:v>44331.493055555555</c:v>
                </c:pt>
                <c:pt idx="18873">
                  <c:v>44306.980555555558</c:v>
                </c:pt>
                <c:pt idx="18874">
                  <c:v>44361.87777777778</c:v>
                </c:pt>
                <c:pt idx="18875">
                  <c:v>44139.412499999999</c:v>
                </c:pt>
                <c:pt idx="18876">
                  <c:v>44175.972222222219</c:v>
                </c:pt>
                <c:pt idx="18877">
                  <c:v>44198.852777777778</c:v>
                </c:pt>
                <c:pt idx="18878">
                  <c:v>44303.07916666667</c:v>
                </c:pt>
                <c:pt idx="18879">
                  <c:v>44091.824305555558</c:v>
                </c:pt>
                <c:pt idx="18880">
                  <c:v>44219.895138888889</c:v>
                </c:pt>
                <c:pt idx="18881">
                  <c:v>44173.0625</c:v>
                </c:pt>
                <c:pt idx="18882">
                  <c:v>44064.960416666669</c:v>
                </c:pt>
                <c:pt idx="18883">
                  <c:v>44230.709027777775</c:v>
                </c:pt>
                <c:pt idx="18884">
                  <c:v>44294.625</c:v>
                </c:pt>
                <c:pt idx="18885">
                  <c:v>44025.995138888888</c:v>
                </c:pt>
                <c:pt idx="18886">
                  <c:v>44185.081944444442</c:v>
                </c:pt>
                <c:pt idx="18887">
                  <c:v>44131.493750000001</c:v>
                </c:pt>
                <c:pt idx="18888">
                  <c:v>44339.058333333334</c:v>
                </c:pt>
                <c:pt idx="18889">
                  <c:v>44061.277777777781</c:v>
                </c:pt>
                <c:pt idx="18890">
                  <c:v>44113.789583333331</c:v>
                </c:pt>
                <c:pt idx="18891">
                  <c:v>44137.424305555556</c:v>
                </c:pt>
                <c:pt idx="18892">
                  <c:v>44067.272916666669</c:v>
                </c:pt>
                <c:pt idx="18893">
                  <c:v>44260.969444444447</c:v>
                </c:pt>
                <c:pt idx="18894">
                  <c:v>44051.984722222223</c:v>
                </c:pt>
                <c:pt idx="18895">
                  <c:v>44170.456250000003</c:v>
                </c:pt>
                <c:pt idx="18896">
                  <c:v>44057.647916666669</c:v>
                </c:pt>
                <c:pt idx="18897">
                  <c:v>44313.454861111109</c:v>
                </c:pt>
                <c:pt idx="18898">
                  <c:v>44334.009722222225</c:v>
                </c:pt>
                <c:pt idx="18899">
                  <c:v>44195.755555555559</c:v>
                </c:pt>
                <c:pt idx="18900">
                  <c:v>44276.121527777781</c:v>
                </c:pt>
                <c:pt idx="18901">
                  <c:v>44284.909722222219</c:v>
                </c:pt>
                <c:pt idx="18902">
                  <c:v>44234.186111111114</c:v>
                </c:pt>
                <c:pt idx="18903">
                  <c:v>44134.702777777777</c:v>
                </c:pt>
                <c:pt idx="18904">
                  <c:v>44127.093055555553</c:v>
                </c:pt>
                <c:pt idx="18905">
                  <c:v>44086.928472222222</c:v>
                </c:pt>
                <c:pt idx="18906">
                  <c:v>44222.380555555559</c:v>
                </c:pt>
                <c:pt idx="18907">
                  <c:v>44239.722222222219</c:v>
                </c:pt>
                <c:pt idx="18908">
                  <c:v>44007.769444444442</c:v>
                </c:pt>
                <c:pt idx="18909">
                  <c:v>44071.352083333331</c:v>
                </c:pt>
                <c:pt idx="18910">
                  <c:v>44151.316666666666</c:v>
                </c:pt>
                <c:pt idx="18911">
                  <c:v>44202.70416666667</c:v>
                </c:pt>
                <c:pt idx="18912">
                  <c:v>44152.082638888889</c:v>
                </c:pt>
                <c:pt idx="18913">
                  <c:v>44206.211805555555</c:v>
                </c:pt>
                <c:pt idx="18914">
                  <c:v>44207.816666666666</c:v>
                </c:pt>
                <c:pt idx="18915">
                  <c:v>44188.917361111111</c:v>
                </c:pt>
                <c:pt idx="18916">
                  <c:v>44347.457638888889</c:v>
                </c:pt>
                <c:pt idx="18917">
                  <c:v>44070.734027777777</c:v>
                </c:pt>
                <c:pt idx="18918">
                  <c:v>44136.568055555559</c:v>
                </c:pt>
                <c:pt idx="18919">
                  <c:v>44167.140972222223</c:v>
                </c:pt>
                <c:pt idx="18920">
                  <c:v>44361.537499999999</c:v>
                </c:pt>
                <c:pt idx="18921">
                  <c:v>44303.418055555558</c:v>
                </c:pt>
                <c:pt idx="18922">
                  <c:v>44234.694444444445</c:v>
                </c:pt>
                <c:pt idx="18923">
                  <c:v>44195.707638888889</c:v>
                </c:pt>
                <c:pt idx="18924">
                  <c:v>44044.331250000003</c:v>
                </c:pt>
                <c:pt idx="18925">
                  <c:v>44020.322222222225</c:v>
                </c:pt>
                <c:pt idx="18926">
                  <c:v>44156.738888888889</c:v>
                </c:pt>
                <c:pt idx="18927">
                  <c:v>44090.412499999999</c:v>
                </c:pt>
                <c:pt idx="18928">
                  <c:v>44294.876388888886</c:v>
                </c:pt>
                <c:pt idx="18929">
                  <c:v>44022.669444444444</c:v>
                </c:pt>
                <c:pt idx="18930">
                  <c:v>44007.884027777778</c:v>
                </c:pt>
                <c:pt idx="18931">
                  <c:v>44082.856249999997</c:v>
                </c:pt>
                <c:pt idx="18932">
                  <c:v>44022.46597222222</c:v>
                </c:pt>
                <c:pt idx="18933">
                  <c:v>44109.90625</c:v>
                </c:pt>
                <c:pt idx="18934">
                  <c:v>44171.863888888889</c:v>
                </c:pt>
                <c:pt idx="18935">
                  <c:v>44356.425694444442</c:v>
                </c:pt>
                <c:pt idx="18936">
                  <c:v>44338.727777777778</c:v>
                </c:pt>
                <c:pt idx="18937">
                  <c:v>44181.753472222219</c:v>
                </c:pt>
                <c:pt idx="18938">
                  <c:v>44005.946527777778</c:v>
                </c:pt>
                <c:pt idx="18939">
                  <c:v>44083.276388888888</c:v>
                </c:pt>
                <c:pt idx="18940">
                  <c:v>44241.628472222219</c:v>
                </c:pt>
                <c:pt idx="18941">
                  <c:v>44238.427777777775</c:v>
                </c:pt>
                <c:pt idx="18942">
                  <c:v>44075.385416666664</c:v>
                </c:pt>
                <c:pt idx="18943">
                  <c:v>44151.161111111112</c:v>
                </c:pt>
                <c:pt idx="18944">
                  <c:v>44235.574999999997</c:v>
                </c:pt>
                <c:pt idx="18945">
                  <c:v>44297.248611111114</c:v>
                </c:pt>
                <c:pt idx="18946">
                  <c:v>44003.541666666664</c:v>
                </c:pt>
                <c:pt idx="18947">
                  <c:v>44278.441666666666</c:v>
                </c:pt>
                <c:pt idx="18948">
                  <c:v>44183.504861111112</c:v>
                </c:pt>
                <c:pt idx="18949">
                  <c:v>44012.009027777778</c:v>
                </c:pt>
                <c:pt idx="18950">
                  <c:v>44186.741666666669</c:v>
                </c:pt>
                <c:pt idx="18951">
                  <c:v>44260.269444444442</c:v>
                </c:pt>
                <c:pt idx="18952">
                  <c:v>44180.820833333331</c:v>
                </c:pt>
                <c:pt idx="18953">
                  <c:v>44266.842361111114</c:v>
                </c:pt>
                <c:pt idx="18954">
                  <c:v>44067.76458333333</c:v>
                </c:pt>
                <c:pt idx="18955">
                  <c:v>44193.519444444442</c:v>
                </c:pt>
                <c:pt idx="18956">
                  <c:v>44358.573611111111</c:v>
                </c:pt>
                <c:pt idx="18957">
                  <c:v>44029.511805555558</c:v>
                </c:pt>
                <c:pt idx="18958">
                  <c:v>44007.71875</c:v>
                </c:pt>
                <c:pt idx="18959">
                  <c:v>44031.84097222222</c:v>
                </c:pt>
                <c:pt idx="18960">
                  <c:v>44116.570138888892</c:v>
                </c:pt>
                <c:pt idx="18961">
                  <c:v>44233.700694444444</c:v>
                </c:pt>
                <c:pt idx="18962">
                  <c:v>44169.998611111114</c:v>
                </c:pt>
                <c:pt idx="18963">
                  <c:v>44005.724999999999</c:v>
                </c:pt>
                <c:pt idx="18964">
                  <c:v>44199.45416666667</c:v>
                </c:pt>
                <c:pt idx="18965">
                  <c:v>44291.523611111108</c:v>
                </c:pt>
                <c:pt idx="18966">
                  <c:v>44150.890277777777</c:v>
                </c:pt>
                <c:pt idx="18967">
                  <c:v>44073.018055555556</c:v>
                </c:pt>
                <c:pt idx="18968">
                  <c:v>44170.379166666666</c:v>
                </c:pt>
                <c:pt idx="18969">
                  <c:v>44281.922222222223</c:v>
                </c:pt>
                <c:pt idx="18970">
                  <c:v>44324.895138888889</c:v>
                </c:pt>
                <c:pt idx="18971">
                  <c:v>44337.686805555553</c:v>
                </c:pt>
                <c:pt idx="18972">
                  <c:v>44107.106249999997</c:v>
                </c:pt>
                <c:pt idx="18973">
                  <c:v>44091.144444444442</c:v>
                </c:pt>
                <c:pt idx="18974">
                  <c:v>44007.428472222222</c:v>
                </c:pt>
                <c:pt idx="18975">
                  <c:v>44077.616666666669</c:v>
                </c:pt>
                <c:pt idx="18976">
                  <c:v>44265.184027777781</c:v>
                </c:pt>
                <c:pt idx="18977">
                  <c:v>44171.263194444444</c:v>
                </c:pt>
                <c:pt idx="18978">
                  <c:v>44274.65625</c:v>
                </c:pt>
                <c:pt idx="18979">
                  <c:v>44262.892361111109</c:v>
                </c:pt>
                <c:pt idx="18980">
                  <c:v>44156.529166666667</c:v>
                </c:pt>
                <c:pt idx="18981">
                  <c:v>44349.925000000003</c:v>
                </c:pt>
                <c:pt idx="18982">
                  <c:v>44098.214583333334</c:v>
                </c:pt>
                <c:pt idx="18983">
                  <c:v>44184.259722222225</c:v>
                </c:pt>
                <c:pt idx="18984">
                  <c:v>44184.717361111114</c:v>
                </c:pt>
                <c:pt idx="18985">
                  <c:v>44068.146527777775</c:v>
                </c:pt>
                <c:pt idx="18986">
                  <c:v>44307.025694444441</c:v>
                </c:pt>
                <c:pt idx="18987">
                  <c:v>44146.070833333331</c:v>
                </c:pt>
                <c:pt idx="18988">
                  <c:v>44089.8125</c:v>
                </c:pt>
                <c:pt idx="18989">
                  <c:v>44262.004166666666</c:v>
                </c:pt>
                <c:pt idx="18990">
                  <c:v>44114.388888888891</c:v>
                </c:pt>
                <c:pt idx="18991">
                  <c:v>44294.086111111108</c:v>
                </c:pt>
                <c:pt idx="18992">
                  <c:v>44187.117361111108</c:v>
                </c:pt>
                <c:pt idx="18993">
                  <c:v>44282.224999999999</c:v>
                </c:pt>
                <c:pt idx="18994">
                  <c:v>44058.753472222219</c:v>
                </c:pt>
                <c:pt idx="18995">
                  <c:v>44241.947916666664</c:v>
                </c:pt>
                <c:pt idx="18996">
                  <c:v>44312.636805555558</c:v>
                </c:pt>
                <c:pt idx="18997">
                  <c:v>44175.947222222225</c:v>
                </c:pt>
                <c:pt idx="18998">
                  <c:v>44225.190972222219</c:v>
                </c:pt>
                <c:pt idx="18999">
                  <c:v>44019.861805555556</c:v>
                </c:pt>
                <c:pt idx="19000">
                  <c:v>44162.902777777781</c:v>
                </c:pt>
                <c:pt idx="19001">
                  <c:v>44171.117361111108</c:v>
                </c:pt>
                <c:pt idx="19002">
                  <c:v>44098.279166666667</c:v>
                </c:pt>
                <c:pt idx="19003">
                  <c:v>44139.313194444447</c:v>
                </c:pt>
                <c:pt idx="19004">
                  <c:v>44101.509722222225</c:v>
                </c:pt>
                <c:pt idx="19005">
                  <c:v>44102.893055555556</c:v>
                </c:pt>
                <c:pt idx="19006">
                  <c:v>44146.551388888889</c:v>
                </c:pt>
                <c:pt idx="19007">
                  <c:v>44143.23333333333</c:v>
                </c:pt>
                <c:pt idx="19008">
                  <c:v>44097.734722222223</c:v>
                </c:pt>
                <c:pt idx="19009">
                  <c:v>44057.998611111114</c:v>
                </c:pt>
                <c:pt idx="19010">
                  <c:v>44330.458333333336</c:v>
                </c:pt>
                <c:pt idx="19011">
                  <c:v>44325.030555555553</c:v>
                </c:pt>
                <c:pt idx="19012">
                  <c:v>44189.530555555553</c:v>
                </c:pt>
                <c:pt idx="19013">
                  <c:v>44266.400694444441</c:v>
                </c:pt>
                <c:pt idx="19014">
                  <c:v>44337.425694444442</c:v>
                </c:pt>
                <c:pt idx="19015">
                  <c:v>44234.605555555558</c:v>
                </c:pt>
                <c:pt idx="19016">
                  <c:v>44013.022222222222</c:v>
                </c:pt>
                <c:pt idx="19017">
                  <c:v>44088.025694444441</c:v>
                </c:pt>
                <c:pt idx="19018">
                  <c:v>44224.079861111109</c:v>
                </c:pt>
                <c:pt idx="19019">
                  <c:v>44100.518750000003</c:v>
                </c:pt>
                <c:pt idx="19020">
                  <c:v>44327.351388888892</c:v>
                </c:pt>
                <c:pt idx="19021">
                  <c:v>44046.704861111109</c:v>
                </c:pt>
                <c:pt idx="19022">
                  <c:v>44227.399305555555</c:v>
                </c:pt>
                <c:pt idx="19023">
                  <c:v>44028.425694444442</c:v>
                </c:pt>
                <c:pt idx="19024">
                  <c:v>44200.417361111111</c:v>
                </c:pt>
                <c:pt idx="19025">
                  <c:v>44140.724999999999</c:v>
                </c:pt>
                <c:pt idx="19026">
                  <c:v>44242.280555555553</c:v>
                </c:pt>
                <c:pt idx="19027">
                  <c:v>44340.775000000001</c:v>
                </c:pt>
                <c:pt idx="19028">
                  <c:v>44272.831944444442</c:v>
                </c:pt>
                <c:pt idx="19029">
                  <c:v>44098.697222222225</c:v>
                </c:pt>
                <c:pt idx="19030">
                  <c:v>44260.071527777778</c:v>
                </c:pt>
                <c:pt idx="19031">
                  <c:v>44313.168055555558</c:v>
                </c:pt>
                <c:pt idx="19032">
                  <c:v>44285.161111111112</c:v>
                </c:pt>
                <c:pt idx="19033">
                  <c:v>44056.989583333336</c:v>
                </c:pt>
                <c:pt idx="19034">
                  <c:v>44106.65</c:v>
                </c:pt>
                <c:pt idx="19035">
                  <c:v>44304.332638888889</c:v>
                </c:pt>
                <c:pt idx="19036">
                  <c:v>44311.414583333331</c:v>
                </c:pt>
                <c:pt idx="19037">
                  <c:v>44344.986805555556</c:v>
                </c:pt>
                <c:pt idx="19038">
                  <c:v>44303.119444444441</c:v>
                </c:pt>
                <c:pt idx="19039">
                  <c:v>44026.392361111109</c:v>
                </c:pt>
                <c:pt idx="19040">
                  <c:v>44332.271527777775</c:v>
                </c:pt>
                <c:pt idx="19041">
                  <c:v>44108.161805555559</c:v>
                </c:pt>
                <c:pt idx="19042">
                  <c:v>44359.092361111114</c:v>
                </c:pt>
                <c:pt idx="19043">
                  <c:v>44063.427777777775</c:v>
                </c:pt>
                <c:pt idx="19044">
                  <c:v>44169.800694444442</c:v>
                </c:pt>
                <c:pt idx="19045">
                  <c:v>44347.502083333333</c:v>
                </c:pt>
                <c:pt idx="19046">
                  <c:v>44315.352083333331</c:v>
                </c:pt>
                <c:pt idx="19047">
                  <c:v>44152.166666666664</c:v>
                </c:pt>
                <c:pt idx="19048">
                  <c:v>44046.088194444441</c:v>
                </c:pt>
                <c:pt idx="19049">
                  <c:v>44052.320138888892</c:v>
                </c:pt>
                <c:pt idx="19050">
                  <c:v>44087.35833333333</c:v>
                </c:pt>
                <c:pt idx="19051">
                  <c:v>44125.38958333333</c:v>
                </c:pt>
                <c:pt idx="19052">
                  <c:v>44234.670138888891</c:v>
                </c:pt>
                <c:pt idx="19053">
                  <c:v>44345.525000000001</c:v>
                </c:pt>
                <c:pt idx="19054">
                  <c:v>44059.058333333334</c:v>
                </c:pt>
                <c:pt idx="19055">
                  <c:v>44216.104861111111</c:v>
                </c:pt>
                <c:pt idx="19056">
                  <c:v>44223.111111111109</c:v>
                </c:pt>
                <c:pt idx="19057">
                  <c:v>44227.982638888891</c:v>
                </c:pt>
                <c:pt idx="19058">
                  <c:v>44327.291666666664</c:v>
                </c:pt>
                <c:pt idx="19059">
                  <c:v>44028.025694444441</c:v>
                </c:pt>
                <c:pt idx="19060">
                  <c:v>44312.783333333333</c:v>
                </c:pt>
                <c:pt idx="19061">
                  <c:v>44330.802083333336</c:v>
                </c:pt>
                <c:pt idx="19062">
                  <c:v>44193.375694444447</c:v>
                </c:pt>
                <c:pt idx="19063">
                  <c:v>44061.76458333333</c:v>
                </c:pt>
                <c:pt idx="19064">
                  <c:v>44262.94027777778</c:v>
                </c:pt>
                <c:pt idx="19065">
                  <c:v>44292.853472222225</c:v>
                </c:pt>
                <c:pt idx="19066">
                  <c:v>44015.459722222222</c:v>
                </c:pt>
                <c:pt idx="19067">
                  <c:v>44205.802777777775</c:v>
                </c:pt>
                <c:pt idx="19068">
                  <c:v>44237.660416666666</c:v>
                </c:pt>
                <c:pt idx="19069">
                  <c:v>44233.261805555558</c:v>
                </c:pt>
                <c:pt idx="19070">
                  <c:v>44132.615277777775</c:v>
                </c:pt>
                <c:pt idx="19071">
                  <c:v>44258.306944444441</c:v>
                </c:pt>
                <c:pt idx="19072">
                  <c:v>44267.948611111111</c:v>
                </c:pt>
                <c:pt idx="19073">
                  <c:v>44098.470833333333</c:v>
                </c:pt>
                <c:pt idx="19074">
                  <c:v>44293.738888888889</c:v>
                </c:pt>
                <c:pt idx="19075">
                  <c:v>44196.871527777781</c:v>
                </c:pt>
                <c:pt idx="19076">
                  <c:v>44171.117361111108</c:v>
                </c:pt>
                <c:pt idx="19077">
                  <c:v>44069.376388888886</c:v>
                </c:pt>
                <c:pt idx="19078">
                  <c:v>44124.557638888888</c:v>
                </c:pt>
                <c:pt idx="19079">
                  <c:v>44050.477083333331</c:v>
                </c:pt>
                <c:pt idx="19080">
                  <c:v>44209.826388888891</c:v>
                </c:pt>
                <c:pt idx="19081">
                  <c:v>44273.902083333334</c:v>
                </c:pt>
                <c:pt idx="19082">
                  <c:v>44048.554861111108</c:v>
                </c:pt>
                <c:pt idx="19083">
                  <c:v>44343.556944444441</c:v>
                </c:pt>
                <c:pt idx="19084">
                  <c:v>44244.220138888886</c:v>
                </c:pt>
                <c:pt idx="19085">
                  <c:v>44052.368750000001</c:v>
                </c:pt>
                <c:pt idx="19086">
                  <c:v>44292.619444444441</c:v>
                </c:pt>
                <c:pt idx="19087">
                  <c:v>44110.375</c:v>
                </c:pt>
                <c:pt idx="19088">
                  <c:v>44161.775000000001</c:v>
                </c:pt>
                <c:pt idx="19089">
                  <c:v>44276.732638888891</c:v>
                </c:pt>
                <c:pt idx="19090">
                  <c:v>44322.915277777778</c:v>
                </c:pt>
                <c:pt idx="19091">
                  <c:v>44061.675694444442</c:v>
                </c:pt>
                <c:pt idx="19092">
                  <c:v>44065.20208333333</c:v>
                </c:pt>
                <c:pt idx="19093">
                  <c:v>44137.220833333333</c:v>
                </c:pt>
                <c:pt idx="19094">
                  <c:v>44081.947222222225</c:v>
                </c:pt>
                <c:pt idx="19095">
                  <c:v>44045.368055555555</c:v>
                </c:pt>
                <c:pt idx="19096">
                  <c:v>44169.317361111112</c:v>
                </c:pt>
                <c:pt idx="19097">
                  <c:v>44350.724305555559</c:v>
                </c:pt>
                <c:pt idx="19098">
                  <c:v>44006.665972222225</c:v>
                </c:pt>
                <c:pt idx="19099">
                  <c:v>44035.38958333333</c:v>
                </c:pt>
                <c:pt idx="19100">
                  <c:v>44197.747916666667</c:v>
                </c:pt>
                <c:pt idx="19101">
                  <c:v>44356.180555555555</c:v>
                </c:pt>
                <c:pt idx="19102">
                  <c:v>44090.850694444445</c:v>
                </c:pt>
                <c:pt idx="19103">
                  <c:v>44306.313194444447</c:v>
                </c:pt>
                <c:pt idx="19104">
                  <c:v>44147.629166666666</c:v>
                </c:pt>
                <c:pt idx="19105">
                  <c:v>44235.254166666666</c:v>
                </c:pt>
                <c:pt idx="19106">
                  <c:v>44223.585416666669</c:v>
                </c:pt>
                <c:pt idx="19107">
                  <c:v>44283.570138888892</c:v>
                </c:pt>
                <c:pt idx="19108">
                  <c:v>44059.532638888886</c:v>
                </c:pt>
                <c:pt idx="19109">
                  <c:v>44123.791666666664</c:v>
                </c:pt>
                <c:pt idx="19110">
                  <c:v>44147.352777777778</c:v>
                </c:pt>
                <c:pt idx="19111">
                  <c:v>44352.893055555556</c:v>
                </c:pt>
                <c:pt idx="19112">
                  <c:v>44335.150694444441</c:v>
                </c:pt>
                <c:pt idx="19113">
                  <c:v>44007.940972222219</c:v>
                </c:pt>
                <c:pt idx="19114">
                  <c:v>44158.853472222225</c:v>
                </c:pt>
                <c:pt idx="19115">
                  <c:v>44257.407638888886</c:v>
                </c:pt>
                <c:pt idx="19116">
                  <c:v>44046.265972222223</c:v>
                </c:pt>
                <c:pt idx="19117">
                  <c:v>44146.356944444444</c:v>
                </c:pt>
                <c:pt idx="19118">
                  <c:v>44024.224999999999</c:v>
                </c:pt>
                <c:pt idx="19119">
                  <c:v>44295.131944444445</c:v>
                </c:pt>
                <c:pt idx="19120">
                  <c:v>44177.811111111114</c:v>
                </c:pt>
                <c:pt idx="19121">
                  <c:v>44075.44027777778</c:v>
                </c:pt>
                <c:pt idx="19122">
                  <c:v>44210.402083333334</c:v>
                </c:pt>
                <c:pt idx="19123">
                  <c:v>44143.75277777778</c:v>
                </c:pt>
                <c:pt idx="19124">
                  <c:v>44346.652083333334</c:v>
                </c:pt>
                <c:pt idx="19125">
                  <c:v>44029.902777777781</c:v>
                </c:pt>
                <c:pt idx="19126">
                  <c:v>44035.974305555559</c:v>
                </c:pt>
                <c:pt idx="19127">
                  <c:v>44278.395833333336</c:v>
                </c:pt>
                <c:pt idx="19128">
                  <c:v>44172.385416666664</c:v>
                </c:pt>
                <c:pt idx="19129">
                  <c:v>44034.490277777775</c:v>
                </c:pt>
                <c:pt idx="19130">
                  <c:v>44246.861111111109</c:v>
                </c:pt>
                <c:pt idx="19131">
                  <c:v>44359.399305555555</c:v>
                </c:pt>
                <c:pt idx="19132">
                  <c:v>44096.379861111112</c:v>
                </c:pt>
                <c:pt idx="19133">
                  <c:v>44230.347222222219</c:v>
                </c:pt>
                <c:pt idx="19134">
                  <c:v>44183.198611111111</c:v>
                </c:pt>
                <c:pt idx="19135">
                  <c:v>44074.256249999999</c:v>
                </c:pt>
                <c:pt idx="19136">
                  <c:v>44242.731944444444</c:v>
                </c:pt>
                <c:pt idx="19137">
                  <c:v>44095.761111111111</c:v>
                </c:pt>
                <c:pt idx="19138">
                  <c:v>44049.081250000003</c:v>
                </c:pt>
                <c:pt idx="19139">
                  <c:v>44270.509722222225</c:v>
                </c:pt>
                <c:pt idx="19140">
                  <c:v>44225.949305555558</c:v>
                </c:pt>
                <c:pt idx="19141">
                  <c:v>44333.875</c:v>
                </c:pt>
                <c:pt idx="19142">
                  <c:v>44113.575694444444</c:v>
                </c:pt>
                <c:pt idx="19143">
                  <c:v>44119.570138888892</c:v>
                </c:pt>
                <c:pt idx="19144">
                  <c:v>44119.010416666664</c:v>
                </c:pt>
                <c:pt idx="19145">
                  <c:v>44129.336805555555</c:v>
                </c:pt>
                <c:pt idx="19146">
                  <c:v>44033.268750000003</c:v>
                </c:pt>
                <c:pt idx="19147">
                  <c:v>44049.736805555556</c:v>
                </c:pt>
                <c:pt idx="19148">
                  <c:v>44191.84375</c:v>
                </c:pt>
                <c:pt idx="19149">
                  <c:v>44010.15347222222</c:v>
                </c:pt>
                <c:pt idx="19150">
                  <c:v>44022.819444444445</c:v>
                </c:pt>
                <c:pt idx="19151">
                  <c:v>44196.723611111112</c:v>
                </c:pt>
                <c:pt idx="19152">
                  <c:v>44192.918055555558</c:v>
                </c:pt>
                <c:pt idx="19153">
                  <c:v>44362.275694444441</c:v>
                </c:pt>
                <c:pt idx="19154">
                  <c:v>44134.486111111109</c:v>
                </c:pt>
                <c:pt idx="19155">
                  <c:v>44326.276388888888</c:v>
                </c:pt>
                <c:pt idx="19156">
                  <c:v>44200.809027777781</c:v>
                </c:pt>
                <c:pt idx="19157">
                  <c:v>44254.962500000001</c:v>
                </c:pt>
                <c:pt idx="19158">
                  <c:v>44319.061111111114</c:v>
                </c:pt>
                <c:pt idx="19159">
                  <c:v>44352.229861111111</c:v>
                </c:pt>
                <c:pt idx="19160">
                  <c:v>44138.339583333334</c:v>
                </c:pt>
                <c:pt idx="19161">
                  <c:v>44259.740972222222</c:v>
                </c:pt>
                <c:pt idx="19162">
                  <c:v>44006.302083333336</c:v>
                </c:pt>
                <c:pt idx="19163">
                  <c:v>44319.947222222225</c:v>
                </c:pt>
                <c:pt idx="19164">
                  <c:v>44314.081944444442</c:v>
                </c:pt>
                <c:pt idx="19165">
                  <c:v>44167.508333333331</c:v>
                </c:pt>
                <c:pt idx="19166">
                  <c:v>44294.854166666664</c:v>
                </c:pt>
                <c:pt idx="19167">
                  <c:v>44076.97152777778</c:v>
                </c:pt>
                <c:pt idx="19168">
                  <c:v>44179.625694444447</c:v>
                </c:pt>
                <c:pt idx="19169">
                  <c:v>44334.65625</c:v>
                </c:pt>
                <c:pt idx="19170">
                  <c:v>44153.464583333334</c:v>
                </c:pt>
                <c:pt idx="19171">
                  <c:v>44033.009027777778</c:v>
                </c:pt>
                <c:pt idx="19172">
                  <c:v>44278.95208333333</c:v>
                </c:pt>
                <c:pt idx="19173">
                  <c:v>44251.134722222225</c:v>
                </c:pt>
                <c:pt idx="19174">
                  <c:v>44150.62222222222</c:v>
                </c:pt>
                <c:pt idx="19175">
                  <c:v>44342.571527777778</c:v>
                </c:pt>
                <c:pt idx="19176">
                  <c:v>44030.256249999999</c:v>
                </c:pt>
                <c:pt idx="19177">
                  <c:v>44334.400694444441</c:v>
                </c:pt>
                <c:pt idx="19178">
                  <c:v>44157.521527777775</c:v>
                </c:pt>
                <c:pt idx="19179">
                  <c:v>44143.323611111111</c:v>
                </c:pt>
                <c:pt idx="19180">
                  <c:v>44152.923611111109</c:v>
                </c:pt>
                <c:pt idx="19181">
                  <c:v>44103.263888888891</c:v>
                </c:pt>
                <c:pt idx="19182">
                  <c:v>44113.734722222223</c:v>
                </c:pt>
                <c:pt idx="19183">
                  <c:v>44056.129166666666</c:v>
                </c:pt>
                <c:pt idx="19184">
                  <c:v>44267.232638888891</c:v>
                </c:pt>
                <c:pt idx="19185">
                  <c:v>44040.165277777778</c:v>
                </c:pt>
                <c:pt idx="19186">
                  <c:v>44070.220138888886</c:v>
                </c:pt>
                <c:pt idx="19187">
                  <c:v>44203.339583333334</c:v>
                </c:pt>
                <c:pt idx="19188">
                  <c:v>44206.859722222223</c:v>
                </c:pt>
                <c:pt idx="19189">
                  <c:v>44232.171527777777</c:v>
                </c:pt>
                <c:pt idx="19190">
                  <c:v>44071.934027777781</c:v>
                </c:pt>
                <c:pt idx="19191">
                  <c:v>44149.243055555555</c:v>
                </c:pt>
                <c:pt idx="19192">
                  <c:v>44120.947916666664</c:v>
                </c:pt>
                <c:pt idx="19193">
                  <c:v>44257.962500000001</c:v>
                </c:pt>
                <c:pt idx="19194">
                  <c:v>44237.184027777781</c:v>
                </c:pt>
                <c:pt idx="19195">
                  <c:v>44312.513888888891</c:v>
                </c:pt>
                <c:pt idx="19196">
                  <c:v>44011.4375</c:v>
                </c:pt>
                <c:pt idx="19197">
                  <c:v>44047.195833333331</c:v>
                </c:pt>
                <c:pt idx="19198">
                  <c:v>44188.669444444444</c:v>
                </c:pt>
                <c:pt idx="19199">
                  <c:v>44321.723611111112</c:v>
                </c:pt>
                <c:pt idx="19200">
                  <c:v>44181.98541666667</c:v>
                </c:pt>
                <c:pt idx="19201">
                  <c:v>44324.28125</c:v>
                </c:pt>
                <c:pt idx="19202">
                  <c:v>44086.205555555556</c:v>
                </c:pt>
                <c:pt idx="19203">
                  <c:v>44312.397916666669</c:v>
                </c:pt>
                <c:pt idx="19204">
                  <c:v>44245.616666666669</c:v>
                </c:pt>
                <c:pt idx="19205">
                  <c:v>44214.37777777778</c:v>
                </c:pt>
                <c:pt idx="19206">
                  <c:v>44067.729861111111</c:v>
                </c:pt>
                <c:pt idx="19207">
                  <c:v>44239.448611111111</c:v>
                </c:pt>
                <c:pt idx="19208">
                  <c:v>44017.325694444444</c:v>
                </c:pt>
                <c:pt idx="19209">
                  <c:v>44251.927777777775</c:v>
                </c:pt>
                <c:pt idx="19210">
                  <c:v>44173.863888888889</c:v>
                </c:pt>
                <c:pt idx="19211">
                  <c:v>44099.043749999997</c:v>
                </c:pt>
                <c:pt idx="19212">
                  <c:v>44326.84375</c:v>
                </c:pt>
                <c:pt idx="19213">
                  <c:v>44249.258333333331</c:v>
                </c:pt>
                <c:pt idx="19214">
                  <c:v>44217.905555555553</c:v>
                </c:pt>
                <c:pt idx="19215">
                  <c:v>44104.818749999999</c:v>
                </c:pt>
                <c:pt idx="19216">
                  <c:v>44039.332638888889</c:v>
                </c:pt>
                <c:pt idx="19217">
                  <c:v>44183.68472222222</c:v>
                </c:pt>
                <c:pt idx="19218">
                  <c:v>44289.927083333336</c:v>
                </c:pt>
                <c:pt idx="19219">
                  <c:v>44141.397916666669</c:v>
                </c:pt>
                <c:pt idx="19220">
                  <c:v>44170.484027777777</c:v>
                </c:pt>
                <c:pt idx="19221">
                  <c:v>44019.696527777778</c:v>
                </c:pt>
                <c:pt idx="19222">
                  <c:v>44224.513194444444</c:v>
                </c:pt>
                <c:pt idx="19223">
                  <c:v>44052.07916666667</c:v>
                </c:pt>
                <c:pt idx="19224">
                  <c:v>44235.513194444444</c:v>
                </c:pt>
                <c:pt idx="19225">
                  <c:v>44073.697916666664</c:v>
                </c:pt>
                <c:pt idx="19226">
                  <c:v>44160.213888888888</c:v>
                </c:pt>
                <c:pt idx="19227">
                  <c:v>44238.616666666669</c:v>
                </c:pt>
                <c:pt idx="19228">
                  <c:v>44203.192361111112</c:v>
                </c:pt>
                <c:pt idx="19229">
                  <c:v>44216.868750000001</c:v>
                </c:pt>
                <c:pt idx="19230">
                  <c:v>44349.188888888886</c:v>
                </c:pt>
                <c:pt idx="19231">
                  <c:v>44294.413194444445</c:v>
                </c:pt>
                <c:pt idx="19232">
                  <c:v>44058.753472222219</c:v>
                </c:pt>
                <c:pt idx="19233">
                  <c:v>44079.326388888891</c:v>
                </c:pt>
                <c:pt idx="19234">
                  <c:v>44271.410416666666</c:v>
                </c:pt>
                <c:pt idx="19235">
                  <c:v>44195.427083333336</c:v>
                </c:pt>
                <c:pt idx="19236">
                  <c:v>44008.525000000001</c:v>
                </c:pt>
                <c:pt idx="19237">
                  <c:v>44097.011805555558</c:v>
                </c:pt>
                <c:pt idx="19238">
                  <c:v>44003.936805555553</c:v>
                </c:pt>
                <c:pt idx="19239">
                  <c:v>44333.167361111111</c:v>
                </c:pt>
                <c:pt idx="19240">
                  <c:v>44254.47152777778</c:v>
                </c:pt>
                <c:pt idx="19241">
                  <c:v>44218.398611111108</c:v>
                </c:pt>
                <c:pt idx="19242">
                  <c:v>44325.555555555555</c:v>
                </c:pt>
                <c:pt idx="19243">
                  <c:v>44183.215277777781</c:v>
                </c:pt>
                <c:pt idx="19244">
                  <c:v>44010.008333333331</c:v>
                </c:pt>
                <c:pt idx="19245">
                  <c:v>44023.431250000001</c:v>
                </c:pt>
                <c:pt idx="19246">
                  <c:v>44167.303472222222</c:v>
                </c:pt>
                <c:pt idx="19247">
                  <c:v>44328.413888888892</c:v>
                </c:pt>
                <c:pt idx="19248">
                  <c:v>44306.401388888888</c:v>
                </c:pt>
                <c:pt idx="19249">
                  <c:v>44098.841666666667</c:v>
                </c:pt>
                <c:pt idx="19250">
                  <c:v>44290.67291666667</c:v>
                </c:pt>
                <c:pt idx="19251">
                  <c:v>44100.595833333333</c:v>
                </c:pt>
                <c:pt idx="19252">
                  <c:v>44285.185416666667</c:v>
                </c:pt>
                <c:pt idx="19253">
                  <c:v>44213.98333333333</c:v>
                </c:pt>
                <c:pt idx="19254">
                  <c:v>44139.838194444441</c:v>
                </c:pt>
                <c:pt idx="19255">
                  <c:v>44040.539583333331</c:v>
                </c:pt>
                <c:pt idx="19256">
                  <c:v>44227.413888888892</c:v>
                </c:pt>
                <c:pt idx="19257">
                  <c:v>44032.216666666667</c:v>
                </c:pt>
                <c:pt idx="19258">
                  <c:v>44089.521527777775</c:v>
                </c:pt>
                <c:pt idx="19259">
                  <c:v>44023.566666666666</c:v>
                </c:pt>
                <c:pt idx="19260">
                  <c:v>44119.226388888892</c:v>
                </c:pt>
                <c:pt idx="19261">
                  <c:v>44065.261111111111</c:v>
                </c:pt>
                <c:pt idx="19262">
                  <c:v>44057.784722222219</c:v>
                </c:pt>
                <c:pt idx="19263">
                  <c:v>44108.1</c:v>
                </c:pt>
                <c:pt idx="19264">
                  <c:v>44141.984722222223</c:v>
                </c:pt>
                <c:pt idx="19265">
                  <c:v>44290.17291666667</c:v>
                </c:pt>
                <c:pt idx="19266">
                  <c:v>44274.493055555555</c:v>
                </c:pt>
                <c:pt idx="19267">
                  <c:v>44342.949305555558</c:v>
                </c:pt>
                <c:pt idx="19268">
                  <c:v>44158.472916666666</c:v>
                </c:pt>
                <c:pt idx="19269">
                  <c:v>44136.644444444442</c:v>
                </c:pt>
                <c:pt idx="19270">
                  <c:v>44158.380555555559</c:v>
                </c:pt>
                <c:pt idx="19271">
                  <c:v>44019.237500000003</c:v>
                </c:pt>
                <c:pt idx="19272">
                  <c:v>44160.388194444444</c:v>
                </c:pt>
                <c:pt idx="19273">
                  <c:v>44003.222916666666</c:v>
                </c:pt>
                <c:pt idx="19274">
                  <c:v>44117.520138888889</c:v>
                </c:pt>
                <c:pt idx="19275">
                  <c:v>44097.365277777775</c:v>
                </c:pt>
                <c:pt idx="19276">
                  <c:v>44294.416666666664</c:v>
                </c:pt>
                <c:pt idx="19277">
                  <c:v>44258.318749999999</c:v>
                </c:pt>
                <c:pt idx="19278">
                  <c:v>44057.938888888886</c:v>
                </c:pt>
                <c:pt idx="19279">
                  <c:v>44119.313888888886</c:v>
                </c:pt>
                <c:pt idx="19280">
                  <c:v>44276.417361111111</c:v>
                </c:pt>
                <c:pt idx="19281">
                  <c:v>44133.292361111111</c:v>
                </c:pt>
                <c:pt idx="19282">
                  <c:v>44007.354166666664</c:v>
                </c:pt>
                <c:pt idx="19283">
                  <c:v>44298.959027777775</c:v>
                </c:pt>
                <c:pt idx="19284">
                  <c:v>44325.251388888886</c:v>
                </c:pt>
                <c:pt idx="19285">
                  <c:v>44174.490277777775</c:v>
                </c:pt>
                <c:pt idx="19286">
                  <c:v>44302.796527777777</c:v>
                </c:pt>
                <c:pt idx="19287">
                  <c:v>44190.066666666666</c:v>
                </c:pt>
                <c:pt idx="19288">
                  <c:v>44186.035416666666</c:v>
                </c:pt>
                <c:pt idx="19289">
                  <c:v>44317.715277777781</c:v>
                </c:pt>
                <c:pt idx="19290">
                  <c:v>44328.756249999999</c:v>
                </c:pt>
                <c:pt idx="19291">
                  <c:v>44250.992361111108</c:v>
                </c:pt>
                <c:pt idx="19292">
                  <c:v>44351.564583333333</c:v>
                </c:pt>
                <c:pt idx="19293">
                  <c:v>44053.713888888888</c:v>
                </c:pt>
                <c:pt idx="19294">
                  <c:v>44213.354861111111</c:v>
                </c:pt>
                <c:pt idx="19295">
                  <c:v>44340.36041666667</c:v>
                </c:pt>
                <c:pt idx="19296">
                  <c:v>44090.500694444447</c:v>
                </c:pt>
                <c:pt idx="19297">
                  <c:v>44313.390277777777</c:v>
                </c:pt>
                <c:pt idx="19298">
                  <c:v>44138.226388888892</c:v>
                </c:pt>
                <c:pt idx="19299">
                  <c:v>44129.615277777775</c:v>
                </c:pt>
                <c:pt idx="19300">
                  <c:v>44288.609722222223</c:v>
                </c:pt>
                <c:pt idx="19301">
                  <c:v>44348.662499999999</c:v>
                </c:pt>
                <c:pt idx="19302">
                  <c:v>44360.51458333333</c:v>
                </c:pt>
                <c:pt idx="19303">
                  <c:v>44288.486805555556</c:v>
                </c:pt>
                <c:pt idx="19304">
                  <c:v>44257.093055555553</c:v>
                </c:pt>
                <c:pt idx="19305">
                  <c:v>44005.436111111114</c:v>
                </c:pt>
                <c:pt idx="19306">
                  <c:v>44113.207638888889</c:v>
                </c:pt>
                <c:pt idx="19307">
                  <c:v>44320.15347222222</c:v>
                </c:pt>
                <c:pt idx="19308">
                  <c:v>44043.293055555558</c:v>
                </c:pt>
                <c:pt idx="19309">
                  <c:v>44031.275000000001</c:v>
                </c:pt>
                <c:pt idx="19310">
                  <c:v>44002.074999999997</c:v>
                </c:pt>
                <c:pt idx="19311">
                  <c:v>44265.9375</c:v>
                </c:pt>
                <c:pt idx="19312">
                  <c:v>44222.32916666667</c:v>
                </c:pt>
                <c:pt idx="19313">
                  <c:v>44130.488888888889</c:v>
                </c:pt>
                <c:pt idx="19314">
                  <c:v>44206.029166666667</c:v>
                </c:pt>
                <c:pt idx="19315">
                  <c:v>44198.311805555553</c:v>
                </c:pt>
                <c:pt idx="19316">
                  <c:v>44301.046527777777</c:v>
                </c:pt>
                <c:pt idx="19317">
                  <c:v>44245.453472222223</c:v>
                </c:pt>
                <c:pt idx="19318">
                  <c:v>44001.367361111108</c:v>
                </c:pt>
                <c:pt idx="19319">
                  <c:v>44231.636805555558</c:v>
                </c:pt>
                <c:pt idx="19320">
                  <c:v>44161.775694444441</c:v>
                </c:pt>
                <c:pt idx="19321">
                  <c:v>44041.886805555558</c:v>
                </c:pt>
                <c:pt idx="19322">
                  <c:v>44045.374305555553</c:v>
                </c:pt>
                <c:pt idx="19323">
                  <c:v>44126.020833333336</c:v>
                </c:pt>
                <c:pt idx="19324">
                  <c:v>44207.502083333333</c:v>
                </c:pt>
                <c:pt idx="19325">
                  <c:v>44285.69027777778</c:v>
                </c:pt>
                <c:pt idx="19326">
                  <c:v>44124.567361111112</c:v>
                </c:pt>
                <c:pt idx="19327">
                  <c:v>44184.563194444447</c:v>
                </c:pt>
                <c:pt idx="19328">
                  <c:v>44314.262499999997</c:v>
                </c:pt>
                <c:pt idx="19329">
                  <c:v>44034.505555555559</c:v>
                </c:pt>
                <c:pt idx="19330">
                  <c:v>44217.946527777778</c:v>
                </c:pt>
                <c:pt idx="19331">
                  <c:v>44055.148611111108</c:v>
                </c:pt>
                <c:pt idx="19332">
                  <c:v>44024.72152777778</c:v>
                </c:pt>
                <c:pt idx="19333">
                  <c:v>44080.132638888892</c:v>
                </c:pt>
                <c:pt idx="19334">
                  <c:v>44293.069444444445</c:v>
                </c:pt>
                <c:pt idx="19335">
                  <c:v>44049.645833333336</c:v>
                </c:pt>
                <c:pt idx="19336">
                  <c:v>44184.857638888891</c:v>
                </c:pt>
                <c:pt idx="19337">
                  <c:v>44185.585416666669</c:v>
                </c:pt>
                <c:pt idx="19338">
                  <c:v>44269.480555555558</c:v>
                </c:pt>
                <c:pt idx="19339">
                  <c:v>44238.416666666664</c:v>
                </c:pt>
                <c:pt idx="19340">
                  <c:v>44364.756944444445</c:v>
                </c:pt>
                <c:pt idx="19341">
                  <c:v>44084.395138888889</c:v>
                </c:pt>
                <c:pt idx="19342">
                  <c:v>44113.625</c:v>
                </c:pt>
                <c:pt idx="19343">
                  <c:v>44114.847916666666</c:v>
                </c:pt>
                <c:pt idx="19344">
                  <c:v>44268.134027777778</c:v>
                </c:pt>
                <c:pt idx="19345">
                  <c:v>44128.320138888892</c:v>
                </c:pt>
                <c:pt idx="19346">
                  <c:v>44279.661111111112</c:v>
                </c:pt>
                <c:pt idx="19347">
                  <c:v>44141.498611111114</c:v>
                </c:pt>
                <c:pt idx="19348">
                  <c:v>44248.486111111109</c:v>
                </c:pt>
                <c:pt idx="19349">
                  <c:v>44149.493750000001</c:v>
                </c:pt>
                <c:pt idx="19350">
                  <c:v>44156.525694444441</c:v>
                </c:pt>
                <c:pt idx="19351">
                  <c:v>44085.759722222225</c:v>
                </c:pt>
                <c:pt idx="19352">
                  <c:v>44039.755555555559</c:v>
                </c:pt>
                <c:pt idx="19353">
                  <c:v>44091.626388888886</c:v>
                </c:pt>
                <c:pt idx="19354">
                  <c:v>44210.433333333334</c:v>
                </c:pt>
                <c:pt idx="19355">
                  <c:v>44140.059027777781</c:v>
                </c:pt>
                <c:pt idx="19356">
                  <c:v>44268.577777777777</c:v>
                </c:pt>
                <c:pt idx="19357">
                  <c:v>44103.224999999999</c:v>
                </c:pt>
                <c:pt idx="19358">
                  <c:v>44080.736805555556</c:v>
                </c:pt>
                <c:pt idx="19359">
                  <c:v>44228.291666666664</c:v>
                </c:pt>
                <c:pt idx="19360">
                  <c:v>44351.915972222225</c:v>
                </c:pt>
                <c:pt idx="19361">
                  <c:v>44063.777777777781</c:v>
                </c:pt>
                <c:pt idx="19362">
                  <c:v>44248.602777777778</c:v>
                </c:pt>
                <c:pt idx="19363">
                  <c:v>44336.765972222223</c:v>
                </c:pt>
                <c:pt idx="19364">
                  <c:v>44116.955555555556</c:v>
                </c:pt>
                <c:pt idx="19365">
                  <c:v>44199.504861111112</c:v>
                </c:pt>
                <c:pt idx="19366">
                  <c:v>44345.320833333331</c:v>
                </c:pt>
                <c:pt idx="19367">
                  <c:v>44289.299305555556</c:v>
                </c:pt>
                <c:pt idx="19368">
                  <c:v>44167.568749999999</c:v>
                </c:pt>
                <c:pt idx="19369">
                  <c:v>44203.623611111114</c:v>
                </c:pt>
                <c:pt idx="19370">
                  <c:v>44261.74722222222</c:v>
                </c:pt>
                <c:pt idx="19371">
                  <c:v>44325.974999999999</c:v>
                </c:pt>
                <c:pt idx="19372">
                  <c:v>44283.775694444441</c:v>
                </c:pt>
                <c:pt idx="19373">
                  <c:v>44153.226388888892</c:v>
                </c:pt>
                <c:pt idx="19374">
                  <c:v>44350.838194444441</c:v>
                </c:pt>
                <c:pt idx="19375">
                  <c:v>44176.629861111112</c:v>
                </c:pt>
                <c:pt idx="19376">
                  <c:v>44072.479861111111</c:v>
                </c:pt>
                <c:pt idx="19377">
                  <c:v>44033.802083333336</c:v>
                </c:pt>
                <c:pt idx="19378">
                  <c:v>44150.015972222223</c:v>
                </c:pt>
                <c:pt idx="19379">
                  <c:v>44090.907638888886</c:v>
                </c:pt>
                <c:pt idx="19380">
                  <c:v>44194.148611111108</c:v>
                </c:pt>
                <c:pt idx="19381">
                  <c:v>44115.686805555553</c:v>
                </c:pt>
                <c:pt idx="19382">
                  <c:v>44008.49722222222</c:v>
                </c:pt>
                <c:pt idx="19383">
                  <c:v>44190.388888888891</c:v>
                </c:pt>
                <c:pt idx="19384">
                  <c:v>44160.206944444442</c:v>
                </c:pt>
                <c:pt idx="19385">
                  <c:v>44092.85833333333</c:v>
                </c:pt>
                <c:pt idx="19386">
                  <c:v>44149.785416666666</c:v>
                </c:pt>
                <c:pt idx="19387">
                  <c:v>44116.960416666669</c:v>
                </c:pt>
                <c:pt idx="19388">
                  <c:v>44012.527777777781</c:v>
                </c:pt>
                <c:pt idx="19389">
                  <c:v>44136.650694444441</c:v>
                </c:pt>
                <c:pt idx="19390">
                  <c:v>44089.024305555555</c:v>
                </c:pt>
                <c:pt idx="19391">
                  <c:v>44059.034722222219</c:v>
                </c:pt>
                <c:pt idx="19392">
                  <c:v>44276.036111111112</c:v>
                </c:pt>
                <c:pt idx="19393">
                  <c:v>44030.615972222222</c:v>
                </c:pt>
                <c:pt idx="19394">
                  <c:v>44168.907638888886</c:v>
                </c:pt>
                <c:pt idx="19395">
                  <c:v>44240.518055555556</c:v>
                </c:pt>
                <c:pt idx="19396">
                  <c:v>44196.863194444442</c:v>
                </c:pt>
                <c:pt idx="19397">
                  <c:v>44340.134722222225</c:v>
                </c:pt>
                <c:pt idx="19398">
                  <c:v>44346.443055555559</c:v>
                </c:pt>
                <c:pt idx="19399">
                  <c:v>44252.901388888888</c:v>
                </c:pt>
                <c:pt idx="19400">
                  <c:v>44362.791666666664</c:v>
                </c:pt>
                <c:pt idx="19401">
                  <c:v>44047.48333333333</c:v>
                </c:pt>
                <c:pt idx="19402">
                  <c:v>44073.688194444447</c:v>
                </c:pt>
                <c:pt idx="19403">
                  <c:v>44291.285416666666</c:v>
                </c:pt>
                <c:pt idx="19404">
                  <c:v>44171.598611111112</c:v>
                </c:pt>
                <c:pt idx="19405">
                  <c:v>44067.386111111111</c:v>
                </c:pt>
                <c:pt idx="19406">
                  <c:v>44153.90625</c:v>
                </c:pt>
                <c:pt idx="19407">
                  <c:v>44218.338888888888</c:v>
                </c:pt>
                <c:pt idx="19408">
                  <c:v>44211.981944444444</c:v>
                </c:pt>
                <c:pt idx="19409">
                  <c:v>44281.686111111114</c:v>
                </c:pt>
                <c:pt idx="19410">
                  <c:v>44233.581944444442</c:v>
                </c:pt>
                <c:pt idx="19411">
                  <c:v>44179.573611111111</c:v>
                </c:pt>
                <c:pt idx="19412">
                  <c:v>44010.581944444442</c:v>
                </c:pt>
                <c:pt idx="19413">
                  <c:v>44290.423611111109</c:v>
                </c:pt>
                <c:pt idx="19414">
                  <c:v>44091.199999999997</c:v>
                </c:pt>
                <c:pt idx="19415">
                  <c:v>44224.881249999999</c:v>
                </c:pt>
                <c:pt idx="19416">
                  <c:v>44322.681944444441</c:v>
                </c:pt>
                <c:pt idx="19417">
                  <c:v>44213.468055555553</c:v>
                </c:pt>
                <c:pt idx="19418">
                  <c:v>44090.902777777781</c:v>
                </c:pt>
                <c:pt idx="19419">
                  <c:v>44137.704861111109</c:v>
                </c:pt>
                <c:pt idx="19420">
                  <c:v>44076.571527777778</c:v>
                </c:pt>
                <c:pt idx="19421">
                  <c:v>44250.154166666667</c:v>
                </c:pt>
                <c:pt idx="19422">
                  <c:v>44319.109722222223</c:v>
                </c:pt>
                <c:pt idx="19423">
                  <c:v>44303.272916666669</c:v>
                </c:pt>
                <c:pt idx="19424">
                  <c:v>44112.211805555555</c:v>
                </c:pt>
                <c:pt idx="19425">
                  <c:v>44241.495138888888</c:v>
                </c:pt>
                <c:pt idx="19426">
                  <c:v>44049.20208333333</c:v>
                </c:pt>
                <c:pt idx="19427">
                  <c:v>44099.688888888886</c:v>
                </c:pt>
                <c:pt idx="19428">
                  <c:v>44090.470138888886</c:v>
                </c:pt>
                <c:pt idx="19429">
                  <c:v>44118.283333333333</c:v>
                </c:pt>
                <c:pt idx="19430">
                  <c:v>44046.35833333333</c:v>
                </c:pt>
                <c:pt idx="19431">
                  <c:v>44365.253472222219</c:v>
                </c:pt>
                <c:pt idx="19432">
                  <c:v>44365.320138888892</c:v>
                </c:pt>
                <c:pt idx="19433">
                  <c:v>44068.193749999999</c:v>
                </c:pt>
                <c:pt idx="19434">
                  <c:v>44062.981249999997</c:v>
                </c:pt>
                <c:pt idx="19435">
                  <c:v>44013.135416666664</c:v>
                </c:pt>
                <c:pt idx="19436">
                  <c:v>44027.999305555553</c:v>
                </c:pt>
                <c:pt idx="19437">
                  <c:v>44222.617361111108</c:v>
                </c:pt>
                <c:pt idx="19438">
                  <c:v>44295.59097222222</c:v>
                </c:pt>
                <c:pt idx="19439">
                  <c:v>44167.707638888889</c:v>
                </c:pt>
                <c:pt idx="19440">
                  <c:v>44316.693749999999</c:v>
                </c:pt>
                <c:pt idx="19441">
                  <c:v>44061.779861111114</c:v>
                </c:pt>
                <c:pt idx="19442">
                  <c:v>44319.941666666666</c:v>
                </c:pt>
                <c:pt idx="19443">
                  <c:v>44346.246527777781</c:v>
                </c:pt>
                <c:pt idx="19444">
                  <c:v>44267.597222222219</c:v>
                </c:pt>
                <c:pt idx="19445">
                  <c:v>44078.393750000003</c:v>
                </c:pt>
                <c:pt idx="19446">
                  <c:v>44182.620138888888</c:v>
                </c:pt>
                <c:pt idx="19447">
                  <c:v>44299.197222222225</c:v>
                </c:pt>
                <c:pt idx="19448">
                  <c:v>44123.447222222225</c:v>
                </c:pt>
                <c:pt idx="19449">
                  <c:v>44077.478472222225</c:v>
                </c:pt>
                <c:pt idx="19450">
                  <c:v>44305.760416666664</c:v>
                </c:pt>
                <c:pt idx="19451">
                  <c:v>44159.481944444444</c:v>
                </c:pt>
                <c:pt idx="19452">
                  <c:v>44116.150694444441</c:v>
                </c:pt>
                <c:pt idx="19453">
                  <c:v>44062.939583333333</c:v>
                </c:pt>
                <c:pt idx="19454">
                  <c:v>44178.207638888889</c:v>
                </c:pt>
                <c:pt idx="19455">
                  <c:v>44179.576388888891</c:v>
                </c:pt>
                <c:pt idx="19456">
                  <c:v>44070.798611111109</c:v>
                </c:pt>
                <c:pt idx="19457">
                  <c:v>44108.781944444447</c:v>
                </c:pt>
                <c:pt idx="19458">
                  <c:v>44335.486111111109</c:v>
                </c:pt>
                <c:pt idx="19459">
                  <c:v>44060.631249999999</c:v>
                </c:pt>
                <c:pt idx="19460">
                  <c:v>44167.463888888888</c:v>
                </c:pt>
                <c:pt idx="19461">
                  <c:v>44171.924305555556</c:v>
                </c:pt>
                <c:pt idx="19462">
                  <c:v>44154.402083333334</c:v>
                </c:pt>
                <c:pt idx="19463">
                  <c:v>44132.927083333336</c:v>
                </c:pt>
                <c:pt idx="19464">
                  <c:v>44069.103472222225</c:v>
                </c:pt>
                <c:pt idx="19465">
                  <c:v>44357.10833333333</c:v>
                </c:pt>
                <c:pt idx="19466">
                  <c:v>44188.003472222219</c:v>
                </c:pt>
                <c:pt idx="19467">
                  <c:v>44046.989583333336</c:v>
                </c:pt>
                <c:pt idx="19468">
                  <c:v>44054.300694444442</c:v>
                </c:pt>
                <c:pt idx="19469">
                  <c:v>44337.27847222222</c:v>
                </c:pt>
                <c:pt idx="19470">
                  <c:v>44320.865277777775</c:v>
                </c:pt>
                <c:pt idx="19471">
                  <c:v>44049.92291666667</c:v>
                </c:pt>
                <c:pt idx="19472">
                  <c:v>44176.001388888886</c:v>
                </c:pt>
                <c:pt idx="19473">
                  <c:v>44343.525000000001</c:v>
                </c:pt>
                <c:pt idx="19474">
                  <c:v>44250.731249999997</c:v>
                </c:pt>
                <c:pt idx="19475">
                  <c:v>44100.075694444444</c:v>
                </c:pt>
                <c:pt idx="19476">
                  <c:v>44170.279166666667</c:v>
                </c:pt>
                <c:pt idx="19477">
                  <c:v>44053.31527777778</c:v>
                </c:pt>
                <c:pt idx="19478">
                  <c:v>44115.298611111109</c:v>
                </c:pt>
                <c:pt idx="19479">
                  <c:v>44148.845138888886</c:v>
                </c:pt>
                <c:pt idx="19480">
                  <c:v>44114.194444444445</c:v>
                </c:pt>
                <c:pt idx="19481">
                  <c:v>44204.956250000003</c:v>
                </c:pt>
                <c:pt idx="19482">
                  <c:v>44096.313194444447</c:v>
                </c:pt>
                <c:pt idx="19483">
                  <c:v>44044.647222222222</c:v>
                </c:pt>
                <c:pt idx="19484">
                  <c:v>44182.404166666667</c:v>
                </c:pt>
                <c:pt idx="19485">
                  <c:v>44133.870138888888</c:v>
                </c:pt>
                <c:pt idx="19486">
                  <c:v>44092.543749999997</c:v>
                </c:pt>
                <c:pt idx="19487">
                  <c:v>44088.381944444445</c:v>
                </c:pt>
                <c:pt idx="19488">
                  <c:v>44155.338888888888</c:v>
                </c:pt>
                <c:pt idx="19489">
                  <c:v>44105.738888888889</c:v>
                </c:pt>
                <c:pt idx="19490">
                  <c:v>44197.864583333336</c:v>
                </c:pt>
                <c:pt idx="19491">
                  <c:v>44040.961805555555</c:v>
                </c:pt>
                <c:pt idx="19492">
                  <c:v>44152.106944444444</c:v>
                </c:pt>
                <c:pt idx="19493">
                  <c:v>44177.163194444445</c:v>
                </c:pt>
                <c:pt idx="19494">
                  <c:v>44178.046527777777</c:v>
                </c:pt>
                <c:pt idx="19495">
                  <c:v>44097.208333333336</c:v>
                </c:pt>
                <c:pt idx="19496">
                  <c:v>44274.943055555559</c:v>
                </c:pt>
                <c:pt idx="19497">
                  <c:v>44150.425000000003</c:v>
                </c:pt>
                <c:pt idx="19498">
                  <c:v>44307.894444444442</c:v>
                </c:pt>
                <c:pt idx="19499">
                  <c:v>44271.745138888888</c:v>
                </c:pt>
                <c:pt idx="19500">
                  <c:v>44196.199305555558</c:v>
                </c:pt>
                <c:pt idx="19501">
                  <c:v>44235.98333333333</c:v>
                </c:pt>
                <c:pt idx="19502">
                  <c:v>44235.454861111109</c:v>
                </c:pt>
                <c:pt idx="19503">
                  <c:v>44212.076388888891</c:v>
                </c:pt>
                <c:pt idx="19504">
                  <c:v>44029.685416666667</c:v>
                </c:pt>
                <c:pt idx="19505">
                  <c:v>44014.988888888889</c:v>
                </c:pt>
                <c:pt idx="19506">
                  <c:v>44135.535416666666</c:v>
                </c:pt>
                <c:pt idx="19507">
                  <c:v>44311.784722222219</c:v>
                </c:pt>
                <c:pt idx="19508">
                  <c:v>44159.540277777778</c:v>
                </c:pt>
                <c:pt idx="19509">
                  <c:v>44040.568749999999</c:v>
                </c:pt>
                <c:pt idx="19510">
                  <c:v>44322.987500000003</c:v>
                </c:pt>
                <c:pt idx="19511">
                  <c:v>44172.848611111112</c:v>
                </c:pt>
                <c:pt idx="19512">
                  <c:v>44021.561805555553</c:v>
                </c:pt>
                <c:pt idx="19513">
                  <c:v>44311.395833333336</c:v>
                </c:pt>
                <c:pt idx="19514">
                  <c:v>44089.561805555553</c:v>
                </c:pt>
                <c:pt idx="19515">
                  <c:v>44063.845138888886</c:v>
                </c:pt>
                <c:pt idx="19516">
                  <c:v>44100.345833333333</c:v>
                </c:pt>
                <c:pt idx="19517">
                  <c:v>44315.090277777781</c:v>
                </c:pt>
                <c:pt idx="19518">
                  <c:v>44245.052777777775</c:v>
                </c:pt>
                <c:pt idx="19519">
                  <c:v>44356.064583333333</c:v>
                </c:pt>
                <c:pt idx="19520">
                  <c:v>44211.265972222223</c:v>
                </c:pt>
                <c:pt idx="19521">
                  <c:v>44101.85833333333</c:v>
                </c:pt>
                <c:pt idx="19522">
                  <c:v>44096.48541666667</c:v>
                </c:pt>
                <c:pt idx="19523">
                  <c:v>44209.196527777778</c:v>
                </c:pt>
                <c:pt idx="19524">
                  <c:v>44059.965277777781</c:v>
                </c:pt>
                <c:pt idx="19525">
                  <c:v>44093.27847222222</c:v>
                </c:pt>
                <c:pt idx="19526">
                  <c:v>44145.744444444441</c:v>
                </c:pt>
                <c:pt idx="19527">
                  <c:v>44353.352777777778</c:v>
                </c:pt>
                <c:pt idx="19528">
                  <c:v>44304.90625</c:v>
                </c:pt>
                <c:pt idx="19529">
                  <c:v>44004.724305555559</c:v>
                </c:pt>
                <c:pt idx="19530">
                  <c:v>44224.375</c:v>
                </c:pt>
                <c:pt idx="19531">
                  <c:v>44243.697916666664</c:v>
                </c:pt>
                <c:pt idx="19532">
                  <c:v>44239.045138888891</c:v>
                </c:pt>
                <c:pt idx="19533">
                  <c:v>44357.286805555559</c:v>
                </c:pt>
                <c:pt idx="19534">
                  <c:v>44045.584027777775</c:v>
                </c:pt>
                <c:pt idx="19535">
                  <c:v>44281.705555555556</c:v>
                </c:pt>
                <c:pt idx="19536">
                  <c:v>44110.210416666669</c:v>
                </c:pt>
                <c:pt idx="19537">
                  <c:v>44124.376388888886</c:v>
                </c:pt>
                <c:pt idx="19538">
                  <c:v>44262.161111111112</c:v>
                </c:pt>
                <c:pt idx="19539">
                  <c:v>44193.702777777777</c:v>
                </c:pt>
                <c:pt idx="19540">
                  <c:v>44096.637499999997</c:v>
                </c:pt>
                <c:pt idx="19541">
                  <c:v>44130.170138888891</c:v>
                </c:pt>
                <c:pt idx="19542">
                  <c:v>44002.5625</c:v>
                </c:pt>
                <c:pt idx="19543">
                  <c:v>44186.723611111112</c:v>
                </c:pt>
                <c:pt idx="19544">
                  <c:v>44254.902083333334</c:v>
                </c:pt>
                <c:pt idx="19545">
                  <c:v>44084.208333333336</c:v>
                </c:pt>
                <c:pt idx="19546">
                  <c:v>44293.56527777778</c:v>
                </c:pt>
                <c:pt idx="19547">
                  <c:v>44237.859722222223</c:v>
                </c:pt>
                <c:pt idx="19548">
                  <c:v>44285.154166666667</c:v>
                </c:pt>
                <c:pt idx="19549">
                  <c:v>44005.081944444442</c:v>
                </c:pt>
                <c:pt idx="19550">
                  <c:v>44329.603472222225</c:v>
                </c:pt>
                <c:pt idx="19551">
                  <c:v>44254.905555555553</c:v>
                </c:pt>
                <c:pt idx="19552">
                  <c:v>44254.930555555555</c:v>
                </c:pt>
                <c:pt idx="19553">
                  <c:v>44117.863194444442</c:v>
                </c:pt>
                <c:pt idx="19554">
                  <c:v>44130.29791666667</c:v>
                </c:pt>
                <c:pt idx="19555">
                  <c:v>44284.896527777775</c:v>
                </c:pt>
                <c:pt idx="19556">
                  <c:v>44337.306944444441</c:v>
                </c:pt>
                <c:pt idx="19557">
                  <c:v>44025.808333333334</c:v>
                </c:pt>
                <c:pt idx="19558">
                  <c:v>44310.463888888888</c:v>
                </c:pt>
                <c:pt idx="19559">
                  <c:v>44351.702777777777</c:v>
                </c:pt>
                <c:pt idx="19560">
                  <c:v>44245.215277777781</c:v>
                </c:pt>
                <c:pt idx="19561">
                  <c:v>44253.159722222219</c:v>
                </c:pt>
                <c:pt idx="19562">
                  <c:v>44068.195138888892</c:v>
                </c:pt>
                <c:pt idx="19563">
                  <c:v>44220.293749999997</c:v>
                </c:pt>
                <c:pt idx="19564">
                  <c:v>44003.992361111108</c:v>
                </c:pt>
                <c:pt idx="19565">
                  <c:v>44018.623611111114</c:v>
                </c:pt>
                <c:pt idx="19566">
                  <c:v>44358.581944444442</c:v>
                </c:pt>
                <c:pt idx="19567">
                  <c:v>44009.88958333333</c:v>
                </c:pt>
                <c:pt idx="19568">
                  <c:v>44178.341666666667</c:v>
                </c:pt>
                <c:pt idx="19569">
                  <c:v>44086.659722222219</c:v>
                </c:pt>
                <c:pt idx="19570">
                  <c:v>44137.916666666664</c:v>
                </c:pt>
                <c:pt idx="19571">
                  <c:v>44006.310416666667</c:v>
                </c:pt>
                <c:pt idx="19572">
                  <c:v>44178.048611111109</c:v>
                </c:pt>
                <c:pt idx="19573">
                  <c:v>44194.32916666667</c:v>
                </c:pt>
                <c:pt idx="19574">
                  <c:v>44155.111805555556</c:v>
                </c:pt>
                <c:pt idx="19575">
                  <c:v>44133.636805555558</c:v>
                </c:pt>
                <c:pt idx="19576">
                  <c:v>44105.902083333334</c:v>
                </c:pt>
                <c:pt idx="19577">
                  <c:v>44054.886111111111</c:v>
                </c:pt>
                <c:pt idx="19578">
                  <c:v>44063.231249999997</c:v>
                </c:pt>
                <c:pt idx="19579">
                  <c:v>44312.745833333334</c:v>
                </c:pt>
                <c:pt idx="19580">
                  <c:v>44358.636111111111</c:v>
                </c:pt>
                <c:pt idx="19581">
                  <c:v>44258.716666666667</c:v>
                </c:pt>
                <c:pt idx="19582">
                  <c:v>44264.968055555553</c:v>
                </c:pt>
                <c:pt idx="19583">
                  <c:v>44013.131249999999</c:v>
                </c:pt>
                <c:pt idx="19584">
                  <c:v>44058.046527777777</c:v>
                </c:pt>
                <c:pt idx="19585">
                  <c:v>44354.84652777778</c:v>
                </c:pt>
                <c:pt idx="19586">
                  <c:v>44362.677777777775</c:v>
                </c:pt>
                <c:pt idx="19587">
                  <c:v>44076.672222222223</c:v>
                </c:pt>
                <c:pt idx="19588">
                  <c:v>44299.119444444441</c:v>
                </c:pt>
                <c:pt idx="19589">
                  <c:v>44180.211805555555</c:v>
                </c:pt>
                <c:pt idx="19590">
                  <c:v>44114.466666666667</c:v>
                </c:pt>
                <c:pt idx="19591">
                  <c:v>44031.797222222223</c:v>
                </c:pt>
                <c:pt idx="19592">
                  <c:v>44299.568749999999</c:v>
                </c:pt>
                <c:pt idx="19593">
                  <c:v>44343.447916666664</c:v>
                </c:pt>
                <c:pt idx="19594">
                  <c:v>44222.400694444441</c:v>
                </c:pt>
                <c:pt idx="19595">
                  <c:v>44113.759722222225</c:v>
                </c:pt>
                <c:pt idx="19596">
                  <c:v>44266.076388888891</c:v>
                </c:pt>
                <c:pt idx="19597">
                  <c:v>44142.20208333333</c:v>
                </c:pt>
                <c:pt idx="19598">
                  <c:v>44108.076388888891</c:v>
                </c:pt>
                <c:pt idx="19599">
                  <c:v>44364.896527777775</c:v>
                </c:pt>
                <c:pt idx="19600">
                  <c:v>44075.979861111111</c:v>
                </c:pt>
                <c:pt idx="19601">
                  <c:v>44127.864583333336</c:v>
                </c:pt>
                <c:pt idx="19602">
                  <c:v>44228.56527777778</c:v>
                </c:pt>
                <c:pt idx="19603">
                  <c:v>44195.252083333333</c:v>
                </c:pt>
                <c:pt idx="19604">
                  <c:v>44090.205555555556</c:v>
                </c:pt>
                <c:pt idx="19605">
                  <c:v>44052.601388888892</c:v>
                </c:pt>
                <c:pt idx="19606">
                  <c:v>44083.311805555553</c:v>
                </c:pt>
                <c:pt idx="19607">
                  <c:v>44047.68472222222</c:v>
                </c:pt>
                <c:pt idx="19608">
                  <c:v>44048.563888888886</c:v>
                </c:pt>
                <c:pt idx="19609">
                  <c:v>44332.50277777778</c:v>
                </c:pt>
                <c:pt idx="19610">
                  <c:v>44264.368055555555</c:v>
                </c:pt>
                <c:pt idx="19611">
                  <c:v>44126.064583333333</c:v>
                </c:pt>
                <c:pt idx="19612">
                  <c:v>44186.851388888892</c:v>
                </c:pt>
                <c:pt idx="19613">
                  <c:v>44120.701388888891</c:v>
                </c:pt>
                <c:pt idx="19614">
                  <c:v>44346.943749999999</c:v>
                </c:pt>
                <c:pt idx="19615">
                  <c:v>44233.657638888886</c:v>
                </c:pt>
                <c:pt idx="19616">
                  <c:v>44098.304166666669</c:v>
                </c:pt>
                <c:pt idx="19617">
                  <c:v>44060.088194444441</c:v>
                </c:pt>
                <c:pt idx="19618">
                  <c:v>44207.777083333334</c:v>
                </c:pt>
                <c:pt idx="19619">
                  <c:v>44192.838888888888</c:v>
                </c:pt>
                <c:pt idx="19620">
                  <c:v>44160.418749999997</c:v>
                </c:pt>
                <c:pt idx="19621">
                  <c:v>44127.693749999999</c:v>
                </c:pt>
                <c:pt idx="19622">
                  <c:v>44262.045138888891</c:v>
                </c:pt>
                <c:pt idx="19623">
                  <c:v>44012.63958333333</c:v>
                </c:pt>
                <c:pt idx="19624">
                  <c:v>44127.972222222219</c:v>
                </c:pt>
                <c:pt idx="19625">
                  <c:v>44063.132638888892</c:v>
                </c:pt>
                <c:pt idx="19626">
                  <c:v>44255.698611111111</c:v>
                </c:pt>
                <c:pt idx="19627">
                  <c:v>44009.807638888888</c:v>
                </c:pt>
                <c:pt idx="19628">
                  <c:v>44135.929861111108</c:v>
                </c:pt>
                <c:pt idx="19629">
                  <c:v>44179.430555555555</c:v>
                </c:pt>
                <c:pt idx="19630">
                  <c:v>44119.86041666667</c:v>
                </c:pt>
                <c:pt idx="19631">
                  <c:v>44261.731249999997</c:v>
                </c:pt>
                <c:pt idx="19632">
                  <c:v>44068.661805555559</c:v>
                </c:pt>
                <c:pt idx="19633">
                  <c:v>44202.082638888889</c:v>
                </c:pt>
                <c:pt idx="19634">
                  <c:v>44167.86041666667</c:v>
                </c:pt>
                <c:pt idx="19635">
                  <c:v>44016.427083333336</c:v>
                </c:pt>
                <c:pt idx="19636">
                  <c:v>44123.122916666667</c:v>
                </c:pt>
                <c:pt idx="19637">
                  <c:v>44005.686805555553</c:v>
                </c:pt>
                <c:pt idx="19638">
                  <c:v>44060.121527777781</c:v>
                </c:pt>
                <c:pt idx="19639">
                  <c:v>44163.484027777777</c:v>
                </c:pt>
                <c:pt idx="19640">
                  <c:v>44220.147916666669</c:v>
                </c:pt>
                <c:pt idx="19641">
                  <c:v>44238.081250000003</c:v>
                </c:pt>
                <c:pt idx="19642">
                  <c:v>44299.984722222223</c:v>
                </c:pt>
                <c:pt idx="19643">
                  <c:v>44127.79791666667</c:v>
                </c:pt>
                <c:pt idx="19644">
                  <c:v>44330.915277777778</c:v>
                </c:pt>
                <c:pt idx="19645">
                  <c:v>44087.158333333333</c:v>
                </c:pt>
                <c:pt idx="19646">
                  <c:v>44152.776388888888</c:v>
                </c:pt>
                <c:pt idx="19647">
                  <c:v>44105.640972222223</c:v>
                </c:pt>
                <c:pt idx="19648">
                  <c:v>44307.369444444441</c:v>
                </c:pt>
                <c:pt idx="19649">
                  <c:v>44124.966666666667</c:v>
                </c:pt>
                <c:pt idx="19650">
                  <c:v>44235.456944444442</c:v>
                </c:pt>
                <c:pt idx="19651">
                  <c:v>44123.207638888889</c:v>
                </c:pt>
                <c:pt idx="19652">
                  <c:v>44240.724999999999</c:v>
                </c:pt>
                <c:pt idx="19653">
                  <c:v>44211.293055555558</c:v>
                </c:pt>
                <c:pt idx="19654">
                  <c:v>44352.216666666667</c:v>
                </c:pt>
                <c:pt idx="19655">
                  <c:v>44094.355555555558</c:v>
                </c:pt>
                <c:pt idx="19656">
                  <c:v>44009.832638888889</c:v>
                </c:pt>
                <c:pt idx="19657">
                  <c:v>44191.842361111114</c:v>
                </c:pt>
                <c:pt idx="19658">
                  <c:v>44165.602777777778</c:v>
                </c:pt>
                <c:pt idx="19659">
                  <c:v>44231.1875</c:v>
                </c:pt>
                <c:pt idx="19660">
                  <c:v>44277.073611111111</c:v>
                </c:pt>
                <c:pt idx="19661">
                  <c:v>44346.26666666667</c:v>
                </c:pt>
                <c:pt idx="19662">
                  <c:v>44105.011111111111</c:v>
                </c:pt>
                <c:pt idx="19663">
                  <c:v>44020.168055555558</c:v>
                </c:pt>
                <c:pt idx="19664">
                  <c:v>44304.946527777778</c:v>
                </c:pt>
                <c:pt idx="19665">
                  <c:v>44293.931250000001</c:v>
                </c:pt>
                <c:pt idx="19666">
                  <c:v>44018.679166666669</c:v>
                </c:pt>
                <c:pt idx="19667">
                  <c:v>44287.81527777778</c:v>
                </c:pt>
                <c:pt idx="19668">
                  <c:v>44149.188888888886</c:v>
                </c:pt>
                <c:pt idx="19669">
                  <c:v>44157.558333333334</c:v>
                </c:pt>
                <c:pt idx="19670">
                  <c:v>44132.056944444441</c:v>
                </c:pt>
                <c:pt idx="19671">
                  <c:v>44308.400694444441</c:v>
                </c:pt>
                <c:pt idx="19672">
                  <c:v>44354.720138888886</c:v>
                </c:pt>
                <c:pt idx="19673">
                  <c:v>44266.331250000003</c:v>
                </c:pt>
                <c:pt idx="19674">
                  <c:v>44149.030555555553</c:v>
                </c:pt>
                <c:pt idx="19675">
                  <c:v>44108.142361111109</c:v>
                </c:pt>
                <c:pt idx="19676">
                  <c:v>44308.300694444442</c:v>
                </c:pt>
                <c:pt idx="19677">
                  <c:v>44357.512499999997</c:v>
                </c:pt>
                <c:pt idx="19678">
                  <c:v>44154.088194444441</c:v>
                </c:pt>
                <c:pt idx="19679">
                  <c:v>44229.47152777778</c:v>
                </c:pt>
                <c:pt idx="19680">
                  <c:v>44231.904166666667</c:v>
                </c:pt>
                <c:pt idx="19681">
                  <c:v>44177.006249999999</c:v>
                </c:pt>
                <c:pt idx="19682">
                  <c:v>44145.183333333334</c:v>
                </c:pt>
                <c:pt idx="19683">
                  <c:v>44122.527083333334</c:v>
                </c:pt>
                <c:pt idx="19684">
                  <c:v>44336.412499999999</c:v>
                </c:pt>
                <c:pt idx="19685">
                  <c:v>44094.713888888888</c:v>
                </c:pt>
                <c:pt idx="19686">
                  <c:v>44210.029861111114</c:v>
                </c:pt>
                <c:pt idx="19687">
                  <c:v>44031.138888888891</c:v>
                </c:pt>
                <c:pt idx="19688">
                  <c:v>44252.056250000001</c:v>
                </c:pt>
                <c:pt idx="19689">
                  <c:v>44347.881944444445</c:v>
                </c:pt>
                <c:pt idx="19690">
                  <c:v>44122.545138888891</c:v>
                </c:pt>
                <c:pt idx="19691">
                  <c:v>44335.699305555558</c:v>
                </c:pt>
                <c:pt idx="19692">
                  <c:v>44171.013194444444</c:v>
                </c:pt>
                <c:pt idx="19693">
                  <c:v>44299.260416666664</c:v>
                </c:pt>
                <c:pt idx="19694">
                  <c:v>44045.132638888892</c:v>
                </c:pt>
                <c:pt idx="19695">
                  <c:v>44049.793749999997</c:v>
                </c:pt>
                <c:pt idx="19696">
                  <c:v>44113.819444444445</c:v>
                </c:pt>
                <c:pt idx="19697">
                  <c:v>44030.559027777781</c:v>
                </c:pt>
                <c:pt idx="19698">
                  <c:v>44269.647222222222</c:v>
                </c:pt>
                <c:pt idx="19699">
                  <c:v>44130.374305555553</c:v>
                </c:pt>
                <c:pt idx="19700">
                  <c:v>44024.477777777778</c:v>
                </c:pt>
                <c:pt idx="19701">
                  <c:v>44017.406944444447</c:v>
                </c:pt>
                <c:pt idx="19702">
                  <c:v>44278.488194444442</c:v>
                </c:pt>
                <c:pt idx="19703">
                  <c:v>44342.375</c:v>
                </c:pt>
                <c:pt idx="19704">
                  <c:v>44088.29791666667</c:v>
                </c:pt>
                <c:pt idx="19705">
                  <c:v>44206.286805555559</c:v>
                </c:pt>
                <c:pt idx="19706">
                  <c:v>44260.931944444441</c:v>
                </c:pt>
                <c:pt idx="19707">
                  <c:v>44072.012499999997</c:v>
                </c:pt>
                <c:pt idx="19708">
                  <c:v>44165.051388888889</c:v>
                </c:pt>
                <c:pt idx="19709">
                  <c:v>44025.804166666669</c:v>
                </c:pt>
                <c:pt idx="19710">
                  <c:v>44095.268055555556</c:v>
                </c:pt>
                <c:pt idx="19711">
                  <c:v>44201.439583333333</c:v>
                </c:pt>
                <c:pt idx="19712">
                  <c:v>44230.530555555553</c:v>
                </c:pt>
                <c:pt idx="19713">
                  <c:v>44030.40625</c:v>
                </c:pt>
                <c:pt idx="19714">
                  <c:v>44085.426388888889</c:v>
                </c:pt>
                <c:pt idx="19715">
                  <c:v>44345.024305555555</c:v>
                </c:pt>
                <c:pt idx="19716">
                  <c:v>44141.013194444444</c:v>
                </c:pt>
                <c:pt idx="19717">
                  <c:v>44068.311805555553</c:v>
                </c:pt>
                <c:pt idx="19718">
                  <c:v>44221.709722222222</c:v>
                </c:pt>
                <c:pt idx="19719">
                  <c:v>44077.261805555558</c:v>
                </c:pt>
                <c:pt idx="19720">
                  <c:v>44331.627083333333</c:v>
                </c:pt>
                <c:pt idx="19721">
                  <c:v>44075.322222222225</c:v>
                </c:pt>
                <c:pt idx="19722">
                  <c:v>44310.948611111111</c:v>
                </c:pt>
                <c:pt idx="19723">
                  <c:v>44259.322222222225</c:v>
                </c:pt>
                <c:pt idx="19724">
                  <c:v>44299.527083333334</c:v>
                </c:pt>
                <c:pt idx="19725">
                  <c:v>44334.920138888891</c:v>
                </c:pt>
                <c:pt idx="19726">
                  <c:v>44154.248611111114</c:v>
                </c:pt>
                <c:pt idx="19727">
                  <c:v>44315.154861111114</c:v>
                </c:pt>
                <c:pt idx="19728">
                  <c:v>44252.768055555556</c:v>
                </c:pt>
                <c:pt idx="19729">
                  <c:v>44198.796527777777</c:v>
                </c:pt>
                <c:pt idx="19730">
                  <c:v>44024.493055555555</c:v>
                </c:pt>
                <c:pt idx="19731">
                  <c:v>44245.341666666667</c:v>
                </c:pt>
                <c:pt idx="19732">
                  <c:v>44308.899305555555</c:v>
                </c:pt>
                <c:pt idx="19733">
                  <c:v>44076.44027777778</c:v>
                </c:pt>
                <c:pt idx="19734">
                  <c:v>44045.385416666664</c:v>
                </c:pt>
                <c:pt idx="19735">
                  <c:v>44256.261111111111</c:v>
                </c:pt>
                <c:pt idx="19736">
                  <c:v>44304.574305555558</c:v>
                </c:pt>
                <c:pt idx="19737">
                  <c:v>44185.533333333333</c:v>
                </c:pt>
                <c:pt idx="19738">
                  <c:v>44154.628472222219</c:v>
                </c:pt>
                <c:pt idx="19739">
                  <c:v>44301.133333333331</c:v>
                </c:pt>
                <c:pt idx="19740">
                  <c:v>44247.279166666667</c:v>
                </c:pt>
                <c:pt idx="19741">
                  <c:v>44200.067361111112</c:v>
                </c:pt>
                <c:pt idx="19742">
                  <c:v>44292.118750000001</c:v>
                </c:pt>
                <c:pt idx="19743">
                  <c:v>44316.909722222219</c:v>
                </c:pt>
                <c:pt idx="19744">
                  <c:v>44244.119444444441</c:v>
                </c:pt>
                <c:pt idx="19745">
                  <c:v>44288.70416666667</c:v>
                </c:pt>
                <c:pt idx="19746">
                  <c:v>44212.479861111111</c:v>
                </c:pt>
                <c:pt idx="19747">
                  <c:v>44303.5</c:v>
                </c:pt>
                <c:pt idx="19748">
                  <c:v>44266.031944444447</c:v>
                </c:pt>
                <c:pt idx="19749">
                  <c:v>44272.513194444444</c:v>
                </c:pt>
                <c:pt idx="19750">
                  <c:v>44285.40347222222</c:v>
                </c:pt>
                <c:pt idx="19751">
                  <c:v>44306.695138888892</c:v>
                </c:pt>
                <c:pt idx="19752">
                  <c:v>44162.118750000001</c:v>
                </c:pt>
                <c:pt idx="19753">
                  <c:v>44233.288194444445</c:v>
                </c:pt>
                <c:pt idx="19754">
                  <c:v>44203.336805555555</c:v>
                </c:pt>
                <c:pt idx="19755">
                  <c:v>44266.511111111111</c:v>
                </c:pt>
                <c:pt idx="19756">
                  <c:v>44358.435416666667</c:v>
                </c:pt>
                <c:pt idx="19757">
                  <c:v>44334.282638888886</c:v>
                </c:pt>
                <c:pt idx="19758">
                  <c:v>44225.575694444444</c:v>
                </c:pt>
                <c:pt idx="19759">
                  <c:v>44154.577777777777</c:v>
                </c:pt>
                <c:pt idx="19760">
                  <c:v>44008.418749999997</c:v>
                </c:pt>
                <c:pt idx="19761">
                  <c:v>44270.535416666666</c:v>
                </c:pt>
                <c:pt idx="19762">
                  <c:v>44339.977777777778</c:v>
                </c:pt>
                <c:pt idx="19763">
                  <c:v>44171.054861111108</c:v>
                </c:pt>
                <c:pt idx="19764">
                  <c:v>44336.00277777778</c:v>
                </c:pt>
                <c:pt idx="19765">
                  <c:v>44161.382638888892</c:v>
                </c:pt>
                <c:pt idx="19766">
                  <c:v>44358.185416666667</c:v>
                </c:pt>
                <c:pt idx="19767">
                  <c:v>44296.754166666666</c:v>
                </c:pt>
                <c:pt idx="19768">
                  <c:v>44055.059027777781</c:v>
                </c:pt>
                <c:pt idx="19769">
                  <c:v>44289.411111111112</c:v>
                </c:pt>
                <c:pt idx="19770">
                  <c:v>44280.348611111112</c:v>
                </c:pt>
                <c:pt idx="19771">
                  <c:v>44246.945833333331</c:v>
                </c:pt>
                <c:pt idx="19772">
                  <c:v>44261.824999999997</c:v>
                </c:pt>
                <c:pt idx="19773">
                  <c:v>44067.089583333334</c:v>
                </c:pt>
                <c:pt idx="19774">
                  <c:v>44002.246527777781</c:v>
                </c:pt>
                <c:pt idx="19775">
                  <c:v>44136.877083333333</c:v>
                </c:pt>
                <c:pt idx="19776">
                  <c:v>44126.279166666667</c:v>
                </c:pt>
                <c:pt idx="19777">
                  <c:v>44255.09097222222</c:v>
                </c:pt>
                <c:pt idx="19778">
                  <c:v>44116.065972222219</c:v>
                </c:pt>
                <c:pt idx="19779">
                  <c:v>44269.629861111112</c:v>
                </c:pt>
                <c:pt idx="19780">
                  <c:v>44068.649305555555</c:v>
                </c:pt>
                <c:pt idx="19781">
                  <c:v>44150.073611111111</c:v>
                </c:pt>
                <c:pt idx="19782">
                  <c:v>44101.445833333331</c:v>
                </c:pt>
                <c:pt idx="19783">
                  <c:v>44103.163888888892</c:v>
                </c:pt>
                <c:pt idx="19784">
                  <c:v>44086.214583333334</c:v>
                </c:pt>
                <c:pt idx="19785">
                  <c:v>44307.661111111112</c:v>
                </c:pt>
                <c:pt idx="19786">
                  <c:v>44187.280555555553</c:v>
                </c:pt>
                <c:pt idx="19787">
                  <c:v>44075.574305555558</c:v>
                </c:pt>
                <c:pt idx="19788">
                  <c:v>44360.638888888891</c:v>
                </c:pt>
                <c:pt idx="19789">
                  <c:v>44210.770138888889</c:v>
                </c:pt>
                <c:pt idx="19790">
                  <c:v>44036.521527777775</c:v>
                </c:pt>
                <c:pt idx="19791">
                  <c:v>44115.908333333333</c:v>
                </c:pt>
                <c:pt idx="19792">
                  <c:v>44019.598611111112</c:v>
                </c:pt>
                <c:pt idx="19793">
                  <c:v>44306.390277777777</c:v>
                </c:pt>
                <c:pt idx="19794">
                  <c:v>44189.491666666669</c:v>
                </c:pt>
                <c:pt idx="19795">
                  <c:v>44151.65625</c:v>
                </c:pt>
                <c:pt idx="19796">
                  <c:v>44277.11041666667</c:v>
                </c:pt>
                <c:pt idx="19797">
                  <c:v>44038.605555555558</c:v>
                </c:pt>
                <c:pt idx="19798">
                  <c:v>44139.961805555555</c:v>
                </c:pt>
                <c:pt idx="19799">
                  <c:v>44253.565972222219</c:v>
                </c:pt>
                <c:pt idx="19800">
                  <c:v>44103.681250000001</c:v>
                </c:pt>
                <c:pt idx="19801">
                  <c:v>44132.742361111108</c:v>
                </c:pt>
                <c:pt idx="19802">
                  <c:v>44050.806250000001</c:v>
                </c:pt>
                <c:pt idx="19803">
                  <c:v>44259.97152777778</c:v>
                </c:pt>
                <c:pt idx="19804">
                  <c:v>44021.35833333333</c:v>
                </c:pt>
                <c:pt idx="19805">
                  <c:v>44324.732638888891</c:v>
                </c:pt>
                <c:pt idx="19806">
                  <c:v>44350.070138888892</c:v>
                </c:pt>
                <c:pt idx="19807">
                  <c:v>44110.81527777778</c:v>
                </c:pt>
                <c:pt idx="19808">
                  <c:v>44280.93472222222</c:v>
                </c:pt>
                <c:pt idx="19809">
                  <c:v>44277.795138888891</c:v>
                </c:pt>
                <c:pt idx="19810">
                  <c:v>44216.349305555559</c:v>
                </c:pt>
                <c:pt idx="19811">
                  <c:v>44291.336805555555</c:v>
                </c:pt>
                <c:pt idx="19812">
                  <c:v>44030.34375</c:v>
                </c:pt>
                <c:pt idx="19813">
                  <c:v>44226.704861111109</c:v>
                </c:pt>
                <c:pt idx="19814">
                  <c:v>44196.904861111114</c:v>
                </c:pt>
                <c:pt idx="19815">
                  <c:v>44157.331944444442</c:v>
                </c:pt>
                <c:pt idx="19816">
                  <c:v>44216.03402777778</c:v>
                </c:pt>
                <c:pt idx="19817">
                  <c:v>44095.834722222222</c:v>
                </c:pt>
                <c:pt idx="19818">
                  <c:v>44112.498611111114</c:v>
                </c:pt>
                <c:pt idx="19819">
                  <c:v>44211.523611111108</c:v>
                </c:pt>
                <c:pt idx="19820">
                  <c:v>44020.525000000001</c:v>
                </c:pt>
                <c:pt idx="19821">
                  <c:v>44156.259027777778</c:v>
                </c:pt>
                <c:pt idx="19822">
                  <c:v>44219.666666666664</c:v>
                </c:pt>
                <c:pt idx="19823">
                  <c:v>44296.895833333336</c:v>
                </c:pt>
                <c:pt idx="19824">
                  <c:v>44020.813194444447</c:v>
                </c:pt>
                <c:pt idx="19825">
                  <c:v>44099.279861111114</c:v>
                </c:pt>
                <c:pt idx="19826">
                  <c:v>44222.241666666669</c:v>
                </c:pt>
                <c:pt idx="19827">
                  <c:v>44090.513888888891</c:v>
                </c:pt>
                <c:pt idx="19828">
                  <c:v>44339.472222222219</c:v>
                </c:pt>
                <c:pt idx="19829">
                  <c:v>44016.224305555559</c:v>
                </c:pt>
                <c:pt idx="19830">
                  <c:v>44097.763888888891</c:v>
                </c:pt>
                <c:pt idx="19831">
                  <c:v>44001.082638888889</c:v>
                </c:pt>
                <c:pt idx="19832">
                  <c:v>44234.105555555558</c:v>
                </c:pt>
                <c:pt idx="19833">
                  <c:v>44210.839583333334</c:v>
                </c:pt>
                <c:pt idx="19834">
                  <c:v>44315.334722222222</c:v>
                </c:pt>
                <c:pt idx="19835">
                  <c:v>44194.231249999997</c:v>
                </c:pt>
                <c:pt idx="19836">
                  <c:v>44264.304166666669</c:v>
                </c:pt>
                <c:pt idx="19837">
                  <c:v>44115.263888888891</c:v>
                </c:pt>
                <c:pt idx="19838">
                  <c:v>44144.607638888891</c:v>
                </c:pt>
                <c:pt idx="19839">
                  <c:v>44306.462500000001</c:v>
                </c:pt>
                <c:pt idx="19840">
                  <c:v>44151.857638888891</c:v>
                </c:pt>
                <c:pt idx="19841">
                  <c:v>44337.306250000001</c:v>
                </c:pt>
                <c:pt idx="19842">
                  <c:v>44020.59097222222</c:v>
                </c:pt>
                <c:pt idx="19843">
                  <c:v>44224.800000000003</c:v>
                </c:pt>
                <c:pt idx="19844">
                  <c:v>44140.347222222219</c:v>
                </c:pt>
                <c:pt idx="19845">
                  <c:v>44014.768055555556</c:v>
                </c:pt>
                <c:pt idx="19846">
                  <c:v>44166.242361111108</c:v>
                </c:pt>
                <c:pt idx="19847">
                  <c:v>44255.409722222219</c:v>
                </c:pt>
                <c:pt idx="19848">
                  <c:v>44062.963194444441</c:v>
                </c:pt>
                <c:pt idx="19849">
                  <c:v>44120.52847222222</c:v>
                </c:pt>
                <c:pt idx="19850">
                  <c:v>44234.552083333336</c:v>
                </c:pt>
                <c:pt idx="19851">
                  <c:v>44218.029166666667</c:v>
                </c:pt>
                <c:pt idx="19852">
                  <c:v>44299.745833333334</c:v>
                </c:pt>
                <c:pt idx="19853">
                  <c:v>44316.850694444445</c:v>
                </c:pt>
                <c:pt idx="19854">
                  <c:v>44044.756249999999</c:v>
                </c:pt>
                <c:pt idx="19855">
                  <c:v>44257.668055555558</c:v>
                </c:pt>
                <c:pt idx="19856">
                  <c:v>44033.915972222225</c:v>
                </c:pt>
                <c:pt idx="19857">
                  <c:v>44358.872916666667</c:v>
                </c:pt>
                <c:pt idx="19858">
                  <c:v>44050.729166666664</c:v>
                </c:pt>
                <c:pt idx="19859">
                  <c:v>44208.302083333336</c:v>
                </c:pt>
                <c:pt idx="19860">
                  <c:v>44350.631944444445</c:v>
                </c:pt>
                <c:pt idx="19861">
                  <c:v>44305.69027777778</c:v>
                </c:pt>
                <c:pt idx="19862">
                  <c:v>44353.772222222222</c:v>
                </c:pt>
                <c:pt idx="19863">
                  <c:v>44329.822916666664</c:v>
                </c:pt>
                <c:pt idx="19864">
                  <c:v>44214.934027777781</c:v>
                </c:pt>
                <c:pt idx="19865">
                  <c:v>44177.255555555559</c:v>
                </c:pt>
                <c:pt idx="19866">
                  <c:v>44085.444444444445</c:v>
                </c:pt>
                <c:pt idx="19867">
                  <c:v>44102.40347222222</c:v>
                </c:pt>
                <c:pt idx="19868">
                  <c:v>44220.179861111108</c:v>
                </c:pt>
                <c:pt idx="19869">
                  <c:v>44043.5625</c:v>
                </c:pt>
                <c:pt idx="19870">
                  <c:v>44337.115972222222</c:v>
                </c:pt>
                <c:pt idx="19871">
                  <c:v>44317.490277777775</c:v>
                </c:pt>
                <c:pt idx="19872">
                  <c:v>44165.468055555553</c:v>
                </c:pt>
                <c:pt idx="19873">
                  <c:v>44321.043055555558</c:v>
                </c:pt>
                <c:pt idx="19874">
                  <c:v>44295.907638888886</c:v>
                </c:pt>
                <c:pt idx="19875">
                  <c:v>44147.47152777778</c:v>
                </c:pt>
                <c:pt idx="19876">
                  <c:v>44302.90347222222</c:v>
                </c:pt>
                <c:pt idx="19877">
                  <c:v>44191.611805555556</c:v>
                </c:pt>
                <c:pt idx="19878">
                  <c:v>44087.30972222222</c:v>
                </c:pt>
                <c:pt idx="19879">
                  <c:v>44270.655555555553</c:v>
                </c:pt>
                <c:pt idx="19880">
                  <c:v>44338.602777777778</c:v>
                </c:pt>
                <c:pt idx="19881">
                  <c:v>44082.786805555559</c:v>
                </c:pt>
                <c:pt idx="19882">
                  <c:v>44182.202777777777</c:v>
                </c:pt>
                <c:pt idx="19883">
                  <c:v>44188.813888888886</c:v>
                </c:pt>
                <c:pt idx="19884">
                  <c:v>44000.813194444447</c:v>
                </c:pt>
                <c:pt idx="19885">
                  <c:v>44291.557638888888</c:v>
                </c:pt>
                <c:pt idx="19886">
                  <c:v>44017.089583333334</c:v>
                </c:pt>
                <c:pt idx="19887">
                  <c:v>44345.972222222219</c:v>
                </c:pt>
                <c:pt idx="19888">
                  <c:v>44054.856249999997</c:v>
                </c:pt>
                <c:pt idx="19889">
                  <c:v>44056.970833333333</c:v>
                </c:pt>
                <c:pt idx="19890">
                  <c:v>44185.375</c:v>
                </c:pt>
                <c:pt idx="19891">
                  <c:v>44263.599305555559</c:v>
                </c:pt>
                <c:pt idx="19892">
                  <c:v>44113.355555555558</c:v>
                </c:pt>
                <c:pt idx="19893">
                  <c:v>44136.920138888891</c:v>
                </c:pt>
                <c:pt idx="19894">
                  <c:v>44077.474305555559</c:v>
                </c:pt>
                <c:pt idx="19895">
                  <c:v>44104.305555555555</c:v>
                </c:pt>
                <c:pt idx="19896">
                  <c:v>44020.989583333336</c:v>
                </c:pt>
                <c:pt idx="19897">
                  <c:v>44193.027083333334</c:v>
                </c:pt>
                <c:pt idx="19898">
                  <c:v>44000.798611111109</c:v>
                </c:pt>
                <c:pt idx="19899">
                  <c:v>44158.354166666664</c:v>
                </c:pt>
                <c:pt idx="19900">
                  <c:v>44316.331250000003</c:v>
                </c:pt>
                <c:pt idx="19901">
                  <c:v>44204.097916666666</c:v>
                </c:pt>
                <c:pt idx="19902">
                  <c:v>44132.928472222222</c:v>
                </c:pt>
                <c:pt idx="19903">
                  <c:v>44129.954861111109</c:v>
                </c:pt>
                <c:pt idx="19904">
                  <c:v>44362.779166666667</c:v>
                </c:pt>
                <c:pt idx="19905">
                  <c:v>44141.456250000003</c:v>
                </c:pt>
                <c:pt idx="19906">
                  <c:v>44071.948611111111</c:v>
                </c:pt>
                <c:pt idx="19907">
                  <c:v>44083.020138888889</c:v>
                </c:pt>
                <c:pt idx="19908">
                  <c:v>44304.876388888886</c:v>
                </c:pt>
                <c:pt idx="19909">
                  <c:v>44341.354861111111</c:v>
                </c:pt>
                <c:pt idx="19910">
                  <c:v>44112.672222222223</c:v>
                </c:pt>
                <c:pt idx="19911">
                  <c:v>44276.433333333334</c:v>
                </c:pt>
                <c:pt idx="19912">
                  <c:v>44111.195833333331</c:v>
                </c:pt>
                <c:pt idx="19913">
                  <c:v>44000.530555555553</c:v>
                </c:pt>
                <c:pt idx="19914">
                  <c:v>44033.015972222223</c:v>
                </c:pt>
                <c:pt idx="19915">
                  <c:v>44233.279861111114</c:v>
                </c:pt>
                <c:pt idx="19916">
                  <c:v>44145.51458333333</c:v>
                </c:pt>
                <c:pt idx="19917">
                  <c:v>44281.67291666667</c:v>
                </c:pt>
                <c:pt idx="19918">
                  <c:v>44318.585416666669</c:v>
                </c:pt>
                <c:pt idx="19919">
                  <c:v>44234.76666666667</c:v>
                </c:pt>
                <c:pt idx="19920">
                  <c:v>44140.03125</c:v>
                </c:pt>
                <c:pt idx="19921">
                  <c:v>44269.904861111114</c:v>
                </c:pt>
                <c:pt idx="19922">
                  <c:v>44003.015972222223</c:v>
                </c:pt>
                <c:pt idx="19923">
                  <c:v>44183.98541666667</c:v>
                </c:pt>
                <c:pt idx="19924">
                  <c:v>44168.915277777778</c:v>
                </c:pt>
                <c:pt idx="19925">
                  <c:v>44020.059027777781</c:v>
                </c:pt>
                <c:pt idx="19926">
                  <c:v>44141.894444444442</c:v>
                </c:pt>
                <c:pt idx="19927">
                  <c:v>44138.320833333331</c:v>
                </c:pt>
                <c:pt idx="19928">
                  <c:v>44044.152083333334</c:v>
                </c:pt>
                <c:pt idx="19929">
                  <c:v>44118.049305555556</c:v>
                </c:pt>
                <c:pt idx="19930">
                  <c:v>44284.338194444441</c:v>
                </c:pt>
                <c:pt idx="19931">
                  <c:v>44202.074305555558</c:v>
                </c:pt>
                <c:pt idx="19932">
                  <c:v>44275.501388888886</c:v>
                </c:pt>
                <c:pt idx="19933">
                  <c:v>44271.256249999999</c:v>
                </c:pt>
                <c:pt idx="19934">
                  <c:v>44352.397916666669</c:v>
                </c:pt>
                <c:pt idx="19935">
                  <c:v>44018.968055555553</c:v>
                </c:pt>
                <c:pt idx="19936">
                  <c:v>44117.044444444444</c:v>
                </c:pt>
                <c:pt idx="19937">
                  <c:v>44078.438194444447</c:v>
                </c:pt>
                <c:pt idx="19938">
                  <c:v>44237.542361111111</c:v>
                </c:pt>
                <c:pt idx="19939">
                  <c:v>44240.962500000001</c:v>
                </c:pt>
                <c:pt idx="19940">
                  <c:v>44213.161805555559</c:v>
                </c:pt>
                <c:pt idx="19941">
                  <c:v>44220.929166666669</c:v>
                </c:pt>
                <c:pt idx="19942">
                  <c:v>44093.659722222219</c:v>
                </c:pt>
                <c:pt idx="19943">
                  <c:v>44210.693749999999</c:v>
                </c:pt>
                <c:pt idx="19944">
                  <c:v>44220.867361111108</c:v>
                </c:pt>
                <c:pt idx="19945">
                  <c:v>44181.719444444447</c:v>
                </c:pt>
                <c:pt idx="19946">
                  <c:v>44284.538888888892</c:v>
                </c:pt>
                <c:pt idx="19947">
                  <c:v>44171.474999999999</c:v>
                </c:pt>
                <c:pt idx="19948">
                  <c:v>44040.17083333333</c:v>
                </c:pt>
                <c:pt idx="19949">
                  <c:v>44053.004861111112</c:v>
                </c:pt>
                <c:pt idx="19950">
                  <c:v>44180.231249999997</c:v>
                </c:pt>
                <c:pt idx="19951">
                  <c:v>44048.963194444441</c:v>
                </c:pt>
                <c:pt idx="19952">
                  <c:v>44197.168749999997</c:v>
                </c:pt>
                <c:pt idx="19953">
                  <c:v>44320.609027777777</c:v>
                </c:pt>
                <c:pt idx="19954">
                  <c:v>44179.250694444447</c:v>
                </c:pt>
                <c:pt idx="19955">
                  <c:v>44156.581250000003</c:v>
                </c:pt>
                <c:pt idx="19956">
                  <c:v>44077.929166666669</c:v>
                </c:pt>
                <c:pt idx="19957">
                  <c:v>44244.883333333331</c:v>
                </c:pt>
                <c:pt idx="19958">
                  <c:v>44189.98541666667</c:v>
                </c:pt>
                <c:pt idx="19959">
                  <c:v>44221.599305555559</c:v>
                </c:pt>
                <c:pt idx="19960">
                  <c:v>44108.662499999999</c:v>
                </c:pt>
                <c:pt idx="19961">
                  <c:v>44052.574305555558</c:v>
                </c:pt>
                <c:pt idx="19962">
                  <c:v>44286.95208333333</c:v>
                </c:pt>
                <c:pt idx="19963">
                  <c:v>44115.989583333336</c:v>
                </c:pt>
                <c:pt idx="19964">
                  <c:v>44229.543055555558</c:v>
                </c:pt>
                <c:pt idx="19965">
                  <c:v>44325.304861111108</c:v>
                </c:pt>
                <c:pt idx="19966">
                  <c:v>44024.588194444441</c:v>
                </c:pt>
                <c:pt idx="19967">
                  <c:v>44270.864583333336</c:v>
                </c:pt>
                <c:pt idx="19968">
                  <c:v>44218.850694444445</c:v>
                </c:pt>
                <c:pt idx="19969">
                  <c:v>44285.300694444442</c:v>
                </c:pt>
                <c:pt idx="19970">
                  <c:v>44348.212500000001</c:v>
                </c:pt>
                <c:pt idx="19971">
                  <c:v>44280.960416666669</c:v>
                </c:pt>
                <c:pt idx="19972">
                  <c:v>44284.293749999997</c:v>
                </c:pt>
                <c:pt idx="19973">
                  <c:v>44054.164583333331</c:v>
                </c:pt>
                <c:pt idx="19974">
                  <c:v>44242.611805555556</c:v>
                </c:pt>
                <c:pt idx="19975">
                  <c:v>44052.05</c:v>
                </c:pt>
                <c:pt idx="19976">
                  <c:v>44255.356249999997</c:v>
                </c:pt>
                <c:pt idx="19977">
                  <c:v>44128.075694444444</c:v>
                </c:pt>
                <c:pt idx="19978">
                  <c:v>44249.643750000003</c:v>
                </c:pt>
                <c:pt idx="19979">
                  <c:v>44158.495138888888</c:v>
                </c:pt>
                <c:pt idx="19980">
                  <c:v>44172.1</c:v>
                </c:pt>
                <c:pt idx="19981">
                  <c:v>44057.545138888891</c:v>
                </c:pt>
                <c:pt idx="19982">
                  <c:v>44337.777083333334</c:v>
                </c:pt>
                <c:pt idx="19983">
                  <c:v>44019.398611111108</c:v>
                </c:pt>
                <c:pt idx="19984">
                  <c:v>44125.938194444447</c:v>
                </c:pt>
                <c:pt idx="19985">
                  <c:v>44341.375</c:v>
                </c:pt>
                <c:pt idx="19986">
                  <c:v>44129.0625</c:v>
                </c:pt>
                <c:pt idx="19987">
                  <c:v>44027.331250000003</c:v>
                </c:pt>
                <c:pt idx="19988">
                  <c:v>44188.44027777778</c:v>
                </c:pt>
                <c:pt idx="19989">
                  <c:v>44171.676388888889</c:v>
                </c:pt>
                <c:pt idx="19990">
                  <c:v>44251.631249999999</c:v>
                </c:pt>
                <c:pt idx="19991">
                  <c:v>44032.935416666667</c:v>
                </c:pt>
                <c:pt idx="19992">
                  <c:v>44203.986805555556</c:v>
                </c:pt>
                <c:pt idx="19993">
                  <c:v>44341.092361111114</c:v>
                </c:pt>
                <c:pt idx="19994">
                  <c:v>44068.675000000003</c:v>
                </c:pt>
                <c:pt idx="19995">
                  <c:v>44094.583333333336</c:v>
                </c:pt>
                <c:pt idx="19996">
                  <c:v>44351.513888888891</c:v>
                </c:pt>
                <c:pt idx="19997">
                  <c:v>44168.95416666667</c:v>
                </c:pt>
                <c:pt idx="19998">
                  <c:v>44045.386805555558</c:v>
                </c:pt>
                <c:pt idx="19999">
                  <c:v>44149.424305555556</c:v>
                </c:pt>
                <c:pt idx="20000">
                  <c:v>44074.084722222222</c:v>
                </c:pt>
                <c:pt idx="20001">
                  <c:v>44063.177083333336</c:v>
                </c:pt>
                <c:pt idx="20002">
                  <c:v>44157.490972222222</c:v>
                </c:pt>
                <c:pt idx="20003">
                  <c:v>44162.209027777775</c:v>
                </c:pt>
                <c:pt idx="20004">
                  <c:v>44311.976388888892</c:v>
                </c:pt>
                <c:pt idx="20005">
                  <c:v>44243.018055555556</c:v>
                </c:pt>
                <c:pt idx="20006">
                  <c:v>44026.821527777778</c:v>
                </c:pt>
                <c:pt idx="20007">
                  <c:v>44303.552777777775</c:v>
                </c:pt>
                <c:pt idx="20008">
                  <c:v>44256.648611111108</c:v>
                </c:pt>
                <c:pt idx="20009">
                  <c:v>44213.24722222222</c:v>
                </c:pt>
                <c:pt idx="20010">
                  <c:v>44194.841666666667</c:v>
                </c:pt>
                <c:pt idx="20011">
                  <c:v>44257.09652777778</c:v>
                </c:pt>
                <c:pt idx="20012">
                  <c:v>44159.822222222225</c:v>
                </c:pt>
                <c:pt idx="20013">
                  <c:v>44346.680555555555</c:v>
                </c:pt>
                <c:pt idx="20014">
                  <c:v>44356.043749999997</c:v>
                </c:pt>
                <c:pt idx="20015">
                  <c:v>44272.533333333333</c:v>
                </c:pt>
                <c:pt idx="20016">
                  <c:v>44172.003472222219</c:v>
                </c:pt>
                <c:pt idx="20017">
                  <c:v>44306.519444444442</c:v>
                </c:pt>
                <c:pt idx="20018">
                  <c:v>44336.379861111112</c:v>
                </c:pt>
                <c:pt idx="20019">
                  <c:v>44198.788888888892</c:v>
                </c:pt>
                <c:pt idx="20020">
                  <c:v>44163.956944444442</c:v>
                </c:pt>
                <c:pt idx="20021">
                  <c:v>44084.342361111114</c:v>
                </c:pt>
                <c:pt idx="20022">
                  <c:v>44241.055555555555</c:v>
                </c:pt>
                <c:pt idx="20023">
                  <c:v>44209.806250000001</c:v>
                </c:pt>
                <c:pt idx="20024">
                  <c:v>44103.326388888891</c:v>
                </c:pt>
                <c:pt idx="20025">
                  <c:v>44349.503472222219</c:v>
                </c:pt>
                <c:pt idx="20026">
                  <c:v>44005.089583333334</c:v>
                </c:pt>
                <c:pt idx="20027">
                  <c:v>44073.384722222225</c:v>
                </c:pt>
                <c:pt idx="20028">
                  <c:v>44265.998611111114</c:v>
                </c:pt>
                <c:pt idx="20029">
                  <c:v>44231.871527777781</c:v>
                </c:pt>
                <c:pt idx="20030">
                  <c:v>44287.697916666664</c:v>
                </c:pt>
                <c:pt idx="20031">
                  <c:v>44115.663194444445</c:v>
                </c:pt>
                <c:pt idx="20032">
                  <c:v>44139.436805555553</c:v>
                </c:pt>
                <c:pt idx="20033">
                  <c:v>44115.684027777781</c:v>
                </c:pt>
                <c:pt idx="20034">
                  <c:v>44106.431250000001</c:v>
                </c:pt>
                <c:pt idx="20035">
                  <c:v>44237.754166666666</c:v>
                </c:pt>
                <c:pt idx="20036">
                  <c:v>44037.768750000003</c:v>
                </c:pt>
                <c:pt idx="20037">
                  <c:v>44029.334722222222</c:v>
                </c:pt>
                <c:pt idx="20038">
                  <c:v>44272.62777777778</c:v>
                </c:pt>
                <c:pt idx="20039">
                  <c:v>44037.418055555558</c:v>
                </c:pt>
                <c:pt idx="20040">
                  <c:v>44091.105555555558</c:v>
                </c:pt>
                <c:pt idx="20041">
                  <c:v>44340.259722222225</c:v>
                </c:pt>
                <c:pt idx="20042">
                  <c:v>44141.438194444447</c:v>
                </c:pt>
                <c:pt idx="20043">
                  <c:v>44087.859722222223</c:v>
                </c:pt>
                <c:pt idx="20044">
                  <c:v>44365.084722222222</c:v>
                </c:pt>
                <c:pt idx="20045">
                  <c:v>44134.527777777781</c:v>
                </c:pt>
                <c:pt idx="20046">
                  <c:v>44242.321527777778</c:v>
                </c:pt>
                <c:pt idx="20047">
                  <c:v>44079.727777777778</c:v>
                </c:pt>
                <c:pt idx="20048">
                  <c:v>44095.326388888891</c:v>
                </c:pt>
                <c:pt idx="20049">
                  <c:v>44022.882638888892</c:v>
                </c:pt>
                <c:pt idx="20050">
                  <c:v>44075.611805555556</c:v>
                </c:pt>
                <c:pt idx="20051">
                  <c:v>44071.976388888892</c:v>
                </c:pt>
                <c:pt idx="20052">
                  <c:v>44295.665972222225</c:v>
                </c:pt>
                <c:pt idx="20053">
                  <c:v>44194.650694444441</c:v>
                </c:pt>
                <c:pt idx="20054">
                  <c:v>44266.511805555558</c:v>
                </c:pt>
                <c:pt idx="20055">
                  <c:v>44213.434027777781</c:v>
                </c:pt>
                <c:pt idx="20056">
                  <c:v>44325.987500000003</c:v>
                </c:pt>
                <c:pt idx="20057">
                  <c:v>44098.479166666664</c:v>
                </c:pt>
                <c:pt idx="20058">
                  <c:v>44233.617361111108</c:v>
                </c:pt>
                <c:pt idx="20059">
                  <c:v>44029.986805555556</c:v>
                </c:pt>
                <c:pt idx="20060">
                  <c:v>44049.965277777781</c:v>
                </c:pt>
                <c:pt idx="20061">
                  <c:v>44334.93472222222</c:v>
                </c:pt>
                <c:pt idx="20062">
                  <c:v>44210.22152777778</c:v>
                </c:pt>
                <c:pt idx="20063">
                  <c:v>44008.40902777778</c:v>
                </c:pt>
                <c:pt idx="20064">
                  <c:v>44280.913888888892</c:v>
                </c:pt>
                <c:pt idx="20065">
                  <c:v>44077.795138888891</c:v>
                </c:pt>
                <c:pt idx="20066">
                  <c:v>44265.289583333331</c:v>
                </c:pt>
                <c:pt idx="20067">
                  <c:v>44144.22152777778</c:v>
                </c:pt>
                <c:pt idx="20068">
                  <c:v>44123.85833333333</c:v>
                </c:pt>
                <c:pt idx="20069">
                  <c:v>44012.816666666666</c:v>
                </c:pt>
                <c:pt idx="20070">
                  <c:v>44016.816666666666</c:v>
                </c:pt>
                <c:pt idx="20071">
                  <c:v>44293.866666666669</c:v>
                </c:pt>
                <c:pt idx="20072">
                  <c:v>44143.740277777775</c:v>
                </c:pt>
                <c:pt idx="20073">
                  <c:v>44009.87777777778</c:v>
                </c:pt>
                <c:pt idx="20074">
                  <c:v>44052.118750000001</c:v>
                </c:pt>
                <c:pt idx="20075">
                  <c:v>44191.665277777778</c:v>
                </c:pt>
                <c:pt idx="20076">
                  <c:v>44202.3125</c:v>
                </c:pt>
                <c:pt idx="20077">
                  <c:v>44309.385416666664</c:v>
                </c:pt>
                <c:pt idx="20078">
                  <c:v>44116.390277777777</c:v>
                </c:pt>
                <c:pt idx="20079">
                  <c:v>44188.930555555555</c:v>
                </c:pt>
                <c:pt idx="20080">
                  <c:v>44244.301388888889</c:v>
                </c:pt>
                <c:pt idx="20081">
                  <c:v>44067.286111111112</c:v>
                </c:pt>
                <c:pt idx="20082">
                  <c:v>44081.332638888889</c:v>
                </c:pt>
                <c:pt idx="20083">
                  <c:v>44181.938888888886</c:v>
                </c:pt>
                <c:pt idx="20084">
                  <c:v>44076.465277777781</c:v>
                </c:pt>
                <c:pt idx="20085">
                  <c:v>44160.572916666664</c:v>
                </c:pt>
                <c:pt idx="20086">
                  <c:v>44282.07708333333</c:v>
                </c:pt>
                <c:pt idx="20087">
                  <c:v>44352.01458333333</c:v>
                </c:pt>
                <c:pt idx="20088">
                  <c:v>44228.11041666667</c:v>
                </c:pt>
                <c:pt idx="20089">
                  <c:v>44029.500694444447</c:v>
                </c:pt>
                <c:pt idx="20090">
                  <c:v>44094.65902777778</c:v>
                </c:pt>
                <c:pt idx="20091">
                  <c:v>44338.790277777778</c:v>
                </c:pt>
                <c:pt idx="20092">
                  <c:v>44146.512499999997</c:v>
                </c:pt>
                <c:pt idx="20093">
                  <c:v>44194.568055555559</c:v>
                </c:pt>
                <c:pt idx="20094">
                  <c:v>44324.954861111109</c:v>
                </c:pt>
                <c:pt idx="20095">
                  <c:v>44169.313888888886</c:v>
                </c:pt>
                <c:pt idx="20096">
                  <c:v>44101.073611111111</c:v>
                </c:pt>
                <c:pt idx="20097">
                  <c:v>44118.631249999999</c:v>
                </c:pt>
                <c:pt idx="20098">
                  <c:v>44341.76458333333</c:v>
                </c:pt>
                <c:pt idx="20099">
                  <c:v>44224.576388888891</c:v>
                </c:pt>
                <c:pt idx="20100">
                  <c:v>44121.795138888891</c:v>
                </c:pt>
                <c:pt idx="20101">
                  <c:v>44073.726388888892</c:v>
                </c:pt>
                <c:pt idx="20102">
                  <c:v>44277.714583333334</c:v>
                </c:pt>
                <c:pt idx="20103">
                  <c:v>44210.908333333333</c:v>
                </c:pt>
                <c:pt idx="20104">
                  <c:v>44009.313888888886</c:v>
                </c:pt>
                <c:pt idx="20105">
                  <c:v>44184.760416666664</c:v>
                </c:pt>
                <c:pt idx="20106">
                  <c:v>44132.96597222222</c:v>
                </c:pt>
                <c:pt idx="20107">
                  <c:v>44008.786111111112</c:v>
                </c:pt>
                <c:pt idx="20108">
                  <c:v>44331.413888888892</c:v>
                </c:pt>
                <c:pt idx="20109">
                  <c:v>44001.697222222225</c:v>
                </c:pt>
                <c:pt idx="20110">
                  <c:v>44053.467361111114</c:v>
                </c:pt>
                <c:pt idx="20111">
                  <c:v>44157.618750000001</c:v>
                </c:pt>
                <c:pt idx="20112">
                  <c:v>44104.28125</c:v>
                </c:pt>
                <c:pt idx="20113">
                  <c:v>44056.294444444444</c:v>
                </c:pt>
                <c:pt idx="20114">
                  <c:v>44134.350694444445</c:v>
                </c:pt>
                <c:pt idx="20115">
                  <c:v>44301.799305555556</c:v>
                </c:pt>
                <c:pt idx="20116">
                  <c:v>44246.911805555559</c:v>
                </c:pt>
                <c:pt idx="20117">
                  <c:v>44309.2</c:v>
                </c:pt>
                <c:pt idx="20118">
                  <c:v>44131.738194444442</c:v>
                </c:pt>
                <c:pt idx="20119">
                  <c:v>44186.840277777781</c:v>
                </c:pt>
                <c:pt idx="20120">
                  <c:v>44045.120833333334</c:v>
                </c:pt>
                <c:pt idx="20121">
                  <c:v>44062.819444444445</c:v>
                </c:pt>
                <c:pt idx="20122">
                  <c:v>44302.56527777778</c:v>
                </c:pt>
                <c:pt idx="20123">
                  <c:v>44337.624305555553</c:v>
                </c:pt>
                <c:pt idx="20124">
                  <c:v>44342.515277777777</c:v>
                </c:pt>
                <c:pt idx="20125">
                  <c:v>44284.036111111112</c:v>
                </c:pt>
                <c:pt idx="20126">
                  <c:v>44162.038194444445</c:v>
                </c:pt>
                <c:pt idx="20127">
                  <c:v>44304.698611111111</c:v>
                </c:pt>
                <c:pt idx="20128">
                  <c:v>44317.40625</c:v>
                </c:pt>
                <c:pt idx="20129">
                  <c:v>44282.428472222222</c:v>
                </c:pt>
                <c:pt idx="20130">
                  <c:v>44166.646527777775</c:v>
                </c:pt>
                <c:pt idx="20131">
                  <c:v>44290.85833333333</c:v>
                </c:pt>
                <c:pt idx="20132">
                  <c:v>44014.584027777775</c:v>
                </c:pt>
                <c:pt idx="20133">
                  <c:v>44224.544444444444</c:v>
                </c:pt>
                <c:pt idx="20134">
                  <c:v>44112.097916666666</c:v>
                </c:pt>
                <c:pt idx="20135">
                  <c:v>44028.287499999999</c:v>
                </c:pt>
                <c:pt idx="20136">
                  <c:v>44029.225694444445</c:v>
                </c:pt>
                <c:pt idx="20137">
                  <c:v>44272.574999999997</c:v>
                </c:pt>
                <c:pt idx="20138">
                  <c:v>44355.554166666669</c:v>
                </c:pt>
                <c:pt idx="20139">
                  <c:v>44269.055555555555</c:v>
                </c:pt>
                <c:pt idx="20140">
                  <c:v>44217.322222222225</c:v>
                </c:pt>
                <c:pt idx="20141">
                  <c:v>44313.970138888886</c:v>
                </c:pt>
                <c:pt idx="20142">
                  <c:v>44173.86041666667</c:v>
                </c:pt>
                <c:pt idx="20143">
                  <c:v>44094.3</c:v>
                </c:pt>
                <c:pt idx="20144">
                  <c:v>44121.879166666666</c:v>
                </c:pt>
                <c:pt idx="20145">
                  <c:v>44090.332638888889</c:v>
                </c:pt>
                <c:pt idx="20146">
                  <c:v>44240.738888888889</c:v>
                </c:pt>
                <c:pt idx="20147">
                  <c:v>44198.051388888889</c:v>
                </c:pt>
                <c:pt idx="20148">
                  <c:v>44257.259722222225</c:v>
                </c:pt>
                <c:pt idx="20149">
                  <c:v>44353.452777777777</c:v>
                </c:pt>
                <c:pt idx="20150">
                  <c:v>44044.366666666669</c:v>
                </c:pt>
                <c:pt idx="20151">
                  <c:v>44098.063888888886</c:v>
                </c:pt>
                <c:pt idx="20152">
                  <c:v>44144.084027777775</c:v>
                </c:pt>
                <c:pt idx="20153">
                  <c:v>44316.594444444447</c:v>
                </c:pt>
                <c:pt idx="20154">
                  <c:v>44014.797222222223</c:v>
                </c:pt>
                <c:pt idx="20155">
                  <c:v>44267.36041666667</c:v>
                </c:pt>
                <c:pt idx="20156">
                  <c:v>44056.585416666669</c:v>
                </c:pt>
                <c:pt idx="20157">
                  <c:v>44306.741666666669</c:v>
                </c:pt>
                <c:pt idx="20158">
                  <c:v>44151.184027777781</c:v>
                </c:pt>
                <c:pt idx="20159">
                  <c:v>44269.581250000003</c:v>
                </c:pt>
                <c:pt idx="20160">
                  <c:v>44166.540972222225</c:v>
                </c:pt>
                <c:pt idx="20161">
                  <c:v>44077.106249999997</c:v>
                </c:pt>
                <c:pt idx="20162">
                  <c:v>44267.636111111111</c:v>
                </c:pt>
                <c:pt idx="20163">
                  <c:v>44166.750694444447</c:v>
                </c:pt>
                <c:pt idx="20164">
                  <c:v>44065.474305555559</c:v>
                </c:pt>
                <c:pt idx="20165">
                  <c:v>44287.833333333336</c:v>
                </c:pt>
                <c:pt idx="20166">
                  <c:v>44295.67291666667</c:v>
                </c:pt>
                <c:pt idx="20167">
                  <c:v>44182.801388888889</c:v>
                </c:pt>
                <c:pt idx="20168">
                  <c:v>44146.412499999999</c:v>
                </c:pt>
                <c:pt idx="20169">
                  <c:v>44317.945833333331</c:v>
                </c:pt>
                <c:pt idx="20170">
                  <c:v>44191.533333333333</c:v>
                </c:pt>
                <c:pt idx="20171">
                  <c:v>44303.044444444444</c:v>
                </c:pt>
                <c:pt idx="20172">
                  <c:v>44248.115972222222</c:v>
                </c:pt>
                <c:pt idx="20173">
                  <c:v>44193.536111111112</c:v>
                </c:pt>
                <c:pt idx="20174">
                  <c:v>44309.369444444441</c:v>
                </c:pt>
                <c:pt idx="20175">
                  <c:v>44269.150694444441</c:v>
                </c:pt>
                <c:pt idx="20176">
                  <c:v>44041.515277777777</c:v>
                </c:pt>
                <c:pt idx="20177">
                  <c:v>44347.961111111108</c:v>
                </c:pt>
                <c:pt idx="20178">
                  <c:v>44146.286805555559</c:v>
                </c:pt>
                <c:pt idx="20179">
                  <c:v>44040.879861111112</c:v>
                </c:pt>
                <c:pt idx="20180">
                  <c:v>44331.169444444444</c:v>
                </c:pt>
                <c:pt idx="20181">
                  <c:v>44257.20208333333</c:v>
                </c:pt>
                <c:pt idx="20182">
                  <c:v>44351.84652777778</c:v>
                </c:pt>
                <c:pt idx="20183">
                  <c:v>44066.758333333331</c:v>
                </c:pt>
                <c:pt idx="20184">
                  <c:v>44080.848611111112</c:v>
                </c:pt>
                <c:pt idx="20185">
                  <c:v>44218.178472222222</c:v>
                </c:pt>
                <c:pt idx="20186">
                  <c:v>44139.28402777778</c:v>
                </c:pt>
                <c:pt idx="20187">
                  <c:v>44018.806250000001</c:v>
                </c:pt>
                <c:pt idx="20188">
                  <c:v>44026.666666666664</c:v>
                </c:pt>
                <c:pt idx="20189">
                  <c:v>44271.52847222222</c:v>
                </c:pt>
                <c:pt idx="20190">
                  <c:v>44314.847916666666</c:v>
                </c:pt>
                <c:pt idx="20191">
                  <c:v>44019.882638888892</c:v>
                </c:pt>
                <c:pt idx="20192">
                  <c:v>44239.677777777775</c:v>
                </c:pt>
                <c:pt idx="20193">
                  <c:v>44209.06527777778</c:v>
                </c:pt>
                <c:pt idx="20194">
                  <c:v>44319.004166666666</c:v>
                </c:pt>
                <c:pt idx="20195">
                  <c:v>44291.220138888886</c:v>
                </c:pt>
                <c:pt idx="20196">
                  <c:v>44295.616666666669</c:v>
                </c:pt>
                <c:pt idx="20197">
                  <c:v>44131.248611111114</c:v>
                </c:pt>
                <c:pt idx="20198">
                  <c:v>44103.079861111109</c:v>
                </c:pt>
                <c:pt idx="20199">
                  <c:v>44259.793055555558</c:v>
                </c:pt>
                <c:pt idx="20200">
                  <c:v>44266.470138888886</c:v>
                </c:pt>
                <c:pt idx="20201">
                  <c:v>44130.365972222222</c:v>
                </c:pt>
                <c:pt idx="20202">
                  <c:v>44214.532638888886</c:v>
                </c:pt>
                <c:pt idx="20203">
                  <c:v>44107.044444444444</c:v>
                </c:pt>
                <c:pt idx="20204">
                  <c:v>44222.395833333336</c:v>
                </c:pt>
                <c:pt idx="20205">
                  <c:v>44166.640972222223</c:v>
                </c:pt>
                <c:pt idx="20206">
                  <c:v>44012.246527777781</c:v>
                </c:pt>
                <c:pt idx="20207">
                  <c:v>44156.104166666664</c:v>
                </c:pt>
                <c:pt idx="20208">
                  <c:v>44115.287499999999</c:v>
                </c:pt>
                <c:pt idx="20209">
                  <c:v>44115.908333333333</c:v>
                </c:pt>
                <c:pt idx="20210">
                  <c:v>44196.890972222223</c:v>
                </c:pt>
                <c:pt idx="20211">
                  <c:v>44305.901388888888</c:v>
                </c:pt>
                <c:pt idx="20212">
                  <c:v>44220.925000000003</c:v>
                </c:pt>
                <c:pt idx="20213">
                  <c:v>44168.165277777778</c:v>
                </c:pt>
                <c:pt idx="20214">
                  <c:v>44078.217361111114</c:v>
                </c:pt>
                <c:pt idx="20215">
                  <c:v>44103.876388888886</c:v>
                </c:pt>
                <c:pt idx="20216">
                  <c:v>44035.667361111111</c:v>
                </c:pt>
                <c:pt idx="20217">
                  <c:v>44122.056250000001</c:v>
                </c:pt>
                <c:pt idx="20218">
                  <c:v>44034.816666666666</c:v>
                </c:pt>
                <c:pt idx="20219">
                  <c:v>44208.989583333336</c:v>
                </c:pt>
                <c:pt idx="20220">
                  <c:v>44071.759722222225</c:v>
                </c:pt>
                <c:pt idx="20221">
                  <c:v>44169.127083333333</c:v>
                </c:pt>
                <c:pt idx="20222">
                  <c:v>44328.232638888891</c:v>
                </c:pt>
                <c:pt idx="20223">
                  <c:v>44278.798611111109</c:v>
                </c:pt>
                <c:pt idx="20224">
                  <c:v>44290.559027777781</c:v>
                </c:pt>
                <c:pt idx="20225">
                  <c:v>44032.649305555555</c:v>
                </c:pt>
                <c:pt idx="20226">
                  <c:v>44027.40902777778</c:v>
                </c:pt>
                <c:pt idx="20227">
                  <c:v>44196.072916666664</c:v>
                </c:pt>
                <c:pt idx="20228">
                  <c:v>44047.292361111111</c:v>
                </c:pt>
                <c:pt idx="20229">
                  <c:v>44013.852777777778</c:v>
                </c:pt>
                <c:pt idx="20230">
                  <c:v>44118.084027777775</c:v>
                </c:pt>
                <c:pt idx="20231">
                  <c:v>44099.309027777781</c:v>
                </c:pt>
                <c:pt idx="20232">
                  <c:v>44070.290972222225</c:v>
                </c:pt>
                <c:pt idx="20233">
                  <c:v>44295.219444444447</c:v>
                </c:pt>
                <c:pt idx="20234">
                  <c:v>44102.20416666667</c:v>
                </c:pt>
                <c:pt idx="20235">
                  <c:v>44245.92291666667</c:v>
                </c:pt>
                <c:pt idx="20236">
                  <c:v>44119.761111111111</c:v>
                </c:pt>
                <c:pt idx="20237">
                  <c:v>44111.98541666667</c:v>
                </c:pt>
                <c:pt idx="20238">
                  <c:v>44249.129166666666</c:v>
                </c:pt>
                <c:pt idx="20239">
                  <c:v>44005.981249999997</c:v>
                </c:pt>
                <c:pt idx="20240">
                  <c:v>44178.022916666669</c:v>
                </c:pt>
                <c:pt idx="20241">
                  <c:v>44356.809027777781</c:v>
                </c:pt>
                <c:pt idx="20242">
                  <c:v>44009.804861111108</c:v>
                </c:pt>
                <c:pt idx="20243">
                  <c:v>44232.469444444447</c:v>
                </c:pt>
                <c:pt idx="20244">
                  <c:v>44277.579861111109</c:v>
                </c:pt>
                <c:pt idx="20245">
                  <c:v>44220.702777777777</c:v>
                </c:pt>
                <c:pt idx="20246">
                  <c:v>44267.96597222222</c:v>
                </c:pt>
                <c:pt idx="20247">
                  <c:v>44276.642361111109</c:v>
                </c:pt>
                <c:pt idx="20248">
                  <c:v>44063.618750000001</c:v>
                </c:pt>
                <c:pt idx="20249">
                  <c:v>44168.195138888892</c:v>
                </c:pt>
                <c:pt idx="20250">
                  <c:v>44282.525694444441</c:v>
                </c:pt>
                <c:pt idx="20251">
                  <c:v>44266.574999999997</c:v>
                </c:pt>
                <c:pt idx="20252">
                  <c:v>44281.836805555555</c:v>
                </c:pt>
                <c:pt idx="20253">
                  <c:v>44009.70416666667</c:v>
                </c:pt>
                <c:pt idx="20254">
                  <c:v>44266.032638888886</c:v>
                </c:pt>
                <c:pt idx="20255">
                  <c:v>44240.492361111108</c:v>
                </c:pt>
                <c:pt idx="20256">
                  <c:v>44273.556250000001</c:v>
                </c:pt>
                <c:pt idx="20257">
                  <c:v>44004.89166666667</c:v>
                </c:pt>
                <c:pt idx="20258">
                  <c:v>44032.239583333336</c:v>
                </c:pt>
                <c:pt idx="20259">
                  <c:v>44236.672222222223</c:v>
                </c:pt>
                <c:pt idx="20260">
                  <c:v>44346.894444444442</c:v>
                </c:pt>
                <c:pt idx="20261">
                  <c:v>44251.460416666669</c:v>
                </c:pt>
                <c:pt idx="20262">
                  <c:v>44181.015972222223</c:v>
                </c:pt>
                <c:pt idx="20263">
                  <c:v>44031.720833333333</c:v>
                </c:pt>
                <c:pt idx="20264">
                  <c:v>44237.594444444447</c:v>
                </c:pt>
                <c:pt idx="20265">
                  <c:v>44269.670138888891</c:v>
                </c:pt>
                <c:pt idx="20266">
                  <c:v>44285.584722222222</c:v>
                </c:pt>
                <c:pt idx="20267">
                  <c:v>44349.095833333333</c:v>
                </c:pt>
                <c:pt idx="20268">
                  <c:v>44364.21875</c:v>
                </c:pt>
                <c:pt idx="20269">
                  <c:v>44191.390972222223</c:v>
                </c:pt>
                <c:pt idx="20270">
                  <c:v>44116.338194444441</c:v>
                </c:pt>
                <c:pt idx="20271">
                  <c:v>44259.092361111114</c:v>
                </c:pt>
                <c:pt idx="20272">
                  <c:v>44107.440972222219</c:v>
                </c:pt>
                <c:pt idx="20273">
                  <c:v>44018.48333333333</c:v>
                </c:pt>
                <c:pt idx="20274">
                  <c:v>44007.603472222225</c:v>
                </c:pt>
                <c:pt idx="20275">
                  <c:v>44019.974305555559</c:v>
                </c:pt>
                <c:pt idx="20276">
                  <c:v>44105.836805555555</c:v>
                </c:pt>
                <c:pt idx="20277">
                  <c:v>44196.580555555556</c:v>
                </c:pt>
                <c:pt idx="20278">
                  <c:v>44324.415972222225</c:v>
                </c:pt>
                <c:pt idx="20279">
                  <c:v>44196.78402777778</c:v>
                </c:pt>
                <c:pt idx="20280">
                  <c:v>44300.831250000003</c:v>
                </c:pt>
                <c:pt idx="20281">
                  <c:v>44288.652777777781</c:v>
                </c:pt>
                <c:pt idx="20282">
                  <c:v>44020.556250000001</c:v>
                </c:pt>
                <c:pt idx="20283">
                  <c:v>44300.688888888886</c:v>
                </c:pt>
                <c:pt idx="20284">
                  <c:v>44314.345833333333</c:v>
                </c:pt>
                <c:pt idx="20285">
                  <c:v>44066.056250000001</c:v>
                </c:pt>
                <c:pt idx="20286">
                  <c:v>44042.013194444444</c:v>
                </c:pt>
                <c:pt idx="20287">
                  <c:v>44322.171527777777</c:v>
                </c:pt>
                <c:pt idx="20288">
                  <c:v>44155.280555555553</c:v>
                </c:pt>
                <c:pt idx="20289">
                  <c:v>44180.71597222222</c:v>
                </c:pt>
                <c:pt idx="20290">
                  <c:v>44178.085416666669</c:v>
                </c:pt>
                <c:pt idx="20291">
                  <c:v>44141.96875</c:v>
                </c:pt>
                <c:pt idx="20292">
                  <c:v>44232.171527777777</c:v>
                </c:pt>
                <c:pt idx="20293">
                  <c:v>44211.619444444441</c:v>
                </c:pt>
                <c:pt idx="20294">
                  <c:v>44312.37222222222</c:v>
                </c:pt>
                <c:pt idx="20295">
                  <c:v>44291.211805555555</c:v>
                </c:pt>
                <c:pt idx="20296">
                  <c:v>44201.450694444444</c:v>
                </c:pt>
                <c:pt idx="20297">
                  <c:v>44113.293749999997</c:v>
                </c:pt>
                <c:pt idx="20298">
                  <c:v>44353.404861111114</c:v>
                </c:pt>
                <c:pt idx="20299">
                  <c:v>44139.847916666666</c:v>
                </c:pt>
                <c:pt idx="20300">
                  <c:v>44212.916666666664</c:v>
                </c:pt>
                <c:pt idx="20301">
                  <c:v>44240.656944444447</c:v>
                </c:pt>
                <c:pt idx="20302">
                  <c:v>44351.611111111109</c:v>
                </c:pt>
                <c:pt idx="20303">
                  <c:v>44332.525000000001</c:v>
                </c:pt>
                <c:pt idx="20304">
                  <c:v>44193.347222222219</c:v>
                </c:pt>
                <c:pt idx="20305">
                  <c:v>44261.611805555556</c:v>
                </c:pt>
                <c:pt idx="20306">
                  <c:v>44259.731249999997</c:v>
                </c:pt>
                <c:pt idx="20307">
                  <c:v>44317.205555555556</c:v>
                </c:pt>
                <c:pt idx="20308">
                  <c:v>44076.154166666667</c:v>
                </c:pt>
                <c:pt idx="20309">
                  <c:v>44146.098611111112</c:v>
                </c:pt>
                <c:pt idx="20310">
                  <c:v>44058.375</c:v>
                </c:pt>
                <c:pt idx="20311">
                  <c:v>44010.452777777777</c:v>
                </c:pt>
                <c:pt idx="20312">
                  <c:v>44263.42083333333</c:v>
                </c:pt>
                <c:pt idx="20313">
                  <c:v>44202.67083333333</c:v>
                </c:pt>
                <c:pt idx="20314">
                  <c:v>44079.210416666669</c:v>
                </c:pt>
                <c:pt idx="20315">
                  <c:v>44278.654861111114</c:v>
                </c:pt>
                <c:pt idx="20316">
                  <c:v>44275.34652777778</c:v>
                </c:pt>
                <c:pt idx="20317">
                  <c:v>44118.951388888891</c:v>
                </c:pt>
                <c:pt idx="20318">
                  <c:v>44193.214583333334</c:v>
                </c:pt>
                <c:pt idx="20319">
                  <c:v>44080.388194444444</c:v>
                </c:pt>
                <c:pt idx="20320">
                  <c:v>44260.415277777778</c:v>
                </c:pt>
                <c:pt idx="20321">
                  <c:v>44162.323611111111</c:v>
                </c:pt>
                <c:pt idx="20322">
                  <c:v>44189.46875</c:v>
                </c:pt>
                <c:pt idx="20323">
                  <c:v>44023.939583333333</c:v>
                </c:pt>
                <c:pt idx="20324">
                  <c:v>44061.038888888892</c:v>
                </c:pt>
                <c:pt idx="20325">
                  <c:v>44233.197222222225</c:v>
                </c:pt>
                <c:pt idx="20326">
                  <c:v>44339.1</c:v>
                </c:pt>
                <c:pt idx="20327">
                  <c:v>44081.462500000001</c:v>
                </c:pt>
                <c:pt idx="20328">
                  <c:v>44174.365972222222</c:v>
                </c:pt>
                <c:pt idx="20329">
                  <c:v>44192.023611111108</c:v>
                </c:pt>
                <c:pt idx="20330">
                  <c:v>44120.914583333331</c:v>
                </c:pt>
                <c:pt idx="20331">
                  <c:v>44326.324999999997</c:v>
                </c:pt>
                <c:pt idx="20332">
                  <c:v>44073.276388888888</c:v>
                </c:pt>
                <c:pt idx="20333">
                  <c:v>44174.15625</c:v>
                </c:pt>
                <c:pt idx="20334">
                  <c:v>44317.892361111109</c:v>
                </c:pt>
                <c:pt idx="20335">
                  <c:v>44182.397916666669</c:v>
                </c:pt>
                <c:pt idx="20336">
                  <c:v>44226.859027777777</c:v>
                </c:pt>
                <c:pt idx="20337">
                  <c:v>44201.679861111108</c:v>
                </c:pt>
                <c:pt idx="20338">
                  <c:v>44139.058333333334</c:v>
                </c:pt>
                <c:pt idx="20339">
                  <c:v>44257.35833333333</c:v>
                </c:pt>
                <c:pt idx="20340">
                  <c:v>44252.836805555555</c:v>
                </c:pt>
                <c:pt idx="20341">
                  <c:v>44134.68472222222</c:v>
                </c:pt>
                <c:pt idx="20342">
                  <c:v>44291.12777777778</c:v>
                </c:pt>
                <c:pt idx="20343">
                  <c:v>44248.614583333336</c:v>
                </c:pt>
                <c:pt idx="20344">
                  <c:v>44263.265277777777</c:v>
                </c:pt>
                <c:pt idx="20345">
                  <c:v>44195.970138888886</c:v>
                </c:pt>
                <c:pt idx="20346">
                  <c:v>44139.529861111114</c:v>
                </c:pt>
                <c:pt idx="20347">
                  <c:v>44000.881249999999</c:v>
                </c:pt>
                <c:pt idx="20348">
                  <c:v>44310.729166666664</c:v>
                </c:pt>
                <c:pt idx="20349">
                  <c:v>44030.55</c:v>
                </c:pt>
                <c:pt idx="20350">
                  <c:v>44331.330555555556</c:v>
                </c:pt>
                <c:pt idx="20351">
                  <c:v>44210.853472222225</c:v>
                </c:pt>
                <c:pt idx="20352">
                  <c:v>44044.629166666666</c:v>
                </c:pt>
                <c:pt idx="20353">
                  <c:v>44102.556250000001</c:v>
                </c:pt>
                <c:pt idx="20354">
                  <c:v>44342.836805555555</c:v>
                </c:pt>
                <c:pt idx="20355">
                  <c:v>44167.952777777777</c:v>
                </c:pt>
                <c:pt idx="20356">
                  <c:v>44289.279166666667</c:v>
                </c:pt>
                <c:pt idx="20357">
                  <c:v>44194.557638888888</c:v>
                </c:pt>
                <c:pt idx="20358">
                  <c:v>44043.179861111108</c:v>
                </c:pt>
                <c:pt idx="20359">
                  <c:v>44245.378472222219</c:v>
                </c:pt>
                <c:pt idx="20360">
                  <c:v>44337.8</c:v>
                </c:pt>
                <c:pt idx="20361">
                  <c:v>44119.888888888891</c:v>
                </c:pt>
                <c:pt idx="20362">
                  <c:v>44014.943055555559</c:v>
                </c:pt>
                <c:pt idx="20363">
                  <c:v>44323.306944444441</c:v>
                </c:pt>
                <c:pt idx="20364">
                  <c:v>44198.577777777777</c:v>
                </c:pt>
                <c:pt idx="20365">
                  <c:v>44112.457638888889</c:v>
                </c:pt>
                <c:pt idx="20366">
                  <c:v>44253.212500000001</c:v>
                </c:pt>
                <c:pt idx="20367">
                  <c:v>44047.081944444442</c:v>
                </c:pt>
                <c:pt idx="20368">
                  <c:v>44276.705555555556</c:v>
                </c:pt>
                <c:pt idx="20369">
                  <c:v>44014.215277777781</c:v>
                </c:pt>
                <c:pt idx="20370">
                  <c:v>44213.421527777777</c:v>
                </c:pt>
                <c:pt idx="20371">
                  <c:v>44212.67083333333</c:v>
                </c:pt>
                <c:pt idx="20372">
                  <c:v>44338.393055555556</c:v>
                </c:pt>
                <c:pt idx="20373">
                  <c:v>44341.479166666664</c:v>
                </c:pt>
                <c:pt idx="20374">
                  <c:v>44074.051388888889</c:v>
                </c:pt>
                <c:pt idx="20375">
                  <c:v>44234.629861111112</c:v>
                </c:pt>
                <c:pt idx="20376">
                  <c:v>44223.274305555555</c:v>
                </c:pt>
                <c:pt idx="20377">
                  <c:v>44080.645138888889</c:v>
                </c:pt>
                <c:pt idx="20378">
                  <c:v>44322.836111111108</c:v>
                </c:pt>
                <c:pt idx="20379">
                  <c:v>44183.478472222225</c:v>
                </c:pt>
                <c:pt idx="20380">
                  <c:v>44267.75277777778</c:v>
                </c:pt>
                <c:pt idx="20381">
                  <c:v>44211.379166666666</c:v>
                </c:pt>
                <c:pt idx="20382">
                  <c:v>44263.163888888892</c:v>
                </c:pt>
                <c:pt idx="20383">
                  <c:v>44174.320833333331</c:v>
                </c:pt>
                <c:pt idx="20384">
                  <c:v>44047.568055555559</c:v>
                </c:pt>
                <c:pt idx="20385">
                  <c:v>44054.8125</c:v>
                </c:pt>
                <c:pt idx="20386">
                  <c:v>44160.166666666664</c:v>
                </c:pt>
                <c:pt idx="20387">
                  <c:v>44289.728472222225</c:v>
                </c:pt>
                <c:pt idx="20388">
                  <c:v>44293.637499999997</c:v>
                </c:pt>
                <c:pt idx="20389">
                  <c:v>44303.490277777775</c:v>
                </c:pt>
                <c:pt idx="20390">
                  <c:v>44322.722916666666</c:v>
                </c:pt>
                <c:pt idx="20391">
                  <c:v>44278.664583333331</c:v>
                </c:pt>
                <c:pt idx="20392">
                  <c:v>44198.37777777778</c:v>
                </c:pt>
                <c:pt idx="20393">
                  <c:v>44191.515972222223</c:v>
                </c:pt>
                <c:pt idx="20394">
                  <c:v>44215.288194444445</c:v>
                </c:pt>
                <c:pt idx="20395">
                  <c:v>44352.76458333333</c:v>
                </c:pt>
                <c:pt idx="20396">
                  <c:v>44160.405555555553</c:v>
                </c:pt>
                <c:pt idx="20397">
                  <c:v>44129.634027777778</c:v>
                </c:pt>
                <c:pt idx="20398">
                  <c:v>44089.779861111114</c:v>
                </c:pt>
                <c:pt idx="20399">
                  <c:v>44009.066666666666</c:v>
                </c:pt>
                <c:pt idx="20400">
                  <c:v>44188.191666666666</c:v>
                </c:pt>
                <c:pt idx="20401">
                  <c:v>44046.097222222219</c:v>
                </c:pt>
                <c:pt idx="20402">
                  <c:v>44333.572222222225</c:v>
                </c:pt>
                <c:pt idx="20403">
                  <c:v>44292.441666666666</c:v>
                </c:pt>
                <c:pt idx="20404">
                  <c:v>44169.409722222219</c:v>
                </c:pt>
                <c:pt idx="20405">
                  <c:v>44217.086805555555</c:v>
                </c:pt>
                <c:pt idx="20406">
                  <c:v>44213.269444444442</c:v>
                </c:pt>
                <c:pt idx="20407">
                  <c:v>44135.902777777781</c:v>
                </c:pt>
                <c:pt idx="20408">
                  <c:v>44294.627083333333</c:v>
                </c:pt>
                <c:pt idx="20409">
                  <c:v>44249.254861111112</c:v>
                </c:pt>
                <c:pt idx="20410">
                  <c:v>44116.597916666666</c:v>
                </c:pt>
                <c:pt idx="20411">
                  <c:v>44100.454861111109</c:v>
                </c:pt>
                <c:pt idx="20412">
                  <c:v>44163.871527777781</c:v>
                </c:pt>
                <c:pt idx="20413">
                  <c:v>44251.109722222223</c:v>
                </c:pt>
                <c:pt idx="20414">
                  <c:v>44154.10833333333</c:v>
                </c:pt>
                <c:pt idx="20415">
                  <c:v>44244.724999999999</c:v>
                </c:pt>
                <c:pt idx="20416">
                  <c:v>44004.038194444445</c:v>
                </c:pt>
                <c:pt idx="20417">
                  <c:v>44358.927777777775</c:v>
                </c:pt>
                <c:pt idx="20418">
                  <c:v>44274.8</c:v>
                </c:pt>
                <c:pt idx="20419">
                  <c:v>44166.431944444441</c:v>
                </c:pt>
                <c:pt idx="20420">
                  <c:v>44048.814583333333</c:v>
                </c:pt>
                <c:pt idx="20421">
                  <c:v>44078.635416666664</c:v>
                </c:pt>
                <c:pt idx="20422">
                  <c:v>44122.080555555556</c:v>
                </c:pt>
                <c:pt idx="20423">
                  <c:v>44341.136805555558</c:v>
                </c:pt>
                <c:pt idx="20424">
                  <c:v>44345.349305555559</c:v>
                </c:pt>
                <c:pt idx="20425">
                  <c:v>44264.918055555558</c:v>
                </c:pt>
                <c:pt idx="20426">
                  <c:v>44008.236805555556</c:v>
                </c:pt>
                <c:pt idx="20427">
                  <c:v>44241.568055555559</c:v>
                </c:pt>
                <c:pt idx="20428">
                  <c:v>44098.663194444445</c:v>
                </c:pt>
                <c:pt idx="20429">
                  <c:v>44056.95208333333</c:v>
                </c:pt>
                <c:pt idx="20430">
                  <c:v>44212.430555555555</c:v>
                </c:pt>
                <c:pt idx="20431">
                  <c:v>44021.116666666669</c:v>
                </c:pt>
                <c:pt idx="20432">
                  <c:v>44287.402777777781</c:v>
                </c:pt>
                <c:pt idx="20433">
                  <c:v>44002.82708333333</c:v>
                </c:pt>
                <c:pt idx="20434">
                  <c:v>44205.571527777778</c:v>
                </c:pt>
                <c:pt idx="20435">
                  <c:v>44284.984722222223</c:v>
                </c:pt>
                <c:pt idx="20436">
                  <c:v>44224.463194444441</c:v>
                </c:pt>
                <c:pt idx="20437">
                  <c:v>44149.451388888891</c:v>
                </c:pt>
                <c:pt idx="20438">
                  <c:v>44165.352777777778</c:v>
                </c:pt>
                <c:pt idx="20439">
                  <c:v>44086.607638888891</c:v>
                </c:pt>
                <c:pt idx="20440">
                  <c:v>44247.900694444441</c:v>
                </c:pt>
                <c:pt idx="20441">
                  <c:v>44075.861111111109</c:v>
                </c:pt>
                <c:pt idx="20442">
                  <c:v>44129.347222222219</c:v>
                </c:pt>
                <c:pt idx="20443">
                  <c:v>44040.140972222223</c:v>
                </c:pt>
                <c:pt idx="20444">
                  <c:v>44067.159722222219</c:v>
                </c:pt>
                <c:pt idx="20445">
                  <c:v>44264.390972222223</c:v>
                </c:pt>
                <c:pt idx="20446">
                  <c:v>44365.212500000001</c:v>
                </c:pt>
                <c:pt idx="20447">
                  <c:v>44347.618750000001</c:v>
                </c:pt>
                <c:pt idx="20448">
                  <c:v>44057.401388888888</c:v>
                </c:pt>
                <c:pt idx="20449">
                  <c:v>44004.734027777777</c:v>
                </c:pt>
                <c:pt idx="20450">
                  <c:v>44279.64166666667</c:v>
                </c:pt>
                <c:pt idx="20451">
                  <c:v>44311.884722222225</c:v>
                </c:pt>
                <c:pt idx="20452">
                  <c:v>44194.968055555553</c:v>
                </c:pt>
                <c:pt idx="20453">
                  <c:v>44098.470833333333</c:v>
                </c:pt>
                <c:pt idx="20454">
                  <c:v>44095.723611111112</c:v>
                </c:pt>
                <c:pt idx="20455">
                  <c:v>44340.538194444445</c:v>
                </c:pt>
                <c:pt idx="20456">
                  <c:v>44027.506249999999</c:v>
                </c:pt>
                <c:pt idx="20457">
                  <c:v>44160.786805555559</c:v>
                </c:pt>
                <c:pt idx="20458">
                  <c:v>44056.925694444442</c:v>
                </c:pt>
                <c:pt idx="20459">
                  <c:v>44193.605555555558</c:v>
                </c:pt>
                <c:pt idx="20460">
                  <c:v>44334.872916666667</c:v>
                </c:pt>
                <c:pt idx="20461">
                  <c:v>44032.601388888892</c:v>
                </c:pt>
                <c:pt idx="20462">
                  <c:v>44196.613888888889</c:v>
                </c:pt>
                <c:pt idx="20463">
                  <c:v>44246.79791666667</c:v>
                </c:pt>
                <c:pt idx="20464">
                  <c:v>44139.290972222225</c:v>
                </c:pt>
                <c:pt idx="20465">
                  <c:v>44027.091666666667</c:v>
                </c:pt>
                <c:pt idx="20466">
                  <c:v>44287.968055555553</c:v>
                </c:pt>
                <c:pt idx="20467">
                  <c:v>44106.663194444445</c:v>
                </c:pt>
                <c:pt idx="20468">
                  <c:v>44295.992361111108</c:v>
                </c:pt>
                <c:pt idx="20469">
                  <c:v>44336.853472222225</c:v>
                </c:pt>
                <c:pt idx="20470">
                  <c:v>44002.61041666667</c:v>
                </c:pt>
                <c:pt idx="20471">
                  <c:v>44165.206944444442</c:v>
                </c:pt>
                <c:pt idx="20472">
                  <c:v>44336.352777777778</c:v>
                </c:pt>
                <c:pt idx="20473">
                  <c:v>44234.794444444444</c:v>
                </c:pt>
                <c:pt idx="20474">
                  <c:v>44057.604166666664</c:v>
                </c:pt>
                <c:pt idx="20475">
                  <c:v>44285.313888888886</c:v>
                </c:pt>
                <c:pt idx="20476">
                  <c:v>44276.249305555553</c:v>
                </c:pt>
                <c:pt idx="20477">
                  <c:v>44212.137499999997</c:v>
                </c:pt>
                <c:pt idx="20478">
                  <c:v>44316.268055555556</c:v>
                </c:pt>
                <c:pt idx="20479">
                  <c:v>44234.565972222219</c:v>
                </c:pt>
                <c:pt idx="20480">
                  <c:v>44024.790972222225</c:v>
                </c:pt>
                <c:pt idx="20481">
                  <c:v>44070.069444444445</c:v>
                </c:pt>
                <c:pt idx="20482">
                  <c:v>44147.065972222219</c:v>
                </c:pt>
                <c:pt idx="20483">
                  <c:v>44056.799305555556</c:v>
                </c:pt>
                <c:pt idx="20484">
                  <c:v>44188.249305555553</c:v>
                </c:pt>
                <c:pt idx="20485">
                  <c:v>44102.245833333334</c:v>
                </c:pt>
                <c:pt idx="20486">
                  <c:v>44035.859027777777</c:v>
                </c:pt>
                <c:pt idx="20487">
                  <c:v>44258.345138888886</c:v>
                </c:pt>
                <c:pt idx="20488">
                  <c:v>44314.756944444445</c:v>
                </c:pt>
                <c:pt idx="20489">
                  <c:v>44103.240972222222</c:v>
                </c:pt>
                <c:pt idx="20490">
                  <c:v>44184.84097222222</c:v>
                </c:pt>
                <c:pt idx="20491">
                  <c:v>44292.213194444441</c:v>
                </c:pt>
                <c:pt idx="20492">
                  <c:v>44102.443055555559</c:v>
                </c:pt>
                <c:pt idx="20493">
                  <c:v>44315.469444444447</c:v>
                </c:pt>
                <c:pt idx="20494">
                  <c:v>44250.104166666664</c:v>
                </c:pt>
                <c:pt idx="20495">
                  <c:v>44287.668055555558</c:v>
                </c:pt>
                <c:pt idx="20496">
                  <c:v>44319.834027777775</c:v>
                </c:pt>
                <c:pt idx="20497">
                  <c:v>44003.740277777775</c:v>
                </c:pt>
                <c:pt idx="20498">
                  <c:v>44206.553472222222</c:v>
                </c:pt>
                <c:pt idx="20499">
                  <c:v>44284.216666666667</c:v>
                </c:pt>
                <c:pt idx="20500">
                  <c:v>44225.763194444444</c:v>
                </c:pt>
                <c:pt idx="20501">
                  <c:v>44239.73333333333</c:v>
                </c:pt>
                <c:pt idx="20502">
                  <c:v>44199.638194444444</c:v>
                </c:pt>
                <c:pt idx="20503">
                  <c:v>44218.331250000003</c:v>
                </c:pt>
                <c:pt idx="20504">
                  <c:v>44287.311805555553</c:v>
                </c:pt>
                <c:pt idx="20505">
                  <c:v>44044.705555555556</c:v>
                </c:pt>
                <c:pt idx="20506">
                  <c:v>44151.59652777778</c:v>
                </c:pt>
                <c:pt idx="20507">
                  <c:v>44257.647916666669</c:v>
                </c:pt>
                <c:pt idx="20508">
                  <c:v>44155.202777777777</c:v>
                </c:pt>
                <c:pt idx="20509">
                  <c:v>44129.511805555558</c:v>
                </c:pt>
                <c:pt idx="20510">
                  <c:v>44322.05972222222</c:v>
                </c:pt>
                <c:pt idx="20511">
                  <c:v>44140.92291666667</c:v>
                </c:pt>
                <c:pt idx="20512">
                  <c:v>44123.756249999999</c:v>
                </c:pt>
                <c:pt idx="20513">
                  <c:v>44111.959722222222</c:v>
                </c:pt>
                <c:pt idx="20514">
                  <c:v>44205.772222222222</c:v>
                </c:pt>
                <c:pt idx="20515">
                  <c:v>44229.614583333336</c:v>
                </c:pt>
                <c:pt idx="20516">
                  <c:v>44166.128472222219</c:v>
                </c:pt>
                <c:pt idx="20517">
                  <c:v>44147.12777777778</c:v>
                </c:pt>
                <c:pt idx="20518">
                  <c:v>44339.707638888889</c:v>
                </c:pt>
                <c:pt idx="20519">
                  <c:v>44178.625</c:v>
                </c:pt>
                <c:pt idx="20520">
                  <c:v>44346.273611111108</c:v>
                </c:pt>
                <c:pt idx="20521">
                  <c:v>44076.756944444445</c:v>
                </c:pt>
                <c:pt idx="20522">
                  <c:v>44353.737500000003</c:v>
                </c:pt>
                <c:pt idx="20523">
                  <c:v>44341.128472222219</c:v>
                </c:pt>
                <c:pt idx="20524">
                  <c:v>44094.37222222222</c:v>
                </c:pt>
                <c:pt idx="20525">
                  <c:v>44276.55972222222</c:v>
                </c:pt>
                <c:pt idx="20526">
                  <c:v>44056.169444444444</c:v>
                </c:pt>
                <c:pt idx="20527">
                  <c:v>44322.648611111108</c:v>
                </c:pt>
                <c:pt idx="20528">
                  <c:v>44035.643055555556</c:v>
                </c:pt>
                <c:pt idx="20529">
                  <c:v>44166.256944444445</c:v>
                </c:pt>
                <c:pt idx="20530">
                  <c:v>44038.709027777775</c:v>
                </c:pt>
                <c:pt idx="20531">
                  <c:v>44223.341666666667</c:v>
                </c:pt>
                <c:pt idx="20532">
                  <c:v>44235.129166666666</c:v>
                </c:pt>
                <c:pt idx="20533">
                  <c:v>44128.781944444447</c:v>
                </c:pt>
                <c:pt idx="20534">
                  <c:v>44245.427777777775</c:v>
                </c:pt>
                <c:pt idx="20535">
                  <c:v>44309.037499999999</c:v>
                </c:pt>
                <c:pt idx="20536">
                  <c:v>44253.529166666667</c:v>
                </c:pt>
                <c:pt idx="20537">
                  <c:v>44229.179166666669</c:v>
                </c:pt>
                <c:pt idx="20538">
                  <c:v>44017.683333333334</c:v>
                </c:pt>
                <c:pt idx="20539">
                  <c:v>44283.165277777778</c:v>
                </c:pt>
                <c:pt idx="20540">
                  <c:v>44307.92291666667</c:v>
                </c:pt>
                <c:pt idx="20541">
                  <c:v>44027.012499999997</c:v>
                </c:pt>
                <c:pt idx="20542">
                  <c:v>44043.688194444447</c:v>
                </c:pt>
                <c:pt idx="20543">
                  <c:v>44084.890277777777</c:v>
                </c:pt>
                <c:pt idx="20544">
                  <c:v>44022.538888888892</c:v>
                </c:pt>
                <c:pt idx="20545">
                  <c:v>44207.272222222222</c:v>
                </c:pt>
                <c:pt idx="20546">
                  <c:v>44348.781944444447</c:v>
                </c:pt>
                <c:pt idx="20547">
                  <c:v>44058.955555555556</c:v>
                </c:pt>
                <c:pt idx="20548">
                  <c:v>44308.051388888889</c:v>
                </c:pt>
                <c:pt idx="20549">
                  <c:v>44008.192361111112</c:v>
                </c:pt>
                <c:pt idx="20550">
                  <c:v>44203.970138888886</c:v>
                </c:pt>
                <c:pt idx="20551">
                  <c:v>44204.998611111114</c:v>
                </c:pt>
                <c:pt idx="20552">
                  <c:v>44136.284722222219</c:v>
                </c:pt>
                <c:pt idx="20553">
                  <c:v>44244.744444444441</c:v>
                </c:pt>
                <c:pt idx="20554">
                  <c:v>44344.643750000003</c:v>
                </c:pt>
                <c:pt idx="20555">
                  <c:v>44190.231944444444</c:v>
                </c:pt>
                <c:pt idx="20556">
                  <c:v>44257.21597222222</c:v>
                </c:pt>
                <c:pt idx="20557">
                  <c:v>44335.143055555556</c:v>
                </c:pt>
                <c:pt idx="20558">
                  <c:v>44034.249305555553</c:v>
                </c:pt>
                <c:pt idx="20559">
                  <c:v>44091.524305555555</c:v>
                </c:pt>
                <c:pt idx="20560">
                  <c:v>44021.65</c:v>
                </c:pt>
                <c:pt idx="20561">
                  <c:v>44069.806944444441</c:v>
                </c:pt>
                <c:pt idx="20562">
                  <c:v>44062.649305555555</c:v>
                </c:pt>
                <c:pt idx="20563">
                  <c:v>44026.413194444445</c:v>
                </c:pt>
                <c:pt idx="20564">
                  <c:v>44054.961111111108</c:v>
                </c:pt>
                <c:pt idx="20565">
                  <c:v>44120.31527777778</c:v>
                </c:pt>
                <c:pt idx="20566">
                  <c:v>44145.724999999999</c:v>
                </c:pt>
                <c:pt idx="20567">
                  <c:v>44101.509722222225</c:v>
                </c:pt>
                <c:pt idx="20568">
                  <c:v>44220.304861111108</c:v>
                </c:pt>
                <c:pt idx="20569">
                  <c:v>44345.34375</c:v>
                </c:pt>
                <c:pt idx="20570">
                  <c:v>44210.431250000001</c:v>
                </c:pt>
                <c:pt idx="20571">
                  <c:v>44251.03125</c:v>
                </c:pt>
                <c:pt idx="20572">
                  <c:v>44090.811111111114</c:v>
                </c:pt>
                <c:pt idx="20573">
                  <c:v>44132.311111111114</c:v>
                </c:pt>
                <c:pt idx="20574">
                  <c:v>44192.213194444441</c:v>
                </c:pt>
                <c:pt idx="20575">
                  <c:v>44118.81527777778</c:v>
                </c:pt>
                <c:pt idx="20576">
                  <c:v>44176.490972222222</c:v>
                </c:pt>
                <c:pt idx="20577">
                  <c:v>44072.943055555559</c:v>
                </c:pt>
                <c:pt idx="20578">
                  <c:v>44327.618055555555</c:v>
                </c:pt>
                <c:pt idx="20579">
                  <c:v>44160.195138888892</c:v>
                </c:pt>
                <c:pt idx="20580">
                  <c:v>44200.256944444445</c:v>
                </c:pt>
                <c:pt idx="20581">
                  <c:v>44317.543055555558</c:v>
                </c:pt>
                <c:pt idx="20582">
                  <c:v>44145.413888888892</c:v>
                </c:pt>
                <c:pt idx="20583">
                  <c:v>44351.931250000001</c:v>
                </c:pt>
                <c:pt idx="20584">
                  <c:v>44045.979166666664</c:v>
                </c:pt>
                <c:pt idx="20585">
                  <c:v>44011.333333333336</c:v>
                </c:pt>
                <c:pt idx="20586">
                  <c:v>44174.181944444441</c:v>
                </c:pt>
                <c:pt idx="20587">
                  <c:v>44155.755555555559</c:v>
                </c:pt>
                <c:pt idx="20588">
                  <c:v>44301.490972222222</c:v>
                </c:pt>
                <c:pt idx="20589">
                  <c:v>44276.339583333334</c:v>
                </c:pt>
                <c:pt idx="20590">
                  <c:v>44091.590277777781</c:v>
                </c:pt>
                <c:pt idx="20591">
                  <c:v>44364.895138888889</c:v>
                </c:pt>
                <c:pt idx="20592">
                  <c:v>44233.53125</c:v>
                </c:pt>
                <c:pt idx="20593">
                  <c:v>44154.936805555553</c:v>
                </c:pt>
                <c:pt idx="20594">
                  <c:v>44112.55972222222</c:v>
                </c:pt>
                <c:pt idx="20595">
                  <c:v>44023.854166666664</c:v>
                </c:pt>
                <c:pt idx="20596">
                  <c:v>44210.209027777775</c:v>
                </c:pt>
                <c:pt idx="20597">
                  <c:v>44130.386805555558</c:v>
                </c:pt>
                <c:pt idx="20598">
                  <c:v>44345.8</c:v>
                </c:pt>
                <c:pt idx="20599">
                  <c:v>44268.445138888892</c:v>
                </c:pt>
                <c:pt idx="20600">
                  <c:v>44134.667361111111</c:v>
                </c:pt>
                <c:pt idx="20601">
                  <c:v>44287.261111111111</c:v>
                </c:pt>
                <c:pt idx="20602">
                  <c:v>44102.685416666667</c:v>
                </c:pt>
                <c:pt idx="20603">
                  <c:v>44269.951388888891</c:v>
                </c:pt>
                <c:pt idx="20604">
                  <c:v>44007.902777777781</c:v>
                </c:pt>
                <c:pt idx="20605">
                  <c:v>44049.089583333334</c:v>
                </c:pt>
                <c:pt idx="20606">
                  <c:v>44102.283333333333</c:v>
                </c:pt>
                <c:pt idx="20607">
                  <c:v>44042.898611111108</c:v>
                </c:pt>
                <c:pt idx="20608">
                  <c:v>44125.025694444441</c:v>
                </c:pt>
                <c:pt idx="20609">
                  <c:v>44070.684027777781</c:v>
                </c:pt>
                <c:pt idx="20610">
                  <c:v>44261.018055555556</c:v>
                </c:pt>
                <c:pt idx="20611">
                  <c:v>44263.169444444444</c:v>
                </c:pt>
                <c:pt idx="20612">
                  <c:v>44100.520138888889</c:v>
                </c:pt>
                <c:pt idx="20613">
                  <c:v>44132.519444444442</c:v>
                </c:pt>
                <c:pt idx="20614">
                  <c:v>44322.32916666667</c:v>
                </c:pt>
                <c:pt idx="20615">
                  <c:v>44297.359027777777</c:v>
                </c:pt>
                <c:pt idx="20616">
                  <c:v>44018.868750000001</c:v>
                </c:pt>
                <c:pt idx="20617">
                  <c:v>44064.568055555559</c:v>
                </c:pt>
                <c:pt idx="20618">
                  <c:v>44271.229861111111</c:v>
                </c:pt>
                <c:pt idx="20619">
                  <c:v>44142.925694444442</c:v>
                </c:pt>
                <c:pt idx="20620">
                  <c:v>44191.09097222222</c:v>
                </c:pt>
                <c:pt idx="20621">
                  <c:v>44242.119444444441</c:v>
                </c:pt>
                <c:pt idx="20622">
                  <c:v>44010.48541666667</c:v>
                </c:pt>
                <c:pt idx="20623">
                  <c:v>44141.400694444441</c:v>
                </c:pt>
                <c:pt idx="20624">
                  <c:v>44213.731944444444</c:v>
                </c:pt>
                <c:pt idx="20625">
                  <c:v>44359.556250000001</c:v>
                </c:pt>
                <c:pt idx="20626">
                  <c:v>44120.077777777777</c:v>
                </c:pt>
                <c:pt idx="20627">
                  <c:v>44077.276388888888</c:v>
                </c:pt>
                <c:pt idx="20628">
                  <c:v>44257.902083333334</c:v>
                </c:pt>
                <c:pt idx="20629">
                  <c:v>44011.469444444447</c:v>
                </c:pt>
                <c:pt idx="20630">
                  <c:v>44339.776388888888</c:v>
                </c:pt>
                <c:pt idx="20631">
                  <c:v>44009.882638888892</c:v>
                </c:pt>
                <c:pt idx="20632">
                  <c:v>44101.879166666666</c:v>
                </c:pt>
                <c:pt idx="20633">
                  <c:v>44280.738888888889</c:v>
                </c:pt>
                <c:pt idx="20634">
                  <c:v>44131.706944444442</c:v>
                </c:pt>
                <c:pt idx="20635">
                  <c:v>44220.527083333334</c:v>
                </c:pt>
                <c:pt idx="20636">
                  <c:v>44249.743750000001</c:v>
                </c:pt>
                <c:pt idx="20637">
                  <c:v>44086.799305555556</c:v>
                </c:pt>
                <c:pt idx="20638">
                  <c:v>44147.04583333333</c:v>
                </c:pt>
                <c:pt idx="20639">
                  <c:v>44122.421527777777</c:v>
                </c:pt>
                <c:pt idx="20640">
                  <c:v>44214.986111111109</c:v>
                </c:pt>
                <c:pt idx="20641">
                  <c:v>44016.04791666667</c:v>
                </c:pt>
                <c:pt idx="20642">
                  <c:v>44249.90902777778</c:v>
                </c:pt>
                <c:pt idx="20643">
                  <c:v>44355.942361111112</c:v>
                </c:pt>
                <c:pt idx="20644">
                  <c:v>44318.075694444444</c:v>
                </c:pt>
                <c:pt idx="20645">
                  <c:v>44239.279166666667</c:v>
                </c:pt>
                <c:pt idx="20646">
                  <c:v>44063.803472222222</c:v>
                </c:pt>
                <c:pt idx="20647">
                  <c:v>44002.540972222225</c:v>
                </c:pt>
                <c:pt idx="20648">
                  <c:v>44105.943055555559</c:v>
                </c:pt>
                <c:pt idx="20649">
                  <c:v>44200.220138888886</c:v>
                </c:pt>
                <c:pt idx="20650">
                  <c:v>44249.15902777778</c:v>
                </c:pt>
                <c:pt idx="20651">
                  <c:v>44334.577777777777</c:v>
                </c:pt>
                <c:pt idx="20652">
                  <c:v>44136.675694444442</c:v>
                </c:pt>
                <c:pt idx="20653">
                  <c:v>44051.192361111112</c:v>
                </c:pt>
                <c:pt idx="20654">
                  <c:v>44109.736111111109</c:v>
                </c:pt>
                <c:pt idx="20655">
                  <c:v>44038.260416666664</c:v>
                </c:pt>
                <c:pt idx="20656">
                  <c:v>44223.716666666667</c:v>
                </c:pt>
                <c:pt idx="20657">
                  <c:v>44321.740277777775</c:v>
                </c:pt>
                <c:pt idx="20658">
                  <c:v>44023.083333333336</c:v>
                </c:pt>
                <c:pt idx="20659">
                  <c:v>44331.224305555559</c:v>
                </c:pt>
                <c:pt idx="20660">
                  <c:v>44242.447222222225</c:v>
                </c:pt>
                <c:pt idx="20661">
                  <c:v>44179.750694444447</c:v>
                </c:pt>
                <c:pt idx="20662">
                  <c:v>44016.964583333334</c:v>
                </c:pt>
                <c:pt idx="20663">
                  <c:v>44319.143055555556</c:v>
                </c:pt>
                <c:pt idx="20664">
                  <c:v>44010.327777777777</c:v>
                </c:pt>
                <c:pt idx="20665">
                  <c:v>44247.046527777777</c:v>
                </c:pt>
                <c:pt idx="20666">
                  <c:v>44177.839583333334</c:v>
                </c:pt>
                <c:pt idx="20667">
                  <c:v>44051.171527777777</c:v>
                </c:pt>
                <c:pt idx="20668">
                  <c:v>44175.582638888889</c:v>
                </c:pt>
                <c:pt idx="20669">
                  <c:v>44203.606944444444</c:v>
                </c:pt>
                <c:pt idx="20670">
                  <c:v>44162.414583333331</c:v>
                </c:pt>
                <c:pt idx="20671">
                  <c:v>44090.481944444444</c:v>
                </c:pt>
                <c:pt idx="20672">
                  <c:v>44283.142361111109</c:v>
                </c:pt>
                <c:pt idx="20673">
                  <c:v>44116.882638888892</c:v>
                </c:pt>
                <c:pt idx="20674">
                  <c:v>44322.705555555556</c:v>
                </c:pt>
                <c:pt idx="20675">
                  <c:v>44236.783333333333</c:v>
                </c:pt>
                <c:pt idx="20676">
                  <c:v>44051.209722222222</c:v>
                </c:pt>
                <c:pt idx="20677">
                  <c:v>44249.194444444445</c:v>
                </c:pt>
                <c:pt idx="20678">
                  <c:v>44246.217361111114</c:v>
                </c:pt>
                <c:pt idx="20679">
                  <c:v>44325.51458333333</c:v>
                </c:pt>
                <c:pt idx="20680">
                  <c:v>44064.436111111114</c:v>
                </c:pt>
                <c:pt idx="20681">
                  <c:v>44248.556944444441</c:v>
                </c:pt>
                <c:pt idx="20682">
                  <c:v>44177.717361111114</c:v>
                </c:pt>
                <c:pt idx="20683">
                  <c:v>44042.63958333333</c:v>
                </c:pt>
                <c:pt idx="20684">
                  <c:v>44223.222916666666</c:v>
                </c:pt>
                <c:pt idx="20685">
                  <c:v>44348.583333333336</c:v>
                </c:pt>
                <c:pt idx="20686">
                  <c:v>44325.022916666669</c:v>
                </c:pt>
                <c:pt idx="20687">
                  <c:v>44122.066666666666</c:v>
                </c:pt>
                <c:pt idx="20688">
                  <c:v>44242.32708333333</c:v>
                </c:pt>
                <c:pt idx="20689">
                  <c:v>44322.243055555555</c:v>
                </c:pt>
                <c:pt idx="20690">
                  <c:v>44296.836805555555</c:v>
                </c:pt>
                <c:pt idx="20691">
                  <c:v>44123.63958333333</c:v>
                </c:pt>
                <c:pt idx="20692">
                  <c:v>44021.804166666669</c:v>
                </c:pt>
                <c:pt idx="20693">
                  <c:v>44263.938194444447</c:v>
                </c:pt>
                <c:pt idx="20694">
                  <c:v>44124.577777777777</c:v>
                </c:pt>
                <c:pt idx="20695">
                  <c:v>44221.737500000003</c:v>
                </c:pt>
                <c:pt idx="20696">
                  <c:v>44186.932638888888</c:v>
                </c:pt>
                <c:pt idx="20697">
                  <c:v>44051.301388888889</c:v>
                </c:pt>
                <c:pt idx="20698">
                  <c:v>44040.844444444447</c:v>
                </c:pt>
                <c:pt idx="20699">
                  <c:v>44282.473611111112</c:v>
                </c:pt>
                <c:pt idx="20700">
                  <c:v>44107.201388888891</c:v>
                </c:pt>
                <c:pt idx="20701">
                  <c:v>44002.342361111114</c:v>
                </c:pt>
                <c:pt idx="20702">
                  <c:v>44223.65902777778</c:v>
                </c:pt>
                <c:pt idx="20703">
                  <c:v>44017.49722222222</c:v>
                </c:pt>
                <c:pt idx="20704">
                  <c:v>44252.304861111108</c:v>
                </c:pt>
                <c:pt idx="20705">
                  <c:v>44200.195138888892</c:v>
                </c:pt>
                <c:pt idx="20706">
                  <c:v>44218.268055555556</c:v>
                </c:pt>
                <c:pt idx="20707">
                  <c:v>44279.847222222219</c:v>
                </c:pt>
                <c:pt idx="20708">
                  <c:v>44150.114583333336</c:v>
                </c:pt>
                <c:pt idx="20709">
                  <c:v>44193.842361111114</c:v>
                </c:pt>
                <c:pt idx="20710">
                  <c:v>44190.756249999999</c:v>
                </c:pt>
                <c:pt idx="20711">
                  <c:v>44210.563194444447</c:v>
                </c:pt>
                <c:pt idx="20712">
                  <c:v>44326.083333333336</c:v>
                </c:pt>
                <c:pt idx="20713">
                  <c:v>44130.322222222225</c:v>
                </c:pt>
                <c:pt idx="20714">
                  <c:v>44130.377083333333</c:v>
                </c:pt>
                <c:pt idx="20715">
                  <c:v>44216.025000000001</c:v>
                </c:pt>
                <c:pt idx="20716">
                  <c:v>44288.291666666664</c:v>
                </c:pt>
                <c:pt idx="20717">
                  <c:v>44212.681250000001</c:v>
                </c:pt>
                <c:pt idx="20718">
                  <c:v>44143.046527777777</c:v>
                </c:pt>
                <c:pt idx="20719">
                  <c:v>44311.377083333333</c:v>
                </c:pt>
                <c:pt idx="20720">
                  <c:v>44277.087500000001</c:v>
                </c:pt>
                <c:pt idx="20721">
                  <c:v>44127.150694444441</c:v>
                </c:pt>
                <c:pt idx="20722">
                  <c:v>44166.586805555555</c:v>
                </c:pt>
                <c:pt idx="20723">
                  <c:v>44199.636805555558</c:v>
                </c:pt>
                <c:pt idx="20724">
                  <c:v>44313.050694444442</c:v>
                </c:pt>
                <c:pt idx="20725">
                  <c:v>44308.537499999999</c:v>
                </c:pt>
                <c:pt idx="20726">
                  <c:v>44263.154861111114</c:v>
                </c:pt>
                <c:pt idx="20727">
                  <c:v>44226.02847222222</c:v>
                </c:pt>
                <c:pt idx="20728">
                  <c:v>44036.443749999999</c:v>
                </c:pt>
                <c:pt idx="20729">
                  <c:v>44135.169444444444</c:v>
                </c:pt>
                <c:pt idx="20730">
                  <c:v>44241.051388888889</c:v>
                </c:pt>
                <c:pt idx="20731">
                  <c:v>44194.6875</c:v>
                </c:pt>
                <c:pt idx="20732">
                  <c:v>44135.497916666667</c:v>
                </c:pt>
                <c:pt idx="20733">
                  <c:v>44162.677083333336</c:v>
                </c:pt>
                <c:pt idx="20734">
                  <c:v>44316.086805555555</c:v>
                </c:pt>
                <c:pt idx="20735">
                  <c:v>44087.228472222225</c:v>
                </c:pt>
                <c:pt idx="20736">
                  <c:v>44301.354166666664</c:v>
                </c:pt>
                <c:pt idx="20737">
                  <c:v>44129.551388888889</c:v>
                </c:pt>
                <c:pt idx="20738">
                  <c:v>44243.135416666664</c:v>
                </c:pt>
                <c:pt idx="20739">
                  <c:v>44139.829861111109</c:v>
                </c:pt>
                <c:pt idx="20740">
                  <c:v>44235.492361111108</c:v>
                </c:pt>
                <c:pt idx="20741">
                  <c:v>44322.174305555556</c:v>
                </c:pt>
                <c:pt idx="20742">
                  <c:v>44214.290277777778</c:v>
                </c:pt>
                <c:pt idx="20743">
                  <c:v>44227.352777777778</c:v>
                </c:pt>
                <c:pt idx="20744">
                  <c:v>44315.306944444441</c:v>
                </c:pt>
                <c:pt idx="20745">
                  <c:v>44198.604166666664</c:v>
                </c:pt>
                <c:pt idx="20746">
                  <c:v>44053.041666666664</c:v>
                </c:pt>
                <c:pt idx="20747">
                  <c:v>44104.344444444447</c:v>
                </c:pt>
                <c:pt idx="20748">
                  <c:v>44263.690972222219</c:v>
                </c:pt>
                <c:pt idx="20749">
                  <c:v>44075.242361111108</c:v>
                </c:pt>
                <c:pt idx="20750">
                  <c:v>44024.911111111112</c:v>
                </c:pt>
                <c:pt idx="20751">
                  <c:v>44050.226388888892</c:v>
                </c:pt>
                <c:pt idx="20752">
                  <c:v>44009.969444444447</c:v>
                </c:pt>
                <c:pt idx="20753">
                  <c:v>44054.789583333331</c:v>
                </c:pt>
                <c:pt idx="20754">
                  <c:v>44347.443055555559</c:v>
                </c:pt>
                <c:pt idx="20755">
                  <c:v>44140.777083333334</c:v>
                </c:pt>
                <c:pt idx="20756">
                  <c:v>44342.571527777778</c:v>
                </c:pt>
                <c:pt idx="20757">
                  <c:v>44062.838888888888</c:v>
                </c:pt>
                <c:pt idx="20758">
                  <c:v>44156.93472222222</c:v>
                </c:pt>
                <c:pt idx="20759">
                  <c:v>44167.572222222225</c:v>
                </c:pt>
                <c:pt idx="20760">
                  <c:v>44069.942361111112</c:v>
                </c:pt>
                <c:pt idx="20761">
                  <c:v>44255.456250000003</c:v>
                </c:pt>
                <c:pt idx="20762">
                  <c:v>44299.670138888891</c:v>
                </c:pt>
                <c:pt idx="20763">
                  <c:v>44280.07916666667</c:v>
                </c:pt>
                <c:pt idx="20764">
                  <c:v>44196.832638888889</c:v>
                </c:pt>
                <c:pt idx="20765">
                  <c:v>44170.081944444442</c:v>
                </c:pt>
                <c:pt idx="20766">
                  <c:v>44142.885416666664</c:v>
                </c:pt>
                <c:pt idx="20767">
                  <c:v>44330.586805555555</c:v>
                </c:pt>
                <c:pt idx="20768">
                  <c:v>44014.520138888889</c:v>
                </c:pt>
                <c:pt idx="20769">
                  <c:v>44058.398611111108</c:v>
                </c:pt>
                <c:pt idx="20770">
                  <c:v>44364.534722222219</c:v>
                </c:pt>
                <c:pt idx="20771">
                  <c:v>44238.143750000003</c:v>
                </c:pt>
                <c:pt idx="20772">
                  <c:v>44275.209027777775</c:v>
                </c:pt>
                <c:pt idx="20773">
                  <c:v>44027.63958333333</c:v>
                </c:pt>
                <c:pt idx="20774">
                  <c:v>44038.765277777777</c:v>
                </c:pt>
                <c:pt idx="20775">
                  <c:v>44237.820833333331</c:v>
                </c:pt>
                <c:pt idx="20776">
                  <c:v>44055.904166666667</c:v>
                </c:pt>
                <c:pt idx="20777">
                  <c:v>44105.050694444442</c:v>
                </c:pt>
                <c:pt idx="20778">
                  <c:v>44133.050694444442</c:v>
                </c:pt>
                <c:pt idx="20779">
                  <c:v>44210.686805555553</c:v>
                </c:pt>
                <c:pt idx="20780">
                  <c:v>44355.439583333333</c:v>
                </c:pt>
                <c:pt idx="20781">
                  <c:v>44080.902777777781</c:v>
                </c:pt>
                <c:pt idx="20782">
                  <c:v>44177.80972222222</c:v>
                </c:pt>
                <c:pt idx="20783">
                  <c:v>44299.803472222222</c:v>
                </c:pt>
                <c:pt idx="20784">
                  <c:v>44042.523611111108</c:v>
                </c:pt>
                <c:pt idx="20785">
                  <c:v>44283.350694444445</c:v>
                </c:pt>
                <c:pt idx="20786">
                  <c:v>44200.038194444445</c:v>
                </c:pt>
                <c:pt idx="20787">
                  <c:v>44347.294444444444</c:v>
                </c:pt>
                <c:pt idx="20788">
                  <c:v>44289.406944444447</c:v>
                </c:pt>
                <c:pt idx="20789">
                  <c:v>44081.466666666667</c:v>
                </c:pt>
                <c:pt idx="20790">
                  <c:v>44045.8</c:v>
                </c:pt>
                <c:pt idx="20791">
                  <c:v>44149.177777777775</c:v>
                </c:pt>
                <c:pt idx="20792">
                  <c:v>44282.85833333333</c:v>
                </c:pt>
                <c:pt idx="20793">
                  <c:v>44185.999305555553</c:v>
                </c:pt>
                <c:pt idx="20794">
                  <c:v>44315.013888888891</c:v>
                </c:pt>
                <c:pt idx="20795">
                  <c:v>44131.226388888892</c:v>
                </c:pt>
                <c:pt idx="20796">
                  <c:v>44113.375694444447</c:v>
                </c:pt>
                <c:pt idx="20797">
                  <c:v>44232.722916666666</c:v>
                </c:pt>
                <c:pt idx="20798">
                  <c:v>44325.306250000001</c:v>
                </c:pt>
                <c:pt idx="20799">
                  <c:v>44264.431944444441</c:v>
                </c:pt>
                <c:pt idx="20800">
                  <c:v>44340.439583333333</c:v>
                </c:pt>
                <c:pt idx="20801">
                  <c:v>44204.623611111114</c:v>
                </c:pt>
                <c:pt idx="20802">
                  <c:v>44012.227083333331</c:v>
                </c:pt>
                <c:pt idx="20803">
                  <c:v>44291.195138888892</c:v>
                </c:pt>
                <c:pt idx="20804">
                  <c:v>44129.586805555555</c:v>
                </c:pt>
                <c:pt idx="20805">
                  <c:v>44223.6</c:v>
                </c:pt>
                <c:pt idx="20806">
                  <c:v>44035.148611111108</c:v>
                </c:pt>
                <c:pt idx="20807">
                  <c:v>44328.870138888888</c:v>
                </c:pt>
                <c:pt idx="20808">
                  <c:v>44221.572222222225</c:v>
                </c:pt>
                <c:pt idx="20809">
                  <c:v>44356.236111111109</c:v>
                </c:pt>
                <c:pt idx="20810">
                  <c:v>44269.578472222223</c:v>
                </c:pt>
                <c:pt idx="20811">
                  <c:v>44073.436111111114</c:v>
                </c:pt>
                <c:pt idx="20812">
                  <c:v>44228.21875</c:v>
                </c:pt>
                <c:pt idx="20813">
                  <c:v>44294.003472222219</c:v>
                </c:pt>
                <c:pt idx="20814">
                  <c:v>44069.175000000003</c:v>
                </c:pt>
                <c:pt idx="20815">
                  <c:v>44122.695833333331</c:v>
                </c:pt>
                <c:pt idx="20816">
                  <c:v>44300.857638888891</c:v>
                </c:pt>
                <c:pt idx="20817">
                  <c:v>44354.436805555553</c:v>
                </c:pt>
                <c:pt idx="20818">
                  <c:v>44350.664583333331</c:v>
                </c:pt>
                <c:pt idx="20819">
                  <c:v>44010.726388888892</c:v>
                </c:pt>
                <c:pt idx="20820">
                  <c:v>44297.931250000001</c:v>
                </c:pt>
                <c:pt idx="20821">
                  <c:v>44290.226388888892</c:v>
                </c:pt>
                <c:pt idx="20822">
                  <c:v>44010.459722222222</c:v>
                </c:pt>
                <c:pt idx="20823">
                  <c:v>44292.634027777778</c:v>
                </c:pt>
                <c:pt idx="20824">
                  <c:v>44099.795138888891</c:v>
                </c:pt>
                <c:pt idx="20825">
                  <c:v>44182.06527777778</c:v>
                </c:pt>
                <c:pt idx="20826">
                  <c:v>44287.90347222222</c:v>
                </c:pt>
                <c:pt idx="20827">
                  <c:v>44067.200694444444</c:v>
                </c:pt>
                <c:pt idx="20828">
                  <c:v>44025.734027777777</c:v>
                </c:pt>
                <c:pt idx="20829">
                  <c:v>44117.755555555559</c:v>
                </c:pt>
                <c:pt idx="20830">
                  <c:v>44009.981944444444</c:v>
                </c:pt>
                <c:pt idx="20831">
                  <c:v>44358.05</c:v>
                </c:pt>
                <c:pt idx="20832">
                  <c:v>44191.738888888889</c:v>
                </c:pt>
                <c:pt idx="20833">
                  <c:v>44185.695138888892</c:v>
                </c:pt>
                <c:pt idx="20834">
                  <c:v>44046.998611111114</c:v>
                </c:pt>
                <c:pt idx="20835">
                  <c:v>44170.177777777775</c:v>
                </c:pt>
                <c:pt idx="20836">
                  <c:v>44281.509027777778</c:v>
                </c:pt>
                <c:pt idx="20837">
                  <c:v>44190.390277777777</c:v>
                </c:pt>
                <c:pt idx="20838">
                  <c:v>44087.36041666667</c:v>
                </c:pt>
                <c:pt idx="20839">
                  <c:v>44051.783333333333</c:v>
                </c:pt>
                <c:pt idx="20840">
                  <c:v>44324.342361111114</c:v>
                </c:pt>
                <c:pt idx="20841">
                  <c:v>44332.561111111114</c:v>
                </c:pt>
                <c:pt idx="20842">
                  <c:v>44333.296527777777</c:v>
                </c:pt>
                <c:pt idx="20843">
                  <c:v>44032.927777777775</c:v>
                </c:pt>
                <c:pt idx="20844">
                  <c:v>44100.746527777781</c:v>
                </c:pt>
                <c:pt idx="20845">
                  <c:v>44135.367361111108</c:v>
                </c:pt>
                <c:pt idx="20846">
                  <c:v>44221.224999999999</c:v>
                </c:pt>
                <c:pt idx="20847">
                  <c:v>44154.456250000003</c:v>
                </c:pt>
                <c:pt idx="20848">
                  <c:v>44085.53402777778</c:v>
                </c:pt>
                <c:pt idx="20849">
                  <c:v>44137.631944444445</c:v>
                </c:pt>
                <c:pt idx="20850">
                  <c:v>44224.293055555558</c:v>
                </c:pt>
                <c:pt idx="20851">
                  <c:v>44052.356944444444</c:v>
                </c:pt>
                <c:pt idx="20852">
                  <c:v>44200.525694444441</c:v>
                </c:pt>
                <c:pt idx="20853">
                  <c:v>44308.290277777778</c:v>
                </c:pt>
                <c:pt idx="20854">
                  <c:v>44193.472916666666</c:v>
                </c:pt>
                <c:pt idx="20855">
                  <c:v>44195.761805555558</c:v>
                </c:pt>
                <c:pt idx="20856">
                  <c:v>44234.866666666669</c:v>
                </c:pt>
                <c:pt idx="20857">
                  <c:v>44287.864583333336</c:v>
                </c:pt>
                <c:pt idx="20858">
                  <c:v>44080.881944444445</c:v>
                </c:pt>
                <c:pt idx="20859">
                  <c:v>44079.302777777775</c:v>
                </c:pt>
                <c:pt idx="20860">
                  <c:v>44340.98333333333</c:v>
                </c:pt>
                <c:pt idx="20861">
                  <c:v>44311.230555555558</c:v>
                </c:pt>
                <c:pt idx="20862">
                  <c:v>44309.232638888891</c:v>
                </c:pt>
                <c:pt idx="20863">
                  <c:v>44000.852083333331</c:v>
                </c:pt>
                <c:pt idx="20864">
                  <c:v>44169.29583333333</c:v>
                </c:pt>
                <c:pt idx="20865">
                  <c:v>44316.743055555555</c:v>
                </c:pt>
                <c:pt idx="20866">
                  <c:v>44006.651388888888</c:v>
                </c:pt>
                <c:pt idx="20867">
                  <c:v>44197.511111111111</c:v>
                </c:pt>
                <c:pt idx="20868">
                  <c:v>44086.736805555556</c:v>
                </c:pt>
                <c:pt idx="20869">
                  <c:v>44271.414583333331</c:v>
                </c:pt>
                <c:pt idx="20870">
                  <c:v>44069.866666666669</c:v>
                </c:pt>
                <c:pt idx="20871">
                  <c:v>44114.955555555556</c:v>
                </c:pt>
                <c:pt idx="20872">
                  <c:v>44058.303472222222</c:v>
                </c:pt>
                <c:pt idx="20873">
                  <c:v>44239.146527777775</c:v>
                </c:pt>
                <c:pt idx="20874">
                  <c:v>44116.077777777777</c:v>
                </c:pt>
                <c:pt idx="20875">
                  <c:v>44145.979861111111</c:v>
                </c:pt>
                <c:pt idx="20876">
                  <c:v>44333.265972222223</c:v>
                </c:pt>
                <c:pt idx="20877">
                  <c:v>44317.614583333336</c:v>
                </c:pt>
                <c:pt idx="20878">
                  <c:v>44320.709027777775</c:v>
                </c:pt>
                <c:pt idx="20879">
                  <c:v>44228.188194444447</c:v>
                </c:pt>
                <c:pt idx="20880">
                  <c:v>44070.87222222222</c:v>
                </c:pt>
                <c:pt idx="20881">
                  <c:v>44138.420138888891</c:v>
                </c:pt>
                <c:pt idx="20882">
                  <c:v>44219.697222222225</c:v>
                </c:pt>
                <c:pt idx="20883">
                  <c:v>44011.529166666667</c:v>
                </c:pt>
                <c:pt idx="20884">
                  <c:v>44294.697916666664</c:v>
                </c:pt>
                <c:pt idx="20885">
                  <c:v>44067.665972222225</c:v>
                </c:pt>
                <c:pt idx="20886">
                  <c:v>44076.077777777777</c:v>
                </c:pt>
                <c:pt idx="20887">
                  <c:v>44038.717361111114</c:v>
                </c:pt>
                <c:pt idx="20888">
                  <c:v>44342.384722222225</c:v>
                </c:pt>
                <c:pt idx="20889">
                  <c:v>44182.818055555559</c:v>
                </c:pt>
                <c:pt idx="20890">
                  <c:v>44353.741666666669</c:v>
                </c:pt>
                <c:pt idx="20891">
                  <c:v>44176.822916666664</c:v>
                </c:pt>
                <c:pt idx="20892">
                  <c:v>44113.298611111109</c:v>
                </c:pt>
                <c:pt idx="20893">
                  <c:v>44147.875694444447</c:v>
                </c:pt>
                <c:pt idx="20894">
                  <c:v>44112.992361111108</c:v>
                </c:pt>
                <c:pt idx="20895">
                  <c:v>44051.322916666664</c:v>
                </c:pt>
                <c:pt idx="20896">
                  <c:v>44105.447222222225</c:v>
                </c:pt>
                <c:pt idx="20897">
                  <c:v>44153.17291666667</c:v>
                </c:pt>
                <c:pt idx="20898">
                  <c:v>44044.807638888888</c:v>
                </c:pt>
                <c:pt idx="20899">
                  <c:v>44141.693749999999</c:v>
                </c:pt>
                <c:pt idx="20900">
                  <c:v>44120.865277777775</c:v>
                </c:pt>
                <c:pt idx="20901">
                  <c:v>44245.840277777781</c:v>
                </c:pt>
                <c:pt idx="20902">
                  <c:v>44305.381249999999</c:v>
                </c:pt>
                <c:pt idx="20903">
                  <c:v>44064.94027777778</c:v>
                </c:pt>
                <c:pt idx="20904">
                  <c:v>44251.779861111114</c:v>
                </c:pt>
                <c:pt idx="20905">
                  <c:v>44328.731249999997</c:v>
                </c:pt>
                <c:pt idx="20906">
                  <c:v>44177.786111111112</c:v>
                </c:pt>
                <c:pt idx="20907">
                  <c:v>44261.993055555555</c:v>
                </c:pt>
                <c:pt idx="20908">
                  <c:v>44336.509027777778</c:v>
                </c:pt>
                <c:pt idx="20909">
                  <c:v>44139.031944444447</c:v>
                </c:pt>
                <c:pt idx="20910">
                  <c:v>44121.614583333336</c:v>
                </c:pt>
                <c:pt idx="20911">
                  <c:v>44013.642361111109</c:v>
                </c:pt>
                <c:pt idx="20912">
                  <c:v>44202.384722222225</c:v>
                </c:pt>
                <c:pt idx="20913">
                  <c:v>44056.565972222219</c:v>
                </c:pt>
                <c:pt idx="20914">
                  <c:v>44284.607638888891</c:v>
                </c:pt>
                <c:pt idx="20915">
                  <c:v>44088.379166666666</c:v>
                </c:pt>
                <c:pt idx="20916">
                  <c:v>44203.938194444447</c:v>
                </c:pt>
                <c:pt idx="20917">
                  <c:v>44232.576388888891</c:v>
                </c:pt>
                <c:pt idx="20918">
                  <c:v>44058.632638888892</c:v>
                </c:pt>
                <c:pt idx="20919">
                  <c:v>44224.638194444444</c:v>
                </c:pt>
                <c:pt idx="20920">
                  <c:v>44260.473611111112</c:v>
                </c:pt>
                <c:pt idx="20921">
                  <c:v>44352.338888888888</c:v>
                </c:pt>
                <c:pt idx="20922">
                  <c:v>44191.633333333331</c:v>
                </c:pt>
                <c:pt idx="20923">
                  <c:v>44331.422222222223</c:v>
                </c:pt>
                <c:pt idx="20924">
                  <c:v>44227.706250000003</c:v>
                </c:pt>
                <c:pt idx="20925">
                  <c:v>44310.340277777781</c:v>
                </c:pt>
                <c:pt idx="20926">
                  <c:v>44114.291666666664</c:v>
                </c:pt>
                <c:pt idx="20927">
                  <c:v>44282.143750000003</c:v>
                </c:pt>
                <c:pt idx="20928">
                  <c:v>44261.897916666669</c:v>
                </c:pt>
                <c:pt idx="20929">
                  <c:v>44343.947916666664</c:v>
                </c:pt>
                <c:pt idx="20930">
                  <c:v>44316.476388888892</c:v>
                </c:pt>
                <c:pt idx="20931">
                  <c:v>44007.976388888892</c:v>
                </c:pt>
                <c:pt idx="20932">
                  <c:v>44066.597916666666</c:v>
                </c:pt>
                <c:pt idx="20933">
                  <c:v>44254.201388888891</c:v>
                </c:pt>
                <c:pt idx="20934">
                  <c:v>44110.668055555558</c:v>
                </c:pt>
                <c:pt idx="20935">
                  <c:v>44057.072916666664</c:v>
                </c:pt>
                <c:pt idx="20936">
                  <c:v>44147.040277777778</c:v>
                </c:pt>
                <c:pt idx="20937">
                  <c:v>44287.263194444444</c:v>
                </c:pt>
                <c:pt idx="20938">
                  <c:v>44086.847222222219</c:v>
                </c:pt>
                <c:pt idx="20939">
                  <c:v>44005.919444444444</c:v>
                </c:pt>
                <c:pt idx="20940">
                  <c:v>44171.35833333333</c:v>
                </c:pt>
                <c:pt idx="20941">
                  <c:v>44258.368055555555</c:v>
                </c:pt>
                <c:pt idx="20942">
                  <c:v>44065.848611111112</c:v>
                </c:pt>
                <c:pt idx="20943">
                  <c:v>44353.307638888888</c:v>
                </c:pt>
                <c:pt idx="20944">
                  <c:v>44125.159722222219</c:v>
                </c:pt>
                <c:pt idx="20945">
                  <c:v>44006.538888888892</c:v>
                </c:pt>
                <c:pt idx="20946">
                  <c:v>44100.957638888889</c:v>
                </c:pt>
                <c:pt idx="20947">
                  <c:v>44313.072222222225</c:v>
                </c:pt>
                <c:pt idx="20948">
                  <c:v>44279.241666666669</c:v>
                </c:pt>
                <c:pt idx="20949">
                  <c:v>44354.474305555559</c:v>
                </c:pt>
                <c:pt idx="20950">
                  <c:v>44092.811805555553</c:v>
                </c:pt>
                <c:pt idx="20951">
                  <c:v>44299.852777777778</c:v>
                </c:pt>
                <c:pt idx="20952">
                  <c:v>44253.126388888886</c:v>
                </c:pt>
                <c:pt idx="20953">
                  <c:v>44348.524305555555</c:v>
                </c:pt>
                <c:pt idx="20954">
                  <c:v>44054.779861111114</c:v>
                </c:pt>
                <c:pt idx="20955">
                  <c:v>44131.269444444442</c:v>
                </c:pt>
                <c:pt idx="20956">
                  <c:v>44022.645138888889</c:v>
                </c:pt>
                <c:pt idx="20957">
                  <c:v>44341.328472222223</c:v>
                </c:pt>
                <c:pt idx="20958">
                  <c:v>44357.232638888891</c:v>
                </c:pt>
                <c:pt idx="20959">
                  <c:v>44257.756249999999</c:v>
                </c:pt>
                <c:pt idx="20960">
                  <c:v>44172.645833333336</c:v>
                </c:pt>
                <c:pt idx="20961">
                  <c:v>44199.303472222222</c:v>
                </c:pt>
                <c:pt idx="20962">
                  <c:v>44139.173611111109</c:v>
                </c:pt>
                <c:pt idx="20963">
                  <c:v>44349.506944444445</c:v>
                </c:pt>
                <c:pt idx="20964">
                  <c:v>44071.424305555556</c:v>
                </c:pt>
                <c:pt idx="20965">
                  <c:v>44027.604166666664</c:v>
                </c:pt>
                <c:pt idx="20966">
                  <c:v>44310.810416666667</c:v>
                </c:pt>
                <c:pt idx="20967">
                  <c:v>44186.272222222222</c:v>
                </c:pt>
                <c:pt idx="20968">
                  <c:v>44213.792361111111</c:v>
                </c:pt>
                <c:pt idx="20969">
                  <c:v>44123.923611111109</c:v>
                </c:pt>
                <c:pt idx="20970">
                  <c:v>44279.248611111114</c:v>
                </c:pt>
                <c:pt idx="20971">
                  <c:v>44266.852777777778</c:v>
                </c:pt>
                <c:pt idx="20972">
                  <c:v>44089.991666666669</c:v>
                </c:pt>
                <c:pt idx="20973">
                  <c:v>44317.668055555558</c:v>
                </c:pt>
                <c:pt idx="20974">
                  <c:v>44352.384722222225</c:v>
                </c:pt>
                <c:pt idx="20975">
                  <c:v>44098.243750000001</c:v>
                </c:pt>
                <c:pt idx="20976">
                  <c:v>44114.845138888886</c:v>
                </c:pt>
                <c:pt idx="20977">
                  <c:v>44161.677777777775</c:v>
                </c:pt>
                <c:pt idx="20978">
                  <c:v>44357.863888888889</c:v>
                </c:pt>
                <c:pt idx="20979">
                  <c:v>44338.577777777777</c:v>
                </c:pt>
                <c:pt idx="20980">
                  <c:v>44090.368750000001</c:v>
                </c:pt>
                <c:pt idx="20981">
                  <c:v>44080.350694444445</c:v>
                </c:pt>
                <c:pt idx="20982">
                  <c:v>44211.591666666667</c:v>
                </c:pt>
                <c:pt idx="20983">
                  <c:v>44149.26458333333</c:v>
                </c:pt>
                <c:pt idx="20984">
                  <c:v>44048.433333333334</c:v>
                </c:pt>
                <c:pt idx="20985">
                  <c:v>44183.931944444441</c:v>
                </c:pt>
                <c:pt idx="20986">
                  <c:v>44262.05</c:v>
                </c:pt>
                <c:pt idx="20987">
                  <c:v>44029.680555555555</c:v>
                </c:pt>
                <c:pt idx="20988">
                  <c:v>44220.881944444445</c:v>
                </c:pt>
                <c:pt idx="20989">
                  <c:v>44230.854861111111</c:v>
                </c:pt>
                <c:pt idx="20990">
                  <c:v>44316.5</c:v>
                </c:pt>
                <c:pt idx="20991">
                  <c:v>44038.681944444441</c:v>
                </c:pt>
                <c:pt idx="20992">
                  <c:v>44268.476388888892</c:v>
                </c:pt>
                <c:pt idx="20993">
                  <c:v>44298.543055555558</c:v>
                </c:pt>
                <c:pt idx="20994">
                  <c:v>44333.003472222219</c:v>
                </c:pt>
                <c:pt idx="20995">
                  <c:v>44015.779166666667</c:v>
                </c:pt>
                <c:pt idx="20996">
                  <c:v>44181.806250000001</c:v>
                </c:pt>
                <c:pt idx="20997">
                  <c:v>44158.959027777775</c:v>
                </c:pt>
                <c:pt idx="20998">
                  <c:v>44054.299305555556</c:v>
                </c:pt>
                <c:pt idx="20999">
                  <c:v>44045.072916666664</c:v>
                </c:pt>
                <c:pt idx="21000">
                  <c:v>44176.566666666666</c:v>
                </c:pt>
                <c:pt idx="21001">
                  <c:v>44241.017361111109</c:v>
                </c:pt>
                <c:pt idx="21002">
                  <c:v>44163.425000000003</c:v>
                </c:pt>
                <c:pt idx="21003">
                  <c:v>44049.466666666667</c:v>
                </c:pt>
                <c:pt idx="21004">
                  <c:v>44163.557638888888</c:v>
                </c:pt>
                <c:pt idx="21005">
                  <c:v>44046.106249999997</c:v>
                </c:pt>
                <c:pt idx="21006">
                  <c:v>44229.59097222222</c:v>
                </c:pt>
                <c:pt idx="21007">
                  <c:v>44243.786805555559</c:v>
                </c:pt>
                <c:pt idx="21008">
                  <c:v>44282.210416666669</c:v>
                </c:pt>
                <c:pt idx="21009">
                  <c:v>44047.412499999999</c:v>
                </c:pt>
                <c:pt idx="21010">
                  <c:v>44095.731944444444</c:v>
                </c:pt>
                <c:pt idx="21011">
                  <c:v>44212.995138888888</c:v>
                </c:pt>
                <c:pt idx="21012">
                  <c:v>44361.291666666664</c:v>
                </c:pt>
                <c:pt idx="21013">
                  <c:v>44101.306250000001</c:v>
                </c:pt>
                <c:pt idx="21014">
                  <c:v>44137.449305555558</c:v>
                </c:pt>
                <c:pt idx="21015">
                  <c:v>44280.871527777781</c:v>
                </c:pt>
                <c:pt idx="21016">
                  <c:v>44243.504166666666</c:v>
                </c:pt>
                <c:pt idx="21017">
                  <c:v>44227.035416666666</c:v>
                </c:pt>
                <c:pt idx="21018">
                  <c:v>44237.834722222222</c:v>
                </c:pt>
                <c:pt idx="21019">
                  <c:v>44330.290972222225</c:v>
                </c:pt>
                <c:pt idx="21020">
                  <c:v>44082.676388888889</c:v>
                </c:pt>
                <c:pt idx="21021">
                  <c:v>44309.427777777775</c:v>
                </c:pt>
                <c:pt idx="21022">
                  <c:v>44339.48541666667</c:v>
                </c:pt>
                <c:pt idx="21023">
                  <c:v>44148.572222222225</c:v>
                </c:pt>
                <c:pt idx="21024">
                  <c:v>44291.103472222225</c:v>
                </c:pt>
                <c:pt idx="21025">
                  <c:v>44008.79583333333</c:v>
                </c:pt>
                <c:pt idx="21026">
                  <c:v>44027.211805555555</c:v>
                </c:pt>
                <c:pt idx="21027">
                  <c:v>44262.091666666667</c:v>
                </c:pt>
                <c:pt idx="21028">
                  <c:v>44209.482638888891</c:v>
                </c:pt>
                <c:pt idx="21029">
                  <c:v>44325.783333333333</c:v>
                </c:pt>
                <c:pt idx="21030">
                  <c:v>44229.065972222219</c:v>
                </c:pt>
                <c:pt idx="21031">
                  <c:v>44197.697916666664</c:v>
                </c:pt>
                <c:pt idx="21032">
                  <c:v>44112.075694444444</c:v>
                </c:pt>
                <c:pt idx="21033">
                  <c:v>44138.553472222222</c:v>
                </c:pt>
                <c:pt idx="21034">
                  <c:v>44160.930555555555</c:v>
                </c:pt>
                <c:pt idx="21035">
                  <c:v>44139.352777777778</c:v>
                </c:pt>
                <c:pt idx="21036">
                  <c:v>44104.720138888886</c:v>
                </c:pt>
                <c:pt idx="21037">
                  <c:v>44324.915277777778</c:v>
                </c:pt>
                <c:pt idx="21038">
                  <c:v>44254.227083333331</c:v>
                </c:pt>
                <c:pt idx="21039">
                  <c:v>44199.981249999997</c:v>
                </c:pt>
                <c:pt idx="21040">
                  <c:v>44054.267361111109</c:v>
                </c:pt>
                <c:pt idx="21041">
                  <c:v>44010.29791666667</c:v>
                </c:pt>
                <c:pt idx="21042">
                  <c:v>44064.854166666664</c:v>
                </c:pt>
                <c:pt idx="21043">
                  <c:v>44272.5</c:v>
                </c:pt>
                <c:pt idx="21044">
                  <c:v>44083.294444444444</c:v>
                </c:pt>
                <c:pt idx="21045">
                  <c:v>44297.177083333336</c:v>
                </c:pt>
                <c:pt idx="21046">
                  <c:v>44308.033333333333</c:v>
                </c:pt>
                <c:pt idx="21047">
                  <c:v>44012.71875</c:v>
                </c:pt>
                <c:pt idx="21048">
                  <c:v>44320.970833333333</c:v>
                </c:pt>
                <c:pt idx="21049">
                  <c:v>44217.196527777778</c:v>
                </c:pt>
                <c:pt idx="21050">
                  <c:v>44359.602777777778</c:v>
                </c:pt>
                <c:pt idx="21051">
                  <c:v>44103.208333333336</c:v>
                </c:pt>
                <c:pt idx="21052">
                  <c:v>44152.824305555558</c:v>
                </c:pt>
                <c:pt idx="21053">
                  <c:v>44100.688888888886</c:v>
                </c:pt>
                <c:pt idx="21054">
                  <c:v>44191.736111111109</c:v>
                </c:pt>
                <c:pt idx="21055">
                  <c:v>44321.732638888891</c:v>
                </c:pt>
                <c:pt idx="21056">
                  <c:v>44201.679861111108</c:v>
                </c:pt>
                <c:pt idx="21057">
                  <c:v>44156.71875</c:v>
                </c:pt>
                <c:pt idx="21058">
                  <c:v>44207.864583333336</c:v>
                </c:pt>
                <c:pt idx="21059">
                  <c:v>44129.895833333336</c:v>
                </c:pt>
                <c:pt idx="21060">
                  <c:v>44350.80972222222</c:v>
                </c:pt>
                <c:pt idx="21061">
                  <c:v>44158.720138888886</c:v>
                </c:pt>
                <c:pt idx="21062">
                  <c:v>44306.162499999999</c:v>
                </c:pt>
                <c:pt idx="21063">
                  <c:v>44310.020833333336</c:v>
                </c:pt>
                <c:pt idx="21064">
                  <c:v>44066.434027777781</c:v>
                </c:pt>
                <c:pt idx="21065">
                  <c:v>44001.697916666664</c:v>
                </c:pt>
                <c:pt idx="21066">
                  <c:v>44274.321527777778</c:v>
                </c:pt>
                <c:pt idx="21067">
                  <c:v>44292.144444444442</c:v>
                </c:pt>
                <c:pt idx="21068">
                  <c:v>44095.878472222219</c:v>
                </c:pt>
                <c:pt idx="21069">
                  <c:v>44263.453472222223</c:v>
                </c:pt>
                <c:pt idx="21070">
                  <c:v>44292.505555555559</c:v>
                </c:pt>
                <c:pt idx="21071">
                  <c:v>44239.993750000001</c:v>
                </c:pt>
                <c:pt idx="21072">
                  <c:v>44283.186805555553</c:v>
                </c:pt>
                <c:pt idx="21073">
                  <c:v>44116.369444444441</c:v>
                </c:pt>
                <c:pt idx="21074">
                  <c:v>44141.649305555555</c:v>
                </c:pt>
                <c:pt idx="21075">
                  <c:v>44318.862500000003</c:v>
                </c:pt>
                <c:pt idx="21076">
                  <c:v>44214.476388888892</c:v>
                </c:pt>
                <c:pt idx="21077">
                  <c:v>44237.84652777778</c:v>
                </c:pt>
                <c:pt idx="21078">
                  <c:v>44147.836805555555</c:v>
                </c:pt>
                <c:pt idx="21079">
                  <c:v>44205.95</c:v>
                </c:pt>
                <c:pt idx="21080">
                  <c:v>44094.355555555558</c:v>
                </c:pt>
                <c:pt idx="21081">
                  <c:v>44363.207638888889</c:v>
                </c:pt>
                <c:pt idx="21082">
                  <c:v>44084.408333333333</c:v>
                </c:pt>
                <c:pt idx="21083">
                  <c:v>44219.140277777777</c:v>
                </c:pt>
                <c:pt idx="21084">
                  <c:v>44263.175694444442</c:v>
                </c:pt>
                <c:pt idx="21085">
                  <c:v>44227.351388888892</c:v>
                </c:pt>
                <c:pt idx="21086">
                  <c:v>44296.991666666669</c:v>
                </c:pt>
                <c:pt idx="21087">
                  <c:v>44249.633333333331</c:v>
                </c:pt>
                <c:pt idx="21088">
                  <c:v>44096.840277777781</c:v>
                </c:pt>
                <c:pt idx="21089">
                  <c:v>44204.894444444442</c:v>
                </c:pt>
                <c:pt idx="21090">
                  <c:v>44287.732638888891</c:v>
                </c:pt>
                <c:pt idx="21091">
                  <c:v>44231.879861111112</c:v>
                </c:pt>
                <c:pt idx="21092">
                  <c:v>44087.030555555553</c:v>
                </c:pt>
                <c:pt idx="21093">
                  <c:v>44193.915277777778</c:v>
                </c:pt>
                <c:pt idx="21094">
                  <c:v>44152.208333333336</c:v>
                </c:pt>
                <c:pt idx="21095">
                  <c:v>44052.652083333334</c:v>
                </c:pt>
                <c:pt idx="21096">
                  <c:v>44289.644444444442</c:v>
                </c:pt>
                <c:pt idx="21097">
                  <c:v>44037.34375</c:v>
                </c:pt>
                <c:pt idx="21098">
                  <c:v>44265.8</c:v>
                </c:pt>
                <c:pt idx="21099">
                  <c:v>44298.056250000001</c:v>
                </c:pt>
                <c:pt idx="21100">
                  <c:v>44325.232638888891</c:v>
                </c:pt>
                <c:pt idx="21101">
                  <c:v>44228.274305555555</c:v>
                </c:pt>
                <c:pt idx="21102">
                  <c:v>44197.414583333331</c:v>
                </c:pt>
                <c:pt idx="21103">
                  <c:v>44069.211805555555</c:v>
                </c:pt>
                <c:pt idx="21104">
                  <c:v>44357.098611111112</c:v>
                </c:pt>
                <c:pt idx="21105">
                  <c:v>44136.617361111108</c:v>
                </c:pt>
                <c:pt idx="21106">
                  <c:v>44135.492361111108</c:v>
                </c:pt>
                <c:pt idx="21107">
                  <c:v>44234.978472222225</c:v>
                </c:pt>
                <c:pt idx="21108">
                  <c:v>44146.537499999999</c:v>
                </c:pt>
                <c:pt idx="21109">
                  <c:v>44030.26458333333</c:v>
                </c:pt>
                <c:pt idx="21110">
                  <c:v>44235.102777777778</c:v>
                </c:pt>
                <c:pt idx="21111">
                  <c:v>44269.284722222219</c:v>
                </c:pt>
                <c:pt idx="21112">
                  <c:v>44180.152083333334</c:v>
                </c:pt>
                <c:pt idx="21113">
                  <c:v>44122.458333333336</c:v>
                </c:pt>
                <c:pt idx="21114">
                  <c:v>44276.479166666664</c:v>
                </c:pt>
                <c:pt idx="21115">
                  <c:v>44193.46597222222</c:v>
                </c:pt>
                <c:pt idx="21116">
                  <c:v>44100.168749999997</c:v>
                </c:pt>
                <c:pt idx="21117">
                  <c:v>44226.955555555556</c:v>
                </c:pt>
                <c:pt idx="21118">
                  <c:v>44264.595833333333</c:v>
                </c:pt>
                <c:pt idx="21119">
                  <c:v>44064.029166666667</c:v>
                </c:pt>
                <c:pt idx="21120">
                  <c:v>44024.268750000003</c:v>
                </c:pt>
                <c:pt idx="21121">
                  <c:v>44293.629166666666</c:v>
                </c:pt>
                <c:pt idx="21122">
                  <c:v>44152.669444444444</c:v>
                </c:pt>
                <c:pt idx="21123">
                  <c:v>44183.436111111114</c:v>
                </c:pt>
                <c:pt idx="21124">
                  <c:v>44359.134027777778</c:v>
                </c:pt>
                <c:pt idx="21125">
                  <c:v>44331.404166666667</c:v>
                </c:pt>
                <c:pt idx="21126">
                  <c:v>44037.628472222219</c:v>
                </c:pt>
                <c:pt idx="21127">
                  <c:v>44127.818749999999</c:v>
                </c:pt>
                <c:pt idx="21128">
                  <c:v>44178.636111111111</c:v>
                </c:pt>
                <c:pt idx="21129">
                  <c:v>44300.634027777778</c:v>
                </c:pt>
                <c:pt idx="21130">
                  <c:v>44166.62777777778</c:v>
                </c:pt>
                <c:pt idx="21131">
                  <c:v>44135.39166666667</c:v>
                </c:pt>
                <c:pt idx="21132">
                  <c:v>44137.256944444445</c:v>
                </c:pt>
                <c:pt idx="21133">
                  <c:v>44165.156944444447</c:v>
                </c:pt>
                <c:pt idx="21134">
                  <c:v>44011.534722222219</c:v>
                </c:pt>
                <c:pt idx="21135">
                  <c:v>44208.193055555559</c:v>
                </c:pt>
                <c:pt idx="21136">
                  <c:v>44190.527777777781</c:v>
                </c:pt>
                <c:pt idx="21137">
                  <c:v>44165.043749999997</c:v>
                </c:pt>
                <c:pt idx="21138">
                  <c:v>44070.244444444441</c:v>
                </c:pt>
                <c:pt idx="21139">
                  <c:v>44083.880555555559</c:v>
                </c:pt>
                <c:pt idx="21140">
                  <c:v>44067.504166666666</c:v>
                </c:pt>
                <c:pt idx="21141">
                  <c:v>44089.046527777777</c:v>
                </c:pt>
                <c:pt idx="21142">
                  <c:v>44248.586111111108</c:v>
                </c:pt>
                <c:pt idx="21143">
                  <c:v>44296.824999999997</c:v>
                </c:pt>
                <c:pt idx="21144">
                  <c:v>44252.323611111111</c:v>
                </c:pt>
                <c:pt idx="21145">
                  <c:v>44343.847222222219</c:v>
                </c:pt>
                <c:pt idx="21146">
                  <c:v>44114.681944444441</c:v>
                </c:pt>
                <c:pt idx="21147">
                  <c:v>44052.25</c:v>
                </c:pt>
                <c:pt idx="21148">
                  <c:v>44311.716666666667</c:v>
                </c:pt>
                <c:pt idx="21149">
                  <c:v>44035.34652777778</c:v>
                </c:pt>
                <c:pt idx="21150">
                  <c:v>44050.882638888892</c:v>
                </c:pt>
                <c:pt idx="21151">
                  <c:v>44195.458333333336</c:v>
                </c:pt>
                <c:pt idx="21152">
                  <c:v>44159.966666666667</c:v>
                </c:pt>
                <c:pt idx="21153">
                  <c:v>44308.754166666666</c:v>
                </c:pt>
                <c:pt idx="21154">
                  <c:v>44191.173611111109</c:v>
                </c:pt>
                <c:pt idx="21155">
                  <c:v>44309.873611111114</c:v>
                </c:pt>
                <c:pt idx="21156">
                  <c:v>44008.154861111114</c:v>
                </c:pt>
                <c:pt idx="21157">
                  <c:v>44323.200694444444</c:v>
                </c:pt>
                <c:pt idx="21158">
                  <c:v>44061.505555555559</c:v>
                </c:pt>
                <c:pt idx="21159">
                  <c:v>44008.833333333336</c:v>
                </c:pt>
                <c:pt idx="21160">
                  <c:v>44248.631249999999</c:v>
                </c:pt>
                <c:pt idx="21161">
                  <c:v>44303.771527777775</c:v>
                </c:pt>
                <c:pt idx="21162">
                  <c:v>44345.967361111114</c:v>
                </c:pt>
                <c:pt idx="21163">
                  <c:v>44321.808333333334</c:v>
                </c:pt>
                <c:pt idx="21164">
                  <c:v>44039.800694444442</c:v>
                </c:pt>
                <c:pt idx="21165">
                  <c:v>44290.981249999997</c:v>
                </c:pt>
                <c:pt idx="21166">
                  <c:v>44082.290972222225</c:v>
                </c:pt>
                <c:pt idx="21167">
                  <c:v>44077.395833333336</c:v>
                </c:pt>
                <c:pt idx="21168">
                  <c:v>44117.688888888886</c:v>
                </c:pt>
                <c:pt idx="21169">
                  <c:v>44049.435416666667</c:v>
                </c:pt>
                <c:pt idx="21170">
                  <c:v>44362.041666666664</c:v>
                </c:pt>
                <c:pt idx="21171">
                  <c:v>44116.40347222222</c:v>
                </c:pt>
                <c:pt idx="21172">
                  <c:v>44239.842361111114</c:v>
                </c:pt>
                <c:pt idx="21173">
                  <c:v>44280.160416666666</c:v>
                </c:pt>
                <c:pt idx="21174">
                  <c:v>44087.590277777781</c:v>
                </c:pt>
                <c:pt idx="21175">
                  <c:v>44034.439583333333</c:v>
                </c:pt>
                <c:pt idx="21176">
                  <c:v>44073.113194444442</c:v>
                </c:pt>
                <c:pt idx="21177">
                  <c:v>44245.887499999997</c:v>
                </c:pt>
                <c:pt idx="21178">
                  <c:v>44221.525694444441</c:v>
                </c:pt>
                <c:pt idx="21179">
                  <c:v>44145.245833333334</c:v>
                </c:pt>
                <c:pt idx="21180">
                  <c:v>44129.648611111108</c:v>
                </c:pt>
                <c:pt idx="21181">
                  <c:v>44266.01458333333</c:v>
                </c:pt>
                <c:pt idx="21182">
                  <c:v>44031.065972222219</c:v>
                </c:pt>
                <c:pt idx="21183">
                  <c:v>44177.543749999997</c:v>
                </c:pt>
                <c:pt idx="21184">
                  <c:v>44078.675694444442</c:v>
                </c:pt>
                <c:pt idx="21185">
                  <c:v>44306.088194444441</c:v>
                </c:pt>
                <c:pt idx="21186">
                  <c:v>44365.002083333333</c:v>
                </c:pt>
                <c:pt idx="21187">
                  <c:v>44022.800694444442</c:v>
                </c:pt>
                <c:pt idx="21188">
                  <c:v>44351.432638888888</c:v>
                </c:pt>
                <c:pt idx="21189">
                  <c:v>44192.009027777778</c:v>
                </c:pt>
                <c:pt idx="21190">
                  <c:v>44160.682638888888</c:v>
                </c:pt>
                <c:pt idx="21191">
                  <c:v>44242.051388888889</c:v>
                </c:pt>
                <c:pt idx="21192">
                  <c:v>44279.849305555559</c:v>
                </c:pt>
                <c:pt idx="21193">
                  <c:v>44241.07708333333</c:v>
                </c:pt>
                <c:pt idx="21194">
                  <c:v>44281.920138888891</c:v>
                </c:pt>
                <c:pt idx="21195">
                  <c:v>44302.65347222222</c:v>
                </c:pt>
                <c:pt idx="21196">
                  <c:v>44339.35833333333</c:v>
                </c:pt>
                <c:pt idx="21197">
                  <c:v>44129.667361111111</c:v>
                </c:pt>
                <c:pt idx="21198">
                  <c:v>44083.158333333333</c:v>
                </c:pt>
                <c:pt idx="21199">
                  <c:v>44009.614583333336</c:v>
                </c:pt>
                <c:pt idx="21200">
                  <c:v>44239.033333333333</c:v>
                </c:pt>
                <c:pt idx="21201">
                  <c:v>44272.25</c:v>
                </c:pt>
                <c:pt idx="21202">
                  <c:v>44211.129861111112</c:v>
                </c:pt>
                <c:pt idx="21203">
                  <c:v>44206.807638888888</c:v>
                </c:pt>
                <c:pt idx="21204">
                  <c:v>44047.506249999999</c:v>
                </c:pt>
                <c:pt idx="21205">
                  <c:v>44255.382638888892</c:v>
                </c:pt>
                <c:pt idx="21206">
                  <c:v>44271.10833333333</c:v>
                </c:pt>
                <c:pt idx="21207">
                  <c:v>44065.808333333334</c:v>
                </c:pt>
                <c:pt idx="21208">
                  <c:v>44097.222916666666</c:v>
                </c:pt>
                <c:pt idx="21209">
                  <c:v>44337.725694444445</c:v>
                </c:pt>
                <c:pt idx="21210">
                  <c:v>44339.005555555559</c:v>
                </c:pt>
                <c:pt idx="21211">
                  <c:v>44265.979861111111</c:v>
                </c:pt>
                <c:pt idx="21212">
                  <c:v>44059.188888888886</c:v>
                </c:pt>
                <c:pt idx="21213">
                  <c:v>44229.318055555559</c:v>
                </c:pt>
                <c:pt idx="21214">
                  <c:v>44278.711805555555</c:v>
                </c:pt>
                <c:pt idx="21215">
                  <c:v>44315.570138888892</c:v>
                </c:pt>
                <c:pt idx="21216">
                  <c:v>44040.456944444442</c:v>
                </c:pt>
                <c:pt idx="21217">
                  <c:v>44310.709722222222</c:v>
                </c:pt>
                <c:pt idx="21218">
                  <c:v>44134.81527777778</c:v>
                </c:pt>
                <c:pt idx="21219">
                  <c:v>44203.895833333336</c:v>
                </c:pt>
                <c:pt idx="21220">
                  <c:v>44229.993750000001</c:v>
                </c:pt>
                <c:pt idx="21221">
                  <c:v>44139.740277777775</c:v>
                </c:pt>
                <c:pt idx="21222">
                  <c:v>44342.246527777781</c:v>
                </c:pt>
                <c:pt idx="21223">
                  <c:v>44258.118750000001</c:v>
                </c:pt>
                <c:pt idx="21224">
                  <c:v>44033.881249999999</c:v>
                </c:pt>
                <c:pt idx="21225">
                  <c:v>44193.260416666664</c:v>
                </c:pt>
                <c:pt idx="21226">
                  <c:v>44199.628472222219</c:v>
                </c:pt>
                <c:pt idx="21227">
                  <c:v>44010.523611111108</c:v>
                </c:pt>
                <c:pt idx="21228">
                  <c:v>44079.98333333333</c:v>
                </c:pt>
                <c:pt idx="21229">
                  <c:v>44209.276388888888</c:v>
                </c:pt>
                <c:pt idx="21230">
                  <c:v>44253.709027777775</c:v>
                </c:pt>
                <c:pt idx="21231">
                  <c:v>44160.117361111108</c:v>
                </c:pt>
                <c:pt idx="21232">
                  <c:v>44361.585416666669</c:v>
                </c:pt>
                <c:pt idx="21233">
                  <c:v>44094.313194444447</c:v>
                </c:pt>
                <c:pt idx="21234">
                  <c:v>44328.495833333334</c:v>
                </c:pt>
                <c:pt idx="21235">
                  <c:v>44104.709722222222</c:v>
                </c:pt>
                <c:pt idx="21236">
                  <c:v>44224.618750000001</c:v>
                </c:pt>
                <c:pt idx="21237">
                  <c:v>44173.95</c:v>
                </c:pt>
                <c:pt idx="21238">
                  <c:v>44269.410416666666</c:v>
                </c:pt>
                <c:pt idx="21239">
                  <c:v>44287.359027777777</c:v>
                </c:pt>
                <c:pt idx="21240">
                  <c:v>44020.852083333331</c:v>
                </c:pt>
                <c:pt idx="21241">
                  <c:v>44318.64166666667</c:v>
                </c:pt>
                <c:pt idx="21242">
                  <c:v>44340.395138888889</c:v>
                </c:pt>
                <c:pt idx="21243">
                  <c:v>44061.362500000003</c:v>
                </c:pt>
                <c:pt idx="21244">
                  <c:v>44171.633333333331</c:v>
                </c:pt>
                <c:pt idx="21245">
                  <c:v>44095.188888888886</c:v>
                </c:pt>
                <c:pt idx="21246">
                  <c:v>44346.145138888889</c:v>
                </c:pt>
                <c:pt idx="21247">
                  <c:v>44099.923611111109</c:v>
                </c:pt>
                <c:pt idx="21248">
                  <c:v>44250.665972222225</c:v>
                </c:pt>
                <c:pt idx="21249">
                  <c:v>44130.751388888886</c:v>
                </c:pt>
                <c:pt idx="21250">
                  <c:v>44173.604861111111</c:v>
                </c:pt>
                <c:pt idx="21251">
                  <c:v>44288.143750000003</c:v>
                </c:pt>
                <c:pt idx="21252">
                  <c:v>44232.477777777778</c:v>
                </c:pt>
                <c:pt idx="21253">
                  <c:v>44023.522222222222</c:v>
                </c:pt>
                <c:pt idx="21254">
                  <c:v>44267.652083333334</c:v>
                </c:pt>
                <c:pt idx="21255">
                  <c:v>44339.61041666667</c:v>
                </c:pt>
                <c:pt idx="21256">
                  <c:v>44097.817361111112</c:v>
                </c:pt>
                <c:pt idx="21257">
                  <c:v>44211.369444444441</c:v>
                </c:pt>
                <c:pt idx="21258">
                  <c:v>44185.811111111114</c:v>
                </c:pt>
                <c:pt idx="21259">
                  <c:v>44060.999305555553</c:v>
                </c:pt>
                <c:pt idx="21260">
                  <c:v>44083.924305555556</c:v>
                </c:pt>
                <c:pt idx="21261">
                  <c:v>44247.37777777778</c:v>
                </c:pt>
                <c:pt idx="21262">
                  <c:v>44362.967361111114</c:v>
                </c:pt>
                <c:pt idx="21263">
                  <c:v>44036.224999999999</c:v>
                </c:pt>
                <c:pt idx="21264">
                  <c:v>44346.512499999997</c:v>
                </c:pt>
                <c:pt idx="21265">
                  <c:v>44323.066666666666</c:v>
                </c:pt>
                <c:pt idx="21266">
                  <c:v>44310.863194444442</c:v>
                </c:pt>
                <c:pt idx="21267">
                  <c:v>44062.325694444444</c:v>
                </c:pt>
                <c:pt idx="21268">
                  <c:v>44238.247916666667</c:v>
                </c:pt>
                <c:pt idx="21269">
                  <c:v>44054.911111111112</c:v>
                </c:pt>
                <c:pt idx="21270">
                  <c:v>44092.589583333334</c:v>
                </c:pt>
                <c:pt idx="21271">
                  <c:v>44012.71597222222</c:v>
                </c:pt>
                <c:pt idx="21272">
                  <c:v>44032.430555555555</c:v>
                </c:pt>
                <c:pt idx="21273">
                  <c:v>44118.196527777778</c:v>
                </c:pt>
                <c:pt idx="21274">
                  <c:v>44018.130555555559</c:v>
                </c:pt>
                <c:pt idx="21275">
                  <c:v>44149.090277777781</c:v>
                </c:pt>
                <c:pt idx="21276">
                  <c:v>44036.995833333334</c:v>
                </c:pt>
                <c:pt idx="21277">
                  <c:v>44025.425000000003</c:v>
                </c:pt>
                <c:pt idx="21278">
                  <c:v>44215.341666666667</c:v>
                </c:pt>
                <c:pt idx="21279">
                  <c:v>44090.236805555556</c:v>
                </c:pt>
                <c:pt idx="21280">
                  <c:v>44191.851388888892</c:v>
                </c:pt>
                <c:pt idx="21281">
                  <c:v>44201.488194444442</c:v>
                </c:pt>
                <c:pt idx="21282">
                  <c:v>44165.59652777778</c:v>
                </c:pt>
                <c:pt idx="21283">
                  <c:v>44005.302777777775</c:v>
                </c:pt>
                <c:pt idx="21284">
                  <c:v>44126.871527777781</c:v>
                </c:pt>
                <c:pt idx="21285">
                  <c:v>44325.549305555556</c:v>
                </c:pt>
                <c:pt idx="21286">
                  <c:v>44185.219444444447</c:v>
                </c:pt>
                <c:pt idx="21287">
                  <c:v>44332.977083333331</c:v>
                </c:pt>
                <c:pt idx="21288">
                  <c:v>44137.552777777775</c:v>
                </c:pt>
                <c:pt idx="21289">
                  <c:v>44025.959722222222</c:v>
                </c:pt>
                <c:pt idx="21290">
                  <c:v>44031.026388888888</c:v>
                </c:pt>
                <c:pt idx="21291">
                  <c:v>44178.111805555556</c:v>
                </c:pt>
                <c:pt idx="21292">
                  <c:v>44236.847222222219</c:v>
                </c:pt>
                <c:pt idx="21293">
                  <c:v>44262.881249999999</c:v>
                </c:pt>
                <c:pt idx="21294">
                  <c:v>44253.663888888892</c:v>
                </c:pt>
                <c:pt idx="21295">
                  <c:v>44061.472222222219</c:v>
                </c:pt>
                <c:pt idx="21296">
                  <c:v>44079.622916666667</c:v>
                </c:pt>
                <c:pt idx="21297">
                  <c:v>44213.32916666667</c:v>
                </c:pt>
                <c:pt idx="21298">
                  <c:v>44248.37777777778</c:v>
                </c:pt>
                <c:pt idx="21299">
                  <c:v>44346.661111111112</c:v>
                </c:pt>
                <c:pt idx="21300">
                  <c:v>44193.048611111109</c:v>
                </c:pt>
                <c:pt idx="21301">
                  <c:v>44095.031944444447</c:v>
                </c:pt>
                <c:pt idx="21302">
                  <c:v>44136.386805555558</c:v>
                </c:pt>
                <c:pt idx="21303">
                  <c:v>44353.381944444445</c:v>
                </c:pt>
                <c:pt idx="21304">
                  <c:v>44060.664583333331</c:v>
                </c:pt>
                <c:pt idx="21305">
                  <c:v>44029.0625</c:v>
                </c:pt>
                <c:pt idx="21306">
                  <c:v>44064.181250000001</c:v>
                </c:pt>
                <c:pt idx="21307">
                  <c:v>44276.05972222222</c:v>
                </c:pt>
                <c:pt idx="21308">
                  <c:v>44100.006249999999</c:v>
                </c:pt>
                <c:pt idx="21309">
                  <c:v>44258.008333333331</c:v>
                </c:pt>
                <c:pt idx="21310">
                  <c:v>44152.686111111114</c:v>
                </c:pt>
                <c:pt idx="21311">
                  <c:v>44319.102777777778</c:v>
                </c:pt>
                <c:pt idx="21312">
                  <c:v>44105.063888888886</c:v>
                </c:pt>
                <c:pt idx="21313">
                  <c:v>44325.993750000001</c:v>
                </c:pt>
                <c:pt idx="21314">
                  <c:v>44017.119444444441</c:v>
                </c:pt>
                <c:pt idx="21315">
                  <c:v>44290.07708333333</c:v>
                </c:pt>
                <c:pt idx="21316">
                  <c:v>44068.114583333336</c:v>
                </c:pt>
                <c:pt idx="21317">
                  <c:v>44218.459027777775</c:v>
                </c:pt>
                <c:pt idx="21318">
                  <c:v>44264.17083333333</c:v>
                </c:pt>
                <c:pt idx="21319">
                  <c:v>44255.982638888891</c:v>
                </c:pt>
                <c:pt idx="21320">
                  <c:v>44341.4375</c:v>
                </c:pt>
                <c:pt idx="21321">
                  <c:v>44251.656944444447</c:v>
                </c:pt>
                <c:pt idx="21322">
                  <c:v>44204.897916666669</c:v>
                </c:pt>
                <c:pt idx="21323">
                  <c:v>44002.8125</c:v>
                </c:pt>
                <c:pt idx="21324">
                  <c:v>44134.455555555556</c:v>
                </c:pt>
                <c:pt idx="21325">
                  <c:v>44221.220138888886</c:v>
                </c:pt>
                <c:pt idx="21326">
                  <c:v>44090.808333333334</c:v>
                </c:pt>
                <c:pt idx="21327">
                  <c:v>44322.674305555556</c:v>
                </c:pt>
                <c:pt idx="21328">
                  <c:v>44129.649305555555</c:v>
                </c:pt>
                <c:pt idx="21329">
                  <c:v>44028.345833333333</c:v>
                </c:pt>
                <c:pt idx="21330">
                  <c:v>44309.259722222225</c:v>
                </c:pt>
                <c:pt idx="21331">
                  <c:v>44082.81527777778</c:v>
                </c:pt>
                <c:pt idx="21332">
                  <c:v>44335.786805555559</c:v>
                </c:pt>
                <c:pt idx="21333">
                  <c:v>44178.734027777777</c:v>
                </c:pt>
                <c:pt idx="21334">
                  <c:v>44219.243750000001</c:v>
                </c:pt>
                <c:pt idx="21335">
                  <c:v>44216.004166666666</c:v>
                </c:pt>
                <c:pt idx="21336">
                  <c:v>44254.575694444444</c:v>
                </c:pt>
                <c:pt idx="21337">
                  <c:v>44215.690972222219</c:v>
                </c:pt>
                <c:pt idx="21338">
                  <c:v>44011.617361111108</c:v>
                </c:pt>
                <c:pt idx="21339">
                  <c:v>44083.085416666669</c:v>
                </c:pt>
                <c:pt idx="21340">
                  <c:v>44332.115277777775</c:v>
                </c:pt>
                <c:pt idx="21341">
                  <c:v>44229.706944444442</c:v>
                </c:pt>
                <c:pt idx="21342">
                  <c:v>44134.295138888891</c:v>
                </c:pt>
                <c:pt idx="21343">
                  <c:v>44338.240972222222</c:v>
                </c:pt>
                <c:pt idx="21344">
                  <c:v>44107.132638888892</c:v>
                </c:pt>
                <c:pt idx="21345">
                  <c:v>44199.970833333333</c:v>
                </c:pt>
                <c:pt idx="21346">
                  <c:v>44278.432638888888</c:v>
                </c:pt>
                <c:pt idx="21347">
                  <c:v>44262.51666666667</c:v>
                </c:pt>
                <c:pt idx="21348">
                  <c:v>44167.410416666666</c:v>
                </c:pt>
                <c:pt idx="21349">
                  <c:v>44277.410416666666</c:v>
                </c:pt>
                <c:pt idx="21350">
                  <c:v>44149.34375</c:v>
                </c:pt>
                <c:pt idx="21351">
                  <c:v>44350.311805555553</c:v>
                </c:pt>
                <c:pt idx="21352">
                  <c:v>44018.095138888886</c:v>
                </c:pt>
                <c:pt idx="21353">
                  <c:v>44070.69027777778</c:v>
                </c:pt>
                <c:pt idx="21354">
                  <c:v>44222.322916666664</c:v>
                </c:pt>
                <c:pt idx="21355">
                  <c:v>44290.966666666667</c:v>
                </c:pt>
                <c:pt idx="21356">
                  <c:v>44187.367361111108</c:v>
                </c:pt>
                <c:pt idx="21357">
                  <c:v>44187.171527777777</c:v>
                </c:pt>
                <c:pt idx="21358">
                  <c:v>44179.972916666666</c:v>
                </c:pt>
                <c:pt idx="21359">
                  <c:v>44350.538888888892</c:v>
                </c:pt>
                <c:pt idx="21360">
                  <c:v>44280.699305555558</c:v>
                </c:pt>
                <c:pt idx="21361">
                  <c:v>44038.614583333336</c:v>
                </c:pt>
                <c:pt idx="21362">
                  <c:v>44109.456944444442</c:v>
                </c:pt>
                <c:pt idx="21363">
                  <c:v>44120.736805555556</c:v>
                </c:pt>
                <c:pt idx="21364">
                  <c:v>44253.306944444441</c:v>
                </c:pt>
                <c:pt idx="21365">
                  <c:v>44109.338194444441</c:v>
                </c:pt>
                <c:pt idx="21366">
                  <c:v>44029.723611111112</c:v>
                </c:pt>
                <c:pt idx="21367">
                  <c:v>44008.647916666669</c:v>
                </c:pt>
                <c:pt idx="21368">
                  <c:v>44226.310416666667</c:v>
                </c:pt>
                <c:pt idx="21369">
                  <c:v>44050.238888888889</c:v>
                </c:pt>
                <c:pt idx="21370">
                  <c:v>44106.6875</c:v>
                </c:pt>
                <c:pt idx="21371">
                  <c:v>44106.397222222222</c:v>
                </c:pt>
                <c:pt idx="21372">
                  <c:v>44335.885416666664</c:v>
                </c:pt>
                <c:pt idx="21373">
                  <c:v>44217.563888888886</c:v>
                </c:pt>
                <c:pt idx="21374">
                  <c:v>44151.740277777775</c:v>
                </c:pt>
                <c:pt idx="21375">
                  <c:v>44242.870138888888</c:v>
                </c:pt>
                <c:pt idx="21376">
                  <c:v>44088.756249999999</c:v>
                </c:pt>
                <c:pt idx="21377">
                  <c:v>44194.915277777778</c:v>
                </c:pt>
                <c:pt idx="21378">
                  <c:v>44086.693749999999</c:v>
                </c:pt>
                <c:pt idx="21379">
                  <c:v>44159.510416666664</c:v>
                </c:pt>
                <c:pt idx="21380">
                  <c:v>44217.222222222219</c:v>
                </c:pt>
                <c:pt idx="21381">
                  <c:v>44193.302083333336</c:v>
                </c:pt>
                <c:pt idx="21382">
                  <c:v>44317.672222222223</c:v>
                </c:pt>
                <c:pt idx="21383">
                  <c:v>44085.361805555556</c:v>
                </c:pt>
                <c:pt idx="21384">
                  <c:v>44323.589583333334</c:v>
                </c:pt>
                <c:pt idx="21385">
                  <c:v>44153.802083333336</c:v>
                </c:pt>
                <c:pt idx="21386">
                  <c:v>44243.112500000003</c:v>
                </c:pt>
                <c:pt idx="21387">
                  <c:v>44214.054861111108</c:v>
                </c:pt>
                <c:pt idx="21388">
                  <c:v>44229.01666666667</c:v>
                </c:pt>
                <c:pt idx="21389">
                  <c:v>44162.276388888888</c:v>
                </c:pt>
                <c:pt idx="21390">
                  <c:v>44010.952777777777</c:v>
                </c:pt>
                <c:pt idx="21391">
                  <c:v>44073.484722222223</c:v>
                </c:pt>
                <c:pt idx="21392">
                  <c:v>44344.322222222225</c:v>
                </c:pt>
                <c:pt idx="21393">
                  <c:v>44314.758333333331</c:v>
                </c:pt>
                <c:pt idx="21394">
                  <c:v>44252.856249999997</c:v>
                </c:pt>
                <c:pt idx="21395">
                  <c:v>44146.457638888889</c:v>
                </c:pt>
                <c:pt idx="21396">
                  <c:v>44325.495138888888</c:v>
                </c:pt>
                <c:pt idx="21397">
                  <c:v>44144.644444444442</c:v>
                </c:pt>
                <c:pt idx="21398">
                  <c:v>44073.006249999999</c:v>
                </c:pt>
                <c:pt idx="21399">
                  <c:v>44134.694444444445</c:v>
                </c:pt>
                <c:pt idx="21400">
                  <c:v>44118.6</c:v>
                </c:pt>
                <c:pt idx="21401">
                  <c:v>44206.42291666667</c:v>
                </c:pt>
                <c:pt idx="21402">
                  <c:v>44054.786805555559</c:v>
                </c:pt>
                <c:pt idx="21403">
                  <c:v>44113.349305555559</c:v>
                </c:pt>
                <c:pt idx="21404">
                  <c:v>44207.9375</c:v>
                </c:pt>
                <c:pt idx="21405">
                  <c:v>44261.68472222222</c:v>
                </c:pt>
                <c:pt idx="21406">
                  <c:v>44339.631944444445</c:v>
                </c:pt>
                <c:pt idx="21407">
                  <c:v>44137.763194444444</c:v>
                </c:pt>
                <c:pt idx="21408">
                  <c:v>44009.70208333333</c:v>
                </c:pt>
                <c:pt idx="21409">
                  <c:v>44080.876388888886</c:v>
                </c:pt>
                <c:pt idx="21410">
                  <c:v>44221.648611111108</c:v>
                </c:pt>
                <c:pt idx="21411">
                  <c:v>44233.384722222225</c:v>
                </c:pt>
                <c:pt idx="21412">
                  <c:v>44127.53125</c:v>
                </c:pt>
                <c:pt idx="21413">
                  <c:v>44097.770138888889</c:v>
                </c:pt>
                <c:pt idx="21414">
                  <c:v>44215.853472222225</c:v>
                </c:pt>
                <c:pt idx="21415">
                  <c:v>44151.189583333333</c:v>
                </c:pt>
                <c:pt idx="21416">
                  <c:v>44211.566666666666</c:v>
                </c:pt>
                <c:pt idx="21417">
                  <c:v>44220.63958333333</c:v>
                </c:pt>
                <c:pt idx="21418">
                  <c:v>44355.331944444442</c:v>
                </c:pt>
                <c:pt idx="21419">
                  <c:v>44326.308333333334</c:v>
                </c:pt>
                <c:pt idx="21420">
                  <c:v>44067.927777777775</c:v>
                </c:pt>
                <c:pt idx="21421">
                  <c:v>44048.667361111111</c:v>
                </c:pt>
                <c:pt idx="21422">
                  <c:v>44241.943749999999</c:v>
                </c:pt>
                <c:pt idx="21423">
                  <c:v>44121.132638888892</c:v>
                </c:pt>
                <c:pt idx="21424">
                  <c:v>44325.193749999999</c:v>
                </c:pt>
                <c:pt idx="21425">
                  <c:v>44228.14166666667</c:v>
                </c:pt>
                <c:pt idx="21426">
                  <c:v>44227.988194444442</c:v>
                </c:pt>
                <c:pt idx="21427">
                  <c:v>44349.878472222219</c:v>
                </c:pt>
                <c:pt idx="21428">
                  <c:v>44036.341666666667</c:v>
                </c:pt>
                <c:pt idx="21429">
                  <c:v>44183.89166666667</c:v>
                </c:pt>
                <c:pt idx="21430">
                  <c:v>44080.121527777781</c:v>
                </c:pt>
                <c:pt idx="21431">
                  <c:v>44195.44027777778</c:v>
                </c:pt>
                <c:pt idx="21432">
                  <c:v>44233.281944444447</c:v>
                </c:pt>
                <c:pt idx="21433">
                  <c:v>44362.008333333331</c:v>
                </c:pt>
                <c:pt idx="21434">
                  <c:v>44234.336111111108</c:v>
                </c:pt>
                <c:pt idx="21435">
                  <c:v>44228.209722222222</c:v>
                </c:pt>
                <c:pt idx="21436">
                  <c:v>44082.330555555556</c:v>
                </c:pt>
                <c:pt idx="21437">
                  <c:v>44327.604166666664</c:v>
                </c:pt>
                <c:pt idx="21438">
                  <c:v>44224.431250000001</c:v>
                </c:pt>
                <c:pt idx="21439">
                  <c:v>44336.556250000001</c:v>
                </c:pt>
                <c:pt idx="21440">
                  <c:v>44048.52847222222</c:v>
                </c:pt>
                <c:pt idx="21441">
                  <c:v>44096.50277777778</c:v>
                </c:pt>
                <c:pt idx="21442">
                  <c:v>44167.568749999999</c:v>
                </c:pt>
                <c:pt idx="21443">
                  <c:v>44163.561111111114</c:v>
                </c:pt>
                <c:pt idx="21444">
                  <c:v>44318.598611111112</c:v>
                </c:pt>
                <c:pt idx="21445">
                  <c:v>44013.861805555556</c:v>
                </c:pt>
                <c:pt idx="21446">
                  <c:v>44053.544444444444</c:v>
                </c:pt>
                <c:pt idx="21447">
                  <c:v>44182.170138888891</c:v>
                </c:pt>
                <c:pt idx="21448">
                  <c:v>44205.088888888888</c:v>
                </c:pt>
                <c:pt idx="21449">
                  <c:v>44213.335416666669</c:v>
                </c:pt>
                <c:pt idx="21450">
                  <c:v>44029.734722222223</c:v>
                </c:pt>
                <c:pt idx="21451">
                  <c:v>44309.621527777781</c:v>
                </c:pt>
                <c:pt idx="21452">
                  <c:v>44220.25277777778</c:v>
                </c:pt>
                <c:pt idx="21453">
                  <c:v>44237.330555555556</c:v>
                </c:pt>
                <c:pt idx="21454">
                  <c:v>44131.115972222222</c:v>
                </c:pt>
                <c:pt idx="21455">
                  <c:v>44298.123611111114</c:v>
                </c:pt>
                <c:pt idx="21456">
                  <c:v>44288.175694444442</c:v>
                </c:pt>
                <c:pt idx="21457">
                  <c:v>44358.640972222223</c:v>
                </c:pt>
                <c:pt idx="21458">
                  <c:v>44345.294444444444</c:v>
                </c:pt>
                <c:pt idx="21459">
                  <c:v>44112.303472222222</c:v>
                </c:pt>
                <c:pt idx="21460">
                  <c:v>44162.643055555556</c:v>
                </c:pt>
                <c:pt idx="21461">
                  <c:v>44266.357638888891</c:v>
                </c:pt>
                <c:pt idx="21462">
                  <c:v>44139.40625</c:v>
                </c:pt>
                <c:pt idx="21463">
                  <c:v>44286.65347222222</c:v>
                </c:pt>
                <c:pt idx="21464">
                  <c:v>44261.463194444441</c:v>
                </c:pt>
                <c:pt idx="21465">
                  <c:v>44273.727777777778</c:v>
                </c:pt>
                <c:pt idx="21466">
                  <c:v>44020.23541666667</c:v>
                </c:pt>
                <c:pt idx="21467">
                  <c:v>44319.486805555556</c:v>
                </c:pt>
                <c:pt idx="21468">
                  <c:v>44270.59652777778</c:v>
                </c:pt>
                <c:pt idx="21469">
                  <c:v>44181.647916666669</c:v>
                </c:pt>
                <c:pt idx="21470">
                  <c:v>44047.957638888889</c:v>
                </c:pt>
                <c:pt idx="21471">
                  <c:v>44354.147916666669</c:v>
                </c:pt>
                <c:pt idx="21472">
                  <c:v>44251.989583333336</c:v>
                </c:pt>
                <c:pt idx="21473">
                  <c:v>44016.638194444444</c:v>
                </c:pt>
                <c:pt idx="21474">
                  <c:v>44131.50277777778</c:v>
                </c:pt>
                <c:pt idx="21475">
                  <c:v>44091.26666666667</c:v>
                </c:pt>
                <c:pt idx="21476">
                  <c:v>44019.175000000003</c:v>
                </c:pt>
                <c:pt idx="21477">
                  <c:v>44213.219444444447</c:v>
                </c:pt>
                <c:pt idx="21478">
                  <c:v>44215.772222222222</c:v>
                </c:pt>
                <c:pt idx="21479">
                  <c:v>44241.470138888886</c:v>
                </c:pt>
                <c:pt idx="21480">
                  <c:v>44224.997916666667</c:v>
                </c:pt>
                <c:pt idx="21481">
                  <c:v>44045.15347222222</c:v>
                </c:pt>
                <c:pt idx="21482">
                  <c:v>44004.799305555556</c:v>
                </c:pt>
                <c:pt idx="21483">
                  <c:v>44364.228472222225</c:v>
                </c:pt>
                <c:pt idx="21484">
                  <c:v>44320.468055555553</c:v>
                </c:pt>
                <c:pt idx="21485">
                  <c:v>44270.301388888889</c:v>
                </c:pt>
                <c:pt idx="21486">
                  <c:v>44130.527083333334</c:v>
                </c:pt>
                <c:pt idx="21487">
                  <c:v>44125.686111111114</c:v>
                </c:pt>
                <c:pt idx="21488">
                  <c:v>44263.250694444447</c:v>
                </c:pt>
                <c:pt idx="21489">
                  <c:v>44214.796527777777</c:v>
                </c:pt>
                <c:pt idx="21490">
                  <c:v>44074.765972222223</c:v>
                </c:pt>
                <c:pt idx="21491">
                  <c:v>44158.072916666664</c:v>
                </c:pt>
                <c:pt idx="21492">
                  <c:v>44123.368750000001</c:v>
                </c:pt>
                <c:pt idx="21493">
                  <c:v>44123.784722222219</c:v>
                </c:pt>
                <c:pt idx="21494">
                  <c:v>44348.634027777778</c:v>
                </c:pt>
                <c:pt idx="21495">
                  <c:v>44310.551388888889</c:v>
                </c:pt>
                <c:pt idx="21496">
                  <c:v>44062.025694444441</c:v>
                </c:pt>
                <c:pt idx="21497">
                  <c:v>44065.290277777778</c:v>
                </c:pt>
                <c:pt idx="21498">
                  <c:v>44147.747916666667</c:v>
                </c:pt>
                <c:pt idx="21499">
                  <c:v>44048.612500000003</c:v>
                </c:pt>
                <c:pt idx="21500">
                  <c:v>44210.411805555559</c:v>
                </c:pt>
                <c:pt idx="21501">
                  <c:v>44181.334027777775</c:v>
                </c:pt>
                <c:pt idx="21502">
                  <c:v>44250.519444444442</c:v>
                </c:pt>
                <c:pt idx="21503">
                  <c:v>44360.816666666666</c:v>
                </c:pt>
                <c:pt idx="21504">
                  <c:v>44073.272916666669</c:v>
                </c:pt>
                <c:pt idx="21505">
                  <c:v>44334.664583333331</c:v>
                </c:pt>
                <c:pt idx="21506">
                  <c:v>44316.665277777778</c:v>
                </c:pt>
                <c:pt idx="21507">
                  <c:v>44240.567361111112</c:v>
                </c:pt>
                <c:pt idx="21508">
                  <c:v>44040.259722222225</c:v>
                </c:pt>
                <c:pt idx="21509">
                  <c:v>44078.865277777775</c:v>
                </c:pt>
                <c:pt idx="21510">
                  <c:v>44071.48541666667</c:v>
                </c:pt>
                <c:pt idx="21511">
                  <c:v>44136.979166666664</c:v>
                </c:pt>
                <c:pt idx="21512">
                  <c:v>44204.216666666667</c:v>
                </c:pt>
                <c:pt idx="21513">
                  <c:v>44186.759027777778</c:v>
                </c:pt>
                <c:pt idx="21514">
                  <c:v>44121.856249999997</c:v>
                </c:pt>
                <c:pt idx="21515">
                  <c:v>44083.570833333331</c:v>
                </c:pt>
                <c:pt idx="21516">
                  <c:v>44116.658333333333</c:v>
                </c:pt>
                <c:pt idx="21517">
                  <c:v>44171.727083333331</c:v>
                </c:pt>
                <c:pt idx="21518">
                  <c:v>44014.367361111108</c:v>
                </c:pt>
                <c:pt idx="21519">
                  <c:v>44257.210416666669</c:v>
                </c:pt>
                <c:pt idx="21520">
                  <c:v>44328.65</c:v>
                </c:pt>
                <c:pt idx="21521">
                  <c:v>44161.48541666667</c:v>
                </c:pt>
                <c:pt idx="21522">
                  <c:v>44101.986805555556</c:v>
                </c:pt>
                <c:pt idx="21523">
                  <c:v>44030.822916666664</c:v>
                </c:pt>
                <c:pt idx="21524">
                  <c:v>44355.257638888892</c:v>
                </c:pt>
                <c:pt idx="21525">
                  <c:v>44225.698611111111</c:v>
                </c:pt>
                <c:pt idx="21526">
                  <c:v>44061.120138888888</c:v>
                </c:pt>
                <c:pt idx="21527">
                  <c:v>44288.160416666666</c:v>
                </c:pt>
                <c:pt idx="21528">
                  <c:v>44280.431944444441</c:v>
                </c:pt>
                <c:pt idx="21529">
                  <c:v>44063.063194444447</c:v>
                </c:pt>
                <c:pt idx="21530">
                  <c:v>44256.380555555559</c:v>
                </c:pt>
                <c:pt idx="21531">
                  <c:v>44083.493055555555</c:v>
                </c:pt>
                <c:pt idx="21532">
                  <c:v>44116.043749999997</c:v>
                </c:pt>
                <c:pt idx="21533">
                  <c:v>44270.993750000001</c:v>
                </c:pt>
                <c:pt idx="21534">
                  <c:v>44034.167361111111</c:v>
                </c:pt>
                <c:pt idx="21535">
                  <c:v>44346.077777777777</c:v>
                </c:pt>
                <c:pt idx="21536">
                  <c:v>44184.40347222222</c:v>
                </c:pt>
                <c:pt idx="21537">
                  <c:v>44053.231944444444</c:v>
                </c:pt>
                <c:pt idx="21538">
                  <c:v>44317.245138888888</c:v>
                </c:pt>
                <c:pt idx="21539">
                  <c:v>44216.650694444441</c:v>
                </c:pt>
                <c:pt idx="21540">
                  <c:v>44268.75</c:v>
                </c:pt>
                <c:pt idx="21541">
                  <c:v>44231.662499999999</c:v>
                </c:pt>
                <c:pt idx="21542">
                  <c:v>44137.884722222225</c:v>
                </c:pt>
                <c:pt idx="21543">
                  <c:v>44124.85833333333</c:v>
                </c:pt>
                <c:pt idx="21544">
                  <c:v>44093.682638888888</c:v>
                </c:pt>
                <c:pt idx="21545">
                  <c:v>44303.682638888888</c:v>
                </c:pt>
                <c:pt idx="21546">
                  <c:v>44273.024305555555</c:v>
                </c:pt>
                <c:pt idx="21547">
                  <c:v>44322.15347222222</c:v>
                </c:pt>
                <c:pt idx="21548">
                  <c:v>44275.345833333333</c:v>
                </c:pt>
                <c:pt idx="21549">
                  <c:v>44013.491666666669</c:v>
                </c:pt>
                <c:pt idx="21550">
                  <c:v>44073.47152777778</c:v>
                </c:pt>
                <c:pt idx="21551">
                  <c:v>44220.477777777778</c:v>
                </c:pt>
                <c:pt idx="21552">
                  <c:v>44096.603472222225</c:v>
                </c:pt>
                <c:pt idx="21553">
                  <c:v>44075.560416666667</c:v>
                </c:pt>
                <c:pt idx="21554">
                  <c:v>44344.748611111114</c:v>
                </c:pt>
                <c:pt idx="21555">
                  <c:v>44264.006944444445</c:v>
                </c:pt>
                <c:pt idx="21556">
                  <c:v>44046.989583333336</c:v>
                </c:pt>
                <c:pt idx="21557">
                  <c:v>44222.084027777775</c:v>
                </c:pt>
                <c:pt idx="21558">
                  <c:v>44051.941666666666</c:v>
                </c:pt>
                <c:pt idx="21559">
                  <c:v>44296.146527777775</c:v>
                </c:pt>
                <c:pt idx="21560">
                  <c:v>44156.913888888892</c:v>
                </c:pt>
                <c:pt idx="21561">
                  <c:v>44107.060416666667</c:v>
                </c:pt>
                <c:pt idx="21562">
                  <c:v>44314.043055555558</c:v>
                </c:pt>
                <c:pt idx="21563">
                  <c:v>44351.150694444441</c:v>
                </c:pt>
                <c:pt idx="21564">
                  <c:v>44138.280555555553</c:v>
                </c:pt>
                <c:pt idx="21565">
                  <c:v>44193.620833333334</c:v>
                </c:pt>
                <c:pt idx="21566">
                  <c:v>44216.236111111109</c:v>
                </c:pt>
                <c:pt idx="21567">
                  <c:v>44169.959722222222</c:v>
                </c:pt>
                <c:pt idx="21568">
                  <c:v>44064.967361111114</c:v>
                </c:pt>
                <c:pt idx="21569">
                  <c:v>44353.786805555559</c:v>
                </c:pt>
                <c:pt idx="21570">
                  <c:v>44318.899305555555</c:v>
                </c:pt>
                <c:pt idx="21571">
                  <c:v>44344.736111111109</c:v>
                </c:pt>
                <c:pt idx="21572">
                  <c:v>44132.400694444441</c:v>
                </c:pt>
                <c:pt idx="21573">
                  <c:v>44216.800694444442</c:v>
                </c:pt>
                <c:pt idx="21574">
                  <c:v>44169.48541666667</c:v>
                </c:pt>
                <c:pt idx="21575">
                  <c:v>44323.357638888891</c:v>
                </c:pt>
                <c:pt idx="21576">
                  <c:v>44177.80972222222</c:v>
                </c:pt>
                <c:pt idx="21577">
                  <c:v>44119.040277777778</c:v>
                </c:pt>
                <c:pt idx="21578">
                  <c:v>44136.277777777781</c:v>
                </c:pt>
                <c:pt idx="21579">
                  <c:v>44007.674305555556</c:v>
                </c:pt>
                <c:pt idx="21580">
                  <c:v>44277.477083333331</c:v>
                </c:pt>
                <c:pt idx="21581">
                  <c:v>44164.32708333333</c:v>
                </c:pt>
                <c:pt idx="21582">
                  <c:v>44063.056944444441</c:v>
                </c:pt>
                <c:pt idx="21583">
                  <c:v>44071.612500000003</c:v>
                </c:pt>
                <c:pt idx="21584">
                  <c:v>44317.070833333331</c:v>
                </c:pt>
                <c:pt idx="21585">
                  <c:v>44353.800694444442</c:v>
                </c:pt>
                <c:pt idx="21586">
                  <c:v>44043.954861111109</c:v>
                </c:pt>
                <c:pt idx="21587">
                  <c:v>44219.098611111112</c:v>
                </c:pt>
                <c:pt idx="21588">
                  <c:v>44160.535416666666</c:v>
                </c:pt>
                <c:pt idx="21589">
                  <c:v>44319.732638888891</c:v>
                </c:pt>
                <c:pt idx="21590">
                  <c:v>44053.427777777775</c:v>
                </c:pt>
                <c:pt idx="21591">
                  <c:v>44143.961805555555</c:v>
                </c:pt>
                <c:pt idx="21592">
                  <c:v>44081.290277777778</c:v>
                </c:pt>
                <c:pt idx="21593">
                  <c:v>44332.656944444447</c:v>
                </c:pt>
                <c:pt idx="21594">
                  <c:v>44194.021527777775</c:v>
                </c:pt>
                <c:pt idx="21595">
                  <c:v>44302.588888888888</c:v>
                </c:pt>
                <c:pt idx="21596">
                  <c:v>44343.008333333331</c:v>
                </c:pt>
                <c:pt idx="21597">
                  <c:v>44101.662499999999</c:v>
                </c:pt>
                <c:pt idx="21598">
                  <c:v>44045.796527777777</c:v>
                </c:pt>
                <c:pt idx="21599">
                  <c:v>44231.811111111114</c:v>
                </c:pt>
                <c:pt idx="21600">
                  <c:v>44296.240972222222</c:v>
                </c:pt>
                <c:pt idx="21601">
                  <c:v>44251.15625</c:v>
                </c:pt>
                <c:pt idx="21602">
                  <c:v>44159.944444444445</c:v>
                </c:pt>
                <c:pt idx="21603">
                  <c:v>44121.324305555558</c:v>
                </c:pt>
                <c:pt idx="21604">
                  <c:v>44341.969444444447</c:v>
                </c:pt>
                <c:pt idx="21605">
                  <c:v>44110.974999999999</c:v>
                </c:pt>
                <c:pt idx="21606">
                  <c:v>44311.427083333336</c:v>
                </c:pt>
                <c:pt idx="21607">
                  <c:v>44035.032638888886</c:v>
                </c:pt>
                <c:pt idx="21608">
                  <c:v>44329.452777777777</c:v>
                </c:pt>
                <c:pt idx="21609">
                  <c:v>44098.37222222222</c:v>
                </c:pt>
                <c:pt idx="21610">
                  <c:v>44074.815972222219</c:v>
                </c:pt>
                <c:pt idx="21611">
                  <c:v>44212.709027777775</c:v>
                </c:pt>
                <c:pt idx="21612">
                  <c:v>44241.273611111108</c:v>
                </c:pt>
                <c:pt idx="21613">
                  <c:v>44146.713194444441</c:v>
                </c:pt>
                <c:pt idx="21614">
                  <c:v>44347.121527777781</c:v>
                </c:pt>
                <c:pt idx="21615">
                  <c:v>44259.006249999999</c:v>
                </c:pt>
                <c:pt idx="21616">
                  <c:v>44283.253472222219</c:v>
                </c:pt>
                <c:pt idx="21617">
                  <c:v>44297.890972222223</c:v>
                </c:pt>
                <c:pt idx="21618">
                  <c:v>44172.808333333334</c:v>
                </c:pt>
                <c:pt idx="21619">
                  <c:v>44252.329861111109</c:v>
                </c:pt>
                <c:pt idx="21620">
                  <c:v>44304.12222222222</c:v>
                </c:pt>
                <c:pt idx="21621">
                  <c:v>44060.042361111111</c:v>
                </c:pt>
                <c:pt idx="21622">
                  <c:v>44199.497916666667</c:v>
                </c:pt>
                <c:pt idx="21623">
                  <c:v>44266.637499999997</c:v>
                </c:pt>
                <c:pt idx="21624">
                  <c:v>44298.727777777778</c:v>
                </c:pt>
                <c:pt idx="21625">
                  <c:v>44348.002083333333</c:v>
                </c:pt>
                <c:pt idx="21626">
                  <c:v>44322.790277777778</c:v>
                </c:pt>
                <c:pt idx="21627">
                  <c:v>44103.229861111111</c:v>
                </c:pt>
                <c:pt idx="21628">
                  <c:v>44339.319444444445</c:v>
                </c:pt>
                <c:pt idx="21629">
                  <c:v>44335.890277777777</c:v>
                </c:pt>
                <c:pt idx="21630">
                  <c:v>44051.738888888889</c:v>
                </c:pt>
                <c:pt idx="21631">
                  <c:v>44167.924305555556</c:v>
                </c:pt>
                <c:pt idx="21632">
                  <c:v>44360.747916666667</c:v>
                </c:pt>
                <c:pt idx="21633">
                  <c:v>44097.29791666667</c:v>
                </c:pt>
                <c:pt idx="21634">
                  <c:v>44325.878472222219</c:v>
                </c:pt>
                <c:pt idx="21635">
                  <c:v>44145.056944444441</c:v>
                </c:pt>
                <c:pt idx="21636">
                  <c:v>44349.94027777778</c:v>
                </c:pt>
                <c:pt idx="21637">
                  <c:v>44026.977777777778</c:v>
                </c:pt>
                <c:pt idx="21638">
                  <c:v>44265.470138888886</c:v>
                </c:pt>
                <c:pt idx="21639">
                  <c:v>44280.525000000001</c:v>
                </c:pt>
                <c:pt idx="21640">
                  <c:v>44025.69027777778</c:v>
                </c:pt>
                <c:pt idx="21641">
                  <c:v>44279.112500000003</c:v>
                </c:pt>
                <c:pt idx="21642">
                  <c:v>44306.196527777778</c:v>
                </c:pt>
                <c:pt idx="21643">
                  <c:v>44309.788194444445</c:v>
                </c:pt>
                <c:pt idx="21644">
                  <c:v>44308.6875</c:v>
                </c:pt>
                <c:pt idx="21645">
                  <c:v>44108.282638888886</c:v>
                </c:pt>
                <c:pt idx="21646">
                  <c:v>44226.842361111114</c:v>
                </c:pt>
                <c:pt idx="21647">
                  <c:v>44065.697916666664</c:v>
                </c:pt>
                <c:pt idx="21648">
                  <c:v>44056.915972222225</c:v>
                </c:pt>
                <c:pt idx="21649">
                  <c:v>44149.447222222225</c:v>
                </c:pt>
                <c:pt idx="21650">
                  <c:v>44170.350694444445</c:v>
                </c:pt>
                <c:pt idx="21651">
                  <c:v>44326.805555555555</c:v>
                </c:pt>
                <c:pt idx="21652">
                  <c:v>44070.1875</c:v>
                </c:pt>
                <c:pt idx="21653">
                  <c:v>44108.09375</c:v>
                </c:pt>
                <c:pt idx="21654">
                  <c:v>44233.495138888888</c:v>
                </c:pt>
                <c:pt idx="21655">
                  <c:v>44074.367361111108</c:v>
                </c:pt>
                <c:pt idx="21656">
                  <c:v>44169.575694444444</c:v>
                </c:pt>
                <c:pt idx="21657">
                  <c:v>44194.793749999997</c:v>
                </c:pt>
                <c:pt idx="21658">
                  <c:v>44335.734027777777</c:v>
                </c:pt>
                <c:pt idx="21659">
                  <c:v>44316.617361111108</c:v>
                </c:pt>
                <c:pt idx="21660">
                  <c:v>44295.478472222225</c:v>
                </c:pt>
                <c:pt idx="21661">
                  <c:v>44175.300694444442</c:v>
                </c:pt>
                <c:pt idx="21662">
                  <c:v>44081.254861111112</c:v>
                </c:pt>
                <c:pt idx="21663">
                  <c:v>44223.539583333331</c:v>
                </c:pt>
                <c:pt idx="21664">
                  <c:v>44183.055555555555</c:v>
                </c:pt>
                <c:pt idx="21665">
                  <c:v>44011.46875</c:v>
                </c:pt>
                <c:pt idx="21666">
                  <c:v>44149.302083333336</c:v>
                </c:pt>
                <c:pt idx="21667">
                  <c:v>44180.706250000003</c:v>
                </c:pt>
                <c:pt idx="21668">
                  <c:v>44058.970833333333</c:v>
                </c:pt>
                <c:pt idx="21669">
                  <c:v>44199.208333333336</c:v>
                </c:pt>
                <c:pt idx="21670">
                  <c:v>44125.491666666669</c:v>
                </c:pt>
                <c:pt idx="21671">
                  <c:v>44044.5625</c:v>
                </c:pt>
                <c:pt idx="21672">
                  <c:v>44080.651388888888</c:v>
                </c:pt>
                <c:pt idx="21673">
                  <c:v>44061.702777777777</c:v>
                </c:pt>
                <c:pt idx="21674">
                  <c:v>44208.543055555558</c:v>
                </c:pt>
                <c:pt idx="21675">
                  <c:v>44009.78402777778</c:v>
                </c:pt>
                <c:pt idx="21676">
                  <c:v>44199.899305555555</c:v>
                </c:pt>
                <c:pt idx="21677">
                  <c:v>44092.618055555555</c:v>
                </c:pt>
                <c:pt idx="21678">
                  <c:v>44151.73541666667</c:v>
                </c:pt>
                <c:pt idx="21679">
                  <c:v>44070.021527777775</c:v>
                </c:pt>
                <c:pt idx="21680">
                  <c:v>44313.380555555559</c:v>
                </c:pt>
                <c:pt idx="21681">
                  <c:v>44311.225694444445</c:v>
                </c:pt>
                <c:pt idx="21682">
                  <c:v>44361.59097222222</c:v>
                </c:pt>
                <c:pt idx="21683">
                  <c:v>44346.822916666664</c:v>
                </c:pt>
                <c:pt idx="21684">
                  <c:v>44304.925694444442</c:v>
                </c:pt>
                <c:pt idx="21685">
                  <c:v>44207.623611111114</c:v>
                </c:pt>
                <c:pt idx="21686">
                  <c:v>44318.859722222223</c:v>
                </c:pt>
                <c:pt idx="21687">
                  <c:v>44308.729861111111</c:v>
                </c:pt>
                <c:pt idx="21688">
                  <c:v>44210.837500000001</c:v>
                </c:pt>
                <c:pt idx="21689">
                  <c:v>44292.866666666669</c:v>
                </c:pt>
                <c:pt idx="21690">
                  <c:v>44122.001388888886</c:v>
                </c:pt>
                <c:pt idx="21691">
                  <c:v>44332.94027777778</c:v>
                </c:pt>
                <c:pt idx="21692">
                  <c:v>44145.210416666669</c:v>
                </c:pt>
                <c:pt idx="21693">
                  <c:v>44141.490972222222</c:v>
                </c:pt>
                <c:pt idx="21694">
                  <c:v>44010.293055555558</c:v>
                </c:pt>
                <c:pt idx="21695">
                  <c:v>44036.239583333336</c:v>
                </c:pt>
                <c:pt idx="21696">
                  <c:v>44276.282638888886</c:v>
                </c:pt>
                <c:pt idx="21697">
                  <c:v>44236.898611111108</c:v>
                </c:pt>
                <c:pt idx="21698">
                  <c:v>44163.811805555553</c:v>
                </c:pt>
                <c:pt idx="21699">
                  <c:v>44302.341666666667</c:v>
                </c:pt>
                <c:pt idx="21700">
                  <c:v>44010.979166666664</c:v>
                </c:pt>
                <c:pt idx="21701">
                  <c:v>44059.818749999999</c:v>
                </c:pt>
                <c:pt idx="21702">
                  <c:v>44239.411111111112</c:v>
                </c:pt>
                <c:pt idx="21703">
                  <c:v>44064.097916666666</c:v>
                </c:pt>
                <c:pt idx="21704">
                  <c:v>44122.79583333333</c:v>
                </c:pt>
                <c:pt idx="21705">
                  <c:v>44153.930555555555</c:v>
                </c:pt>
                <c:pt idx="21706">
                  <c:v>44321.943749999999</c:v>
                </c:pt>
                <c:pt idx="21707">
                  <c:v>44062.161111111112</c:v>
                </c:pt>
                <c:pt idx="21708">
                  <c:v>44343.881944444445</c:v>
                </c:pt>
                <c:pt idx="21709">
                  <c:v>44094.765972222223</c:v>
                </c:pt>
                <c:pt idx="21710">
                  <c:v>44280.217361111114</c:v>
                </c:pt>
                <c:pt idx="21711">
                  <c:v>44361.298611111109</c:v>
                </c:pt>
                <c:pt idx="21712">
                  <c:v>44255.011111111111</c:v>
                </c:pt>
                <c:pt idx="21713">
                  <c:v>44059.705555555556</c:v>
                </c:pt>
                <c:pt idx="21714">
                  <c:v>44035.806250000001</c:v>
                </c:pt>
                <c:pt idx="21715">
                  <c:v>44362.254861111112</c:v>
                </c:pt>
                <c:pt idx="21716">
                  <c:v>44170.486111111109</c:v>
                </c:pt>
                <c:pt idx="21717">
                  <c:v>44356.691666666666</c:v>
                </c:pt>
                <c:pt idx="21718">
                  <c:v>44246.416666666664</c:v>
                </c:pt>
                <c:pt idx="21719">
                  <c:v>44150.625</c:v>
                </c:pt>
                <c:pt idx="21720">
                  <c:v>44283.071527777778</c:v>
                </c:pt>
                <c:pt idx="21721">
                  <c:v>44083.029861111114</c:v>
                </c:pt>
                <c:pt idx="21722">
                  <c:v>44000.481249999997</c:v>
                </c:pt>
                <c:pt idx="21723">
                  <c:v>44094.069444444445</c:v>
                </c:pt>
                <c:pt idx="21724">
                  <c:v>44297.37777777778</c:v>
                </c:pt>
                <c:pt idx="21725">
                  <c:v>44364.581250000003</c:v>
                </c:pt>
                <c:pt idx="21726">
                  <c:v>44346.62222222222</c:v>
                </c:pt>
                <c:pt idx="21727">
                  <c:v>44221</c:v>
                </c:pt>
                <c:pt idx="21728">
                  <c:v>44064.53402777778</c:v>
                </c:pt>
                <c:pt idx="21729">
                  <c:v>44006.840277777781</c:v>
                </c:pt>
                <c:pt idx="21730">
                  <c:v>44026.688888888886</c:v>
                </c:pt>
                <c:pt idx="21731">
                  <c:v>44023.270138888889</c:v>
                </c:pt>
                <c:pt idx="21732">
                  <c:v>44280.396527777775</c:v>
                </c:pt>
                <c:pt idx="21733">
                  <c:v>44011.393750000003</c:v>
                </c:pt>
                <c:pt idx="21734">
                  <c:v>44096.185416666667</c:v>
                </c:pt>
                <c:pt idx="21735">
                  <c:v>44082.474305555559</c:v>
                </c:pt>
                <c:pt idx="21736">
                  <c:v>44103.953472222223</c:v>
                </c:pt>
                <c:pt idx="21737">
                  <c:v>44212.799305555556</c:v>
                </c:pt>
                <c:pt idx="21738">
                  <c:v>44213.406944444447</c:v>
                </c:pt>
                <c:pt idx="21739">
                  <c:v>44067.661111111112</c:v>
                </c:pt>
                <c:pt idx="21740">
                  <c:v>44012.229861111111</c:v>
                </c:pt>
                <c:pt idx="21741">
                  <c:v>44243.265277777777</c:v>
                </c:pt>
                <c:pt idx="21742">
                  <c:v>44327.421527777777</c:v>
                </c:pt>
                <c:pt idx="21743">
                  <c:v>44183.113888888889</c:v>
                </c:pt>
                <c:pt idx="21744">
                  <c:v>44044.645138888889</c:v>
                </c:pt>
                <c:pt idx="21745">
                  <c:v>44154.595138888886</c:v>
                </c:pt>
                <c:pt idx="21746">
                  <c:v>44315.002083333333</c:v>
                </c:pt>
                <c:pt idx="21747">
                  <c:v>44350.85</c:v>
                </c:pt>
                <c:pt idx="21748">
                  <c:v>44227.686805555553</c:v>
                </c:pt>
                <c:pt idx="21749">
                  <c:v>44364.958333333336</c:v>
                </c:pt>
                <c:pt idx="21750">
                  <c:v>44084.670138888891</c:v>
                </c:pt>
                <c:pt idx="21751">
                  <c:v>44061.997916666667</c:v>
                </c:pt>
                <c:pt idx="21752">
                  <c:v>44208.31527777778</c:v>
                </c:pt>
                <c:pt idx="21753">
                  <c:v>44050.820833333331</c:v>
                </c:pt>
                <c:pt idx="21754">
                  <c:v>44020.827777777777</c:v>
                </c:pt>
                <c:pt idx="21755">
                  <c:v>44267.833333333336</c:v>
                </c:pt>
                <c:pt idx="21756">
                  <c:v>44057.198611111111</c:v>
                </c:pt>
                <c:pt idx="21757">
                  <c:v>44115.896527777775</c:v>
                </c:pt>
                <c:pt idx="21758">
                  <c:v>44069.35833333333</c:v>
                </c:pt>
                <c:pt idx="21759">
                  <c:v>44347.255555555559</c:v>
                </c:pt>
                <c:pt idx="21760">
                  <c:v>44324.74722222222</c:v>
                </c:pt>
                <c:pt idx="21761">
                  <c:v>44234.263888888891</c:v>
                </c:pt>
                <c:pt idx="21762">
                  <c:v>44015.474999999999</c:v>
                </c:pt>
                <c:pt idx="21763">
                  <c:v>44079.643750000003</c:v>
                </c:pt>
                <c:pt idx="21764">
                  <c:v>44170.709027777775</c:v>
                </c:pt>
                <c:pt idx="21765">
                  <c:v>44116.449305555558</c:v>
                </c:pt>
                <c:pt idx="21766">
                  <c:v>44155.436805555553</c:v>
                </c:pt>
                <c:pt idx="21767">
                  <c:v>44290.447222222225</c:v>
                </c:pt>
                <c:pt idx="21768">
                  <c:v>44291.179166666669</c:v>
                </c:pt>
                <c:pt idx="21769">
                  <c:v>44359.056944444441</c:v>
                </c:pt>
                <c:pt idx="21770">
                  <c:v>44115.45208333333</c:v>
                </c:pt>
                <c:pt idx="21771">
                  <c:v>44084.072916666664</c:v>
                </c:pt>
                <c:pt idx="21772">
                  <c:v>44235.347222222219</c:v>
                </c:pt>
                <c:pt idx="21773">
                  <c:v>44344.870833333334</c:v>
                </c:pt>
                <c:pt idx="21774">
                  <c:v>44351.111805555556</c:v>
                </c:pt>
                <c:pt idx="21775">
                  <c:v>44105.70416666667</c:v>
                </c:pt>
                <c:pt idx="21776">
                  <c:v>44330.191666666666</c:v>
                </c:pt>
                <c:pt idx="21777">
                  <c:v>44357.576388888891</c:v>
                </c:pt>
                <c:pt idx="21778">
                  <c:v>44004.019444444442</c:v>
                </c:pt>
                <c:pt idx="21779">
                  <c:v>44161.287499999999</c:v>
                </c:pt>
                <c:pt idx="21780">
                  <c:v>44046.554861111108</c:v>
                </c:pt>
                <c:pt idx="21781">
                  <c:v>44194.177777777775</c:v>
                </c:pt>
                <c:pt idx="21782">
                  <c:v>44087.636111111111</c:v>
                </c:pt>
                <c:pt idx="21783">
                  <c:v>44100.765277777777</c:v>
                </c:pt>
                <c:pt idx="21784">
                  <c:v>44158.962500000001</c:v>
                </c:pt>
                <c:pt idx="21785">
                  <c:v>44358.118750000001</c:v>
                </c:pt>
                <c:pt idx="21786">
                  <c:v>44053.194444444445</c:v>
                </c:pt>
                <c:pt idx="21787">
                  <c:v>44081.0625</c:v>
                </c:pt>
                <c:pt idx="21788">
                  <c:v>44338.270138888889</c:v>
                </c:pt>
                <c:pt idx="21789">
                  <c:v>44000.763194444444</c:v>
                </c:pt>
                <c:pt idx="21790">
                  <c:v>44318.757638888892</c:v>
                </c:pt>
                <c:pt idx="21791">
                  <c:v>44343.247916666667</c:v>
                </c:pt>
                <c:pt idx="21792">
                  <c:v>44280.563888888886</c:v>
                </c:pt>
                <c:pt idx="21793">
                  <c:v>44109.652777777781</c:v>
                </c:pt>
                <c:pt idx="21794">
                  <c:v>44072.856249999997</c:v>
                </c:pt>
                <c:pt idx="21795">
                  <c:v>44337.520833333336</c:v>
                </c:pt>
                <c:pt idx="21796">
                  <c:v>44220.172222222223</c:v>
                </c:pt>
                <c:pt idx="21797">
                  <c:v>44253.705555555556</c:v>
                </c:pt>
                <c:pt idx="21798">
                  <c:v>44106.719444444447</c:v>
                </c:pt>
                <c:pt idx="21799">
                  <c:v>44210.548611111109</c:v>
                </c:pt>
                <c:pt idx="21800">
                  <c:v>44096.056944444441</c:v>
                </c:pt>
                <c:pt idx="21801">
                  <c:v>44133.40625</c:v>
                </c:pt>
                <c:pt idx="21802">
                  <c:v>44322.925694444442</c:v>
                </c:pt>
                <c:pt idx="21803">
                  <c:v>44266.054861111108</c:v>
                </c:pt>
                <c:pt idx="21804">
                  <c:v>44147.787499999999</c:v>
                </c:pt>
                <c:pt idx="21805">
                  <c:v>44227.449305555558</c:v>
                </c:pt>
                <c:pt idx="21806">
                  <c:v>44093.381249999999</c:v>
                </c:pt>
                <c:pt idx="21807">
                  <c:v>44078.15625</c:v>
                </c:pt>
                <c:pt idx="21808">
                  <c:v>44018.169444444444</c:v>
                </c:pt>
                <c:pt idx="21809">
                  <c:v>44013.431250000001</c:v>
                </c:pt>
                <c:pt idx="21810">
                  <c:v>44322.212500000001</c:v>
                </c:pt>
                <c:pt idx="21811">
                  <c:v>44302.09375</c:v>
                </c:pt>
                <c:pt idx="21812">
                  <c:v>44160.256249999999</c:v>
                </c:pt>
                <c:pt idx="21813">
                  <c:v>44102.081250000003</c:v>
                </c:pt>
                <c:pt idx="21814">
                  <c:v>44025.535416666666</c:v>
                </c:pt>
                <c:pt idx="21815">
                  <c:v>44244.293055555558</c:v>
                </c:pt>
                <c:pt idx="21816">
                  <c:v>44242.354166666664</c:v>
                </c:pt>
                <c:pt idx="21817">
                  <c:v>44267.729166666664</c:v>
                </c:pt>
                <c:pt idx="21818">
                  <c:v>44130.878472222219</c:v>
                </c:pt>
                <c:pt idx="21819">
                  <c:v>44062.304861111108</c:v>
                </c:pt>
                <c:pt idx="21820">
                  <c:v>44224.62777777778</c:v>
                </c:pt>
                <c:pt idx="21821">
                  <c:v>44084.165972222225</c:v>
                </c:pt>
                <c:pt idx="21822">
                  <c:v>44165.316666666666</c:v>
                </c:pt>
                <c:pt idx="21823">
                  <c:v>44207.762499999997</c:v>
                </c:pt>
                <c:pt idx="21824">
                  <c:v>44292.828472222223</c:v>
                </c:pt>
                <c:pt idx="21825">
                  <c:v>44186.325694444444</c:v>
                </c:pt>
                <c:pt idx="21826">
                  <c:v>44347.140277777777</c:v>
                </c:pt>
                <c:pt idx="21827">
                  <c:v>44123.538194444445</c:v>
                </c:pt>
                <c:pt idx="21828">
                  <c:v>44340.84375</c:v>
                </c:pt>
                <c:pt idx="21829">
                  <c:v>44313.675000000003</c:v>
                </c:pt>
                <c:pt idx="21830">
                  <c:v>44114.004861111112</c:v>
                </c:pt>
                <c:pt idx="21831">
                  <c:v>44054.375</c:v>
                </c:pt>
                <c:pt idx="21832">
                  <c:v>44288.248611111114</c:v>
                </c:pt>
                <c:pt idx="21833">
                  <c:v>44011.425000000003</c:v>
                </c:pt>
                <c:pt idx="21834">
                  <c:v>44083.823611111111</c:v>
                </c:pt>
                <c:pt idx="21835">
                  <c:v>44325.898611111108</c:v>
                </c:pt>
                <c:pt idx="21836">
                  <c:v>44319.70416666667</c:v>
                </c:pt>
                <c:pt idx="21837">
                  <c:v>44215.869444444441</c:v>
                </c:pt>
                <c:pt idx="21838">
                  <c:v>44029.8125</c:v>
                </c:pt>
                <c:pt idx="21839">
                  <c:v>44230.897916666669</c:v>
                </c:pt>
                <c:pt idx="21840">
                  <c:v>44312.817361111112</c:v>
                </c:pt>
                <c:pt idx="21841">
                  <c:v>44198.272916666669</c:v>
                </c:pt>
                <c:pt idx="21842">
                  <c:v>44360.435416666667</c:v>
                </c:pt>
                <c:pt idx="21843">
                  <c:v>44067.661111111112</c:v>
                </c:pt>
                <c:pt idx="21844">
                  <c:v>44174.669444444444</c:v>
                </c:pt>
                <c:pt idx="21845">
                  <c:v>44181.455555555556</c:v>
                </c:pt>
                <c:pt idx="21846">
                  <c:v>44320.614583333336</c:v>
                </c:pt>
                <c:pt idx="21847">
                  <c:v>44160.379166666666</c:v>
                </c:pt>
                <c:pt idx="21848">
                  <c:v>44312.55972222222</c:v>
                </c:pt>
                <c:pt idx="21849">
                  <c:v>44099.090277777781</c:v>
                </c:pt>
                <c:pt idx="21850">
                  <c:v>44340.508333333331</c:v>
                </c:pt>
                <c:pt idx="21851">
                  <c:v>44247.342361111114</c:v>
                </c:pt>
                <c:pt idx="21852">
                  <c:v>44223.454861111109</c:v>
                </c:pt>
                <c:pt idx="21853">
                  <c:v>44158.566666666666</c:v>
                </c:pt>
                <c:pt idx="21854">
                  <c:v>44179.853472222225</c:v>
                </c:pt>
                <c:pt idx="21855">
                  <c:v>44275.388888888891</c:v>
                </c:pt>
                <c:pt idx="21856">
                  <c:v>44039.513194444444</c:v>
                </c:pt>
                <c:pt idx="21857">
                  <c:v>44192.043749999997</c:v>
                </c:pt>
                <c:pt idx="21858">
                  <c:v>44310.631249999999</c:v>
                </c:pt>
                <c:pt idx="21859">
                  <c:v>44232.387499999997</c:v>
                </c:pt>
                <c:pt idx="21860">
                  <c:v>44031.974305555559</c:v>
                </c:pt>
                <c:pt idx="21861">
                  <c:v>44012.915277777778</c:v>
                </c:pt>
                <c:pt idx="21862">
                  <c:v>44070.605555555558</c:v>
                </c:pt>
                <c:pt idx="21863">
                  <c:v>44252.018055555556</c:v>
                </c:pt>
                <c:pt idx="21864">
                  <c:v>44024.288194444445</c:v>
                </c:pt>
                <c:pt idx="21865">
                  <c:v>44321.893750000003</c:v>
                </c:pt>
                <c:pt idx="21866">
                  <c:v>44012.736805555556</c:v>
                </c:pt>
                <c:pt idx="21867">
                  <c:v>44153.898611111108</c:v>
                </c:pt>
                <c:pt idx="21868">
                  <c:v>44244.098611111112</c:v>
                </c:pt>
                <c:pt idx="21869">
                  <c:v>44158.697916666664</c:v>
                </c:pt>
                <c:pt idx="21870">
                  <c:v>44109.060416666667</c:v>
                </c:pt>
                <c:pt idx="21871">
                  <c:v>44197.595833333333</c:v>
                </c:pt>
                <c:pt idx="21872">
                  <c:v>44325.9375</c:v>
                </c:pt>
                <c:pt idx="21873">
                  <c:v>44222.65902777778</c:v>
                </c:pt>
                <c:pt idx="21874">
                  <c:v>44340.302777777775</c:v>
                </c:pt>
                <c:pt idx="21875">
                  <c:v>44046.614583333336</c:v>
                </c:pt>
                <c:pt idx="21876">
                  <c:v>44334.927083333336</c:v>
                </c:pt>
                <c:pt idx="21877">
                  <c:v>44106.28402777778</c:v>
                </c:pt>
                <c:pt idx="21878">
                  <c:v>44070.727083333331</c:v>
                </c:pt>
                <c:pt idx="21879">
                  <c:v>44166.830555555556</c:v>
                </c:pt>
                <c:pt idx="21880">
                  <c:v>44100.909722222219</c:v>
                </c:pt>
                <c:pt idx="21881">
                  <c:v>44178.3</c:v>
                </c:pt>
                <c:pt idx="21882">
                  <c:v>44080.026388888888</c:v>
                </c:pt>
                <c:pt idx="21883">
                  <c:v>44357.4</c:v>
                </c:pt>
                <c:pt idx="21884">
                  <c:v>44200.556944444441</c:v>
                </c:pt>
                <c:pt idx="21885">
                  <c:v>44048.723611111112</c:v>
                </c:pt>
                <c:pt idx="21886">
                  <c:v>44042.345138888886</c:v>
                </c:pt>
                <c:pt idx="21887">
                  <c:v>44283.665972222225</c:v>
                </c:pt>
                <c:pt idx="21888">
                  <c:v>44280.620833333334</c:v>
                </c:pt>
                <c:pt idx="21889">
                  <c:v>44007.841666666667</c:v>
                </c:pt>
                <c:pt idx="21890">
                  <c:v>44083.749305555553</c:v>
                </c:pt>
                <c:pt idx="21891">
                  <c:v>44158.228472222225</c:v>
                </c:pt>
                <c:pt idx="21892">
                  <c:v>44207.443055555559</c:v>
                </c:pt>
                <c:pt idx="21893">
                  <c:v>44301.992361111108</c:v>
                </c:pt>
                <c:pt idx="21894">
                  <c:v>44197.572916666664</c:v>
                </c:pt>
                <c:pt idx="21895">
                  <c:v>44172.768055555556</c:v>
                </c:pt>
                <c:pt idx="21896">
                  <c:v>44263.123611111114</c:v>
                </c:pt>
                <c:pt idx="21897">
                  <c:v>44239.052777777775</c:v>
                </c:pt>
                <c:pt idx="21898">
                  <c:v>44119.802083333336</c:v>
                </c:pt>
                <c:pt idx="21899">
                  <c:v>44192.61041666667</c:v>
                </c:pt>
                <c:pt idx="21900">
                  <c:v>44254.144444444442</c:v>
                </c:pt>
                <c:pt idx="21901">
                  <c:v>44332.544444444444</c:v>
                </c:pt>
                <c:pt idx="21902">
                  <c:v>44215.170138888891</c:v>
                </c:pt>
                <c:pt idx="21903">
                  <c:v>44120.917361111111</c:v>
                </c:pt>
                <c:pt idx="21904">
                  <c:v>44150.453472222223</c:v>
                </c:pt>
                <c:pt idx="21905">
                  <c:v>44246.072222222225</c:v>
                </c:pt>
                <c:pt idx="21906">
                  <c:v>44172.04583333333</c:v>
                </c:pt>
                <c:pt idx="21907">
                  <c:v>44271.581944444442</c:v>
                </c:pt>
                <c:pt idx="21908">
                  <c:v>44141.366666666669</c:v>
                </c:pt>
                <c:pt idx="21909">
                  <c:v>44197.019444444442</c:v>
                </c:pt>
                <c:pt idx="21910">
                  <c:v>44216.922222222223</c:v>
                </c:pt>
                <c:pt idx="21911">
                  <c:v>44166.361805555556</c:v>
                </c:pt>
                <c:pt idx="21912">
                  <c:v>44244.279861111114</c:v>
                </c:pt>
                <c:pt idx="21913">
                  <c:v>44107.343055555553</c:v>
                </c:pt>
                <c:pt idx="21914">
                  <c:v>44335.179166666669</c:v>
                </c:pt>
                <c:pt idx="21915">
                  <c:v>44169.594444444447</c:v>
                </c:pt>
                <c:pt idx="21916">
                  <c:v>44091.413194444445</c:v>
                </c:pt>
                <c:pt idx="21917">
                  <c:v>44137.286805555559</c:v>
                </c:pt>
                <c:pt idx="21918">
                  <c:v>44332.374305555553</c:v>
                </c:pt>
                <c:pt idx="21919">
                  <c:v>44247.800694444442</c:v>
                </c:pt>
                <c:pt idx="21920">
                  <c:v>44226.10833333333</c:v>
                </c:pt>
                <c:pt idx="21921">
                  <c:v>44335.96875</c:v>
                </c:pt>
                <c:pt idx="21922">
                  <c:v>44322.870833333334</c:v>
                </c:pt>
                <c:pt idx="21923">
                  <c:v>44267.957638888889</c:v>
                </c:pt>
                <c:pt idx="21924">
                  <c:v>44232.9375</c:v>
                </c:pt>
                <c:pt idx="21925">
                  <c:v>44241.495138888888</c:v>
                </c:pt>
                <c:pt idx="21926">
                  <c:v>44200.600694444445</c:v>
                </c:pt>
                <c:pt idx="21927">
                  <c:v>44261.291666666664</c:v>
                </c:pt>
                <c:pt idx="21928">
                  <c:v>44057.441666666666</c:v>
                </c:pt>
                <c:pt idx="21929">
                  <c:v>44007.350694444445</c:v>
                </c:pt>
                <c:pt idx="21930">
                  <c:v>44202.234027777777</c:v>
                </c:pt>
                <c:pt idx="21931">
                  <c:v>44356.20208333333</c:v>
                </c:pt>
                <c:pt idx="21932">
                  <c:v>44236.872916666667</c:v>
                </c:pt>
                <c:pt idx="21933">
                  <c:v>44281.292361111111</c:v>
                </c:pt>
                <c:pt idx="21934">
                  <c:v>44184.063194444447</c:v>
                </c:pt>
                <c:pt idx="21935">
                  <c:v>44104.222916666666</c:v>
                </c:pt>
                <c:pt idx="21936">
                  <c:v>44253.134722222225</c:v>
                </c:pt>
                <c:pt idx="21937">
                  <c:v>44215.427777777775</c:v>
                </c:pt>
                <c:pt idx="21938">
                  <c:v>44065.327777777777</c:v>
                </c:pt>
                <c:pt idx="21939">
                  <c:v>44329.869444444441</c:v>
                </c:pt>
                <c:pt idx="21940">
                  <c:v>44188.730555555558</c:v>
                </c:pt>
                <c:pt idx="21941">
                  <c:v>44277.470138888886</c:v>
                </c:pt>
                <c:pt idx="21942">
                  <c:v>44224.368055555555</c:v>
                </c:pt>
                <c:pt idx="21943">
                  <c:v>44143.5</c:v>
                </c:pt>
                <c:pt idx="21944">
                  <c:v>44009.931944444441</c:v>
                </c:pt>
                <c:pt idx="21945">
                  <c:v>44025.123611111114</c:v>
                </c:pt>
                <c:pt idx="21946">
                  <c:v>44342.772222222222</c:v>
                </c:pt>
                <c:pt idx="21947">
                  <c:v>44219.113888888889</c:v>
                </c:pt>
                <c:pt idx="21948">
                  <c:v>44313.227083333331</c:v>
                </c:pt>
                <c:pt idx="21949">
                  <c:v>44131.274305555555</c:v>
                </c:pt>
                <c:pt idx="21950">
                  <c:v>44172.134722222225</c:v>
                </c:pt>
                <c:pt idx="21951">
                  <c:v>44161.979861111111</c:v>
                </c:pt>
                <c:pt idx="21952">
                  <c:v>44137.398611111108</c:v>
                </c:pt>
                <c:pt idx="21953">
                  <c:v>44334.502083333333</c:v>
                </c:pt>
                <c:pt idx="21954">
                  <c:v>44080.182638888888</c:v>
                </c:pt>
                <c:pt idx="21955">
                  <c:v>44228.451388888891</c:v>
                </c:pt>
                <c:pt idx="21956">
                  <c:v>44164.019444444442</c:v>
                </c:pt>
                <c:pt idx="21957">
                  <c:v>44168.461111111108</c:v>
                </c:pt>
                <c:pt idx="21958">
                  <c:v>44199.212500000001</c:v>
                </c:pt>
                <c:pt idx="21959">
                  <c:v>44014.722916666666</c:v>
                </c:pt>
                <c:pt idx="21960">
                  <c:v>44149.225694444445</c:v>
                </c:pt>
                <c:pt idx="21961">
                  <c:v>44241.729861111111</c:v>
                </c:pt>
                <c:pt idx="21962">
                  <c:v>44039.974305555559</c:v>
                </c:pt>
                <c:pt idx="21963">
                  <c:v>44219.097222222219</c:v>
                </c:pt>
                <c:pt idx="21964">
                  <c:v>44253.57708333333</c:v>
                </c:pt>
                <c:pt idx="21965">
                  <c:v>44269.665277777778</c:v>
                </c:pt>
                <c:pt idx="21966">
                  <c:v>44362.543055555558</c:v>
                </c:pt>
                <c:pt idx="21967">
                  <c:v>44056.850694444445</c:v>
                </c:pt>
                <c:pt idx="21968">
                  <c:v>44111.62222222222</c:v>
                </c:pt>
                <c:pt idx="21969">
                  <c:v>44203.465277777781</c:v>
                </c:pt>
                <c:pt idx="21970">
                  <c:v>44226.611111111109</c:v>
                </c:pt>
                <c:pt idx="21971">
                  <c:v>44227.474999999999</c:v>
                </c:pt>
                <c:pt idx="21972">
                  <c:v>44047.426388888889</c:v>
                </c:pt>
                <c:pt idx="21973">
                  <c:v>44094.217361111114</c:v>
                </c:pt>
                <c:pt idx="21974">
                  <c:v>44095.366666666669</c:v>
                </c:pt>
                <c:pt idx="21975">
                  <c:v>44144.690972222219</c:v>
                </c:pt>
                <c:pt idx="21976">
                  <c:v>44069.345833333333</c:v>
                </c:pt>
                <c:pt idx="21977">
                  <c:v>44029.521527777775</c:v>
                </c:pt>
                <c:pt idx="21978">
                  <c:v>44101.280555555553</c:v>
                </c:pt>
                <c:pt idx="21979">
                  <c:v>44358.211805555555</c:v>
                </c:pt>
                <c:pt idx="21980">
                  <c:v>44106.604861111111</c:v>
                </c:pt>
                <c:pt idx="21981">
                  <c:v>44226.742361111108</c:v>
                </c:pt>
                <c:pt idx="21982">
                  <c:v>44271.947222222225</c:v>
                </c:pt>
                <c:pt idx="21983">
                  <c:v>44342.268750000003</c:v>
                </c:pt>
                <c:pt idx="21984">
                  <c:v>44279.472916666666</c:v>
                </c:pt>
                <c:pt idx="21985">
                  <c:v>44084.929166666669</c:v>
                </c:pt>
                <c:pt idx="21986">
                  <c:v>44028.286805555559</c:v>
                </c:pt>
                <c:pt idx="21987">
                  <c:v>44307.509027777778</c:v>
                </c:pt>
                <c:pt idx="21988">
                  <c:v>44319.59097222222</c:v>
                </c:pt>
                <c:pt idx="21989">
                  <c:v>44210.486111111109</c:v>
                </c:pt>
                <c:pt idx="21990">
                  <c:v>44321.824305555558</c:v>
                </c:pt>
                <c:pt idx="21991">
                  <c:v>44060.609722222223</c:v>
                </c:pt>
                <c:pt idx="21992">
                  <c:v>44221.001388888886</c:v>
                </c:pt>
                <c:pt idx="21993">
                  <c:v>44022.748611111114</c:v>
                </c:pt>
                <c:pt idx="21994">
                  <c:v>44279.031944444447</c:v>
                </c:pt>
                <c:pt idx="21995">
                  <c:v>44019.052083333336</c:v>
                </c:pt>
                <c:pt idx="21996">
                  <c:v>44278.49722222222</c:v>
                </c:pt>
                <c:pt idx="21997">
                  <c:v>44132.678472222222</c:v>
                </c:pt>
                <c:pt idx="21998">
                  <c:v>44325.171527777777</c:v>
                </c:pt>
                <c:pt idx="21999">
                  <c:v>44050.371527777781</c:v>
                </c:pt>
                <c:pt idx="22000">
                  <c:v>44090.03125</c:v>
                </c:pt>
                <c:pt idx="22001">
                  <c:v>44127.534722222219</c:v>
                </c:pt>
                <c:pt idx="22002">
                  <c:v>44078.568055555559</c:v>
                </c:pt>
                <c:pt idx="22003">
                  <c:v>44015.298611111109</c:v>
                </c:pt>
                <c:pt idx="22004">
                  <c:v>44151.709722222222</c:v>
                </c:pt>
                <c:pt idx="22005">
                  <c:v>44161.666666666664</c:v>
                </c:pt>
                <c:pt idx="22006">
                  <c:v>44212.169444444444</c:v>
                </c:pt>
                <c:pt idx="22007">
                  <c:v>44240.7</c:v>
                </c:pt>
                <c:pt idx="22008">
                  <c:v>44244.464583333334</c:v>
                </c:pt>
                <c:pt idx="22009">
                  <c:v>44317.615972222222</c:v>
                </c:pt>
                <c:pt idx="22010">
                  <c:v>44363.274305555555</c:v>
                </c:pt>
                <c:pt idx="22011">
                  <c:v>44360.163888888892</c:v>
                </c:pt>
                <c:pt idx="22012">
                  <c:v>44158.768750000003</c:v>
                </c:pt>
                <c:pt idx="22013">
                  <c:v>44079.864583333336</c:v>
                </c:pt>
                <c:pt idx="22014">
                  <c:v>44085.195833333331</c:v>
                </c:pt>
                <c:pt idx="22015">
                  <c:v>44039.14166666667</c:v>
                </c:pt>
                <c:pt idx="22016">
                  <c:v>44148.05972222222</c:v>
                </c:pt>
                <c:pt idx="22017">
                  <c:v>44310.335416666669</c:v>
                </c:pt>
                <c:pt idx="22018">
                  <c:v>44230.29583333333</c:v>
                </c:pt>
                <c:pt idx="22019">
                  <c:v>44025.320138888892</c:v>
                </c:pt>
                <c:pt idx="22020">
                  <c:v>44006.718055555553</c:v>
                </c:pt>
                <c:pt idx="22021">
                  <c:v>44021.52847222222</c:v>
                </c:pt>
                <c:pt idx="22022">
                  <c:v>44229.939583333333</c:v>
                </c:pt>
                <c:pt idx="22023">
                  <c:v>44171.013888888891</c:v>
                </c:pt>
                <c:pt idx="22024">
                  <c:v>44270.675694444442</c:v>
                </c:pt>
                <c:pt idx="22025">
                  <c:v>44104.842361111114</c:v>
                </c:pt>
                <c:pt idx="22026">
                  <c:v>44004.222222222219</c:v>
                </c:pt>
                <c:pt idx="22027">
                  <c:v>44245.251388888886</c:v>
                </c:pt>
                <c:pt idx="22028">
                  <c:v>44176.856249999997</c:v>
                </c:pt>
                <c:pt idx="22029">
                  <c:v>44016.500694444447</c:v>
                </c:pt>
                <c:pt idx="22030">
                  <c:v>44221.979166666664</c:v>
                </c:pt>
                <c:pt idx="22031">
                  <c:v>44295.029861111114</c:v>
                </c:pt>
                <c:pt idx="22032">
                  <c:v>44235.419444444444</c:v>
                </c:pt>
                <c:pt idx="22033">
                  <c:v>44346.939583333333</c:v>
                </c:pt>
                <c:pt idx="22034">
                  <c:v>44232.69027777778</c:v>
                </c:pt>
                <c:pt idx="22035">
                  <c:v>44261.739583333336</c:v>
                </c:pt>
                <c:pt idx="22036">
                  <c:v>44229.436111111114</c:v>
                </c:pt>
                <c:pt idx="22037">
                  <c:v>44292.976388888892</c:v>
                </c:pt>
                <c:pt idx="22038">
                  <c:v>44273.947222222225</c:v>
                </c:pt>
                <c:pt idx="22039">
                  <c:v>44253.633333333331</c:v>
                </c:pt>
                <c:pt idx="22040">
                  <c:v>44199.274305555555</c:v>
                </c:pt>
                <c:pt idx="22041">
                  <c:v>44126.550694444442</c:v>
                </c:pt>
                <c:pt idx="22042">
                  <c:v>44336.006249999999</c:v>
                </c:pt>
                <c:pt idx="22043">
                  <c:v>44344.325694444444</c:v>
                </c:pt>
                <c:pt idx="22044">
                  <c:v>44072.55</c:v>
                </c:pt>
                <c:pt idx="22045">
                  <c:v>44176.128472222219</c:v>
                </c:pt>
                <c:pt idx="22046">
                  <c:v>44339.837500000001</c:v>
                </c:pt>
                <c:pt idx="22047">
                  <c:v>44180.431944444441</c:v>
                </c:pt>
                <c:pt idx="22048">
                  <c:v>44073.386805555558</c:v>
                </c:pt>
                <c:pt idx="22049">
                  <c:v>44079.252083333333</c:v>
                </c:pt>
                <c:pt idx="22050">
                  <c:v>44200.656944444447</c:v>
                </c:pt>
                <c:pt idx="22051">
                  <c:v>44069.302777777775</c:v>
                </c:pt>
                <c:pt idx="22052">
                  <c:v>44192.32916666667</c:v>
                </c:pt>
                <c:pt idx="22053">
                  <c:v>44276.642361111109</c:v>
                </c:pt>
                <c:pt idx="22054">
                  <c:v>44308.518055555556</c:v>
                </c:pt>
                <c:pt idx="22055">
                  <c:v>44346.515972222223</c:v>
                </c:pt>
                <c:pt idx="22056">
                  <c:v>44264.386111111111</c:v>
                </c:pt>
                <c:pt idx="22057">
                  <c:v>44025.927777777775</c:v>
                </c:pt>
                <c:pt idx="22058">
                  <c:v>44143.508333333331</c:v>
                </c:pt>
                <c:pt idx="22059">
                  <c:v>44225.203472222223</c:v>
                </c:pt>
                <c:pt idx="22060">
                  <c:v>44309.888194444444</c:v>
                </c:pt>
                <c:pt idx="22061">
                  <c:v>44265.161111111112</c:v>
                </c:pt>
                <c:pt idx="22062">
                  <c:v>44348.605555555558</c:v>
                </c:pt>
                <c:pt idx="22063">
                  <c:v>44128.540277777778</c:v>
                </c:pt>
                <c:pt idx="22064">
                  <c:v>44037.671527777777</c:v>
                </c:pt>
                <c:pt idx="22065">
                  <c:v>44307.188888888886</c:v>
                </c:pt>
                <c:pt idx="22066">
                  <c:v>44075.724305555559</c:v>
                </c:pt>
                <c:pt idx="22067">
                  <c:v>44153.126388888886</c:v>
                </c:pt>
                <c:pt idx="22068">
                  <c:v>44053.635416666664</c:v>
                </c:pt>
                <c:pt idx="22069">
                  <c:v>44138.322222222225</c:v>
                </c:pt>
                <c:pt idx="22070">
                  <c:v>44065.45416666667</c:v>
                </c:pt>
                <c:pt idx="22071">
                  <c:v>44078.775000000001</c:v>
                </c:pt>
                <c:pt idx="22072">
                  <c:v>44296.736111111109</c:v>
                </c:pt>
                <c:pt idx="22073">
                  <c:v>44260.680555555555</c:v>
                </c:pt>
                <c:pt idx="22074">
                  <c:v>44061.751388888886</c:v>
                </c:pt>
                <c:pt idx="22075">
                  <c:v>44124.364583333336</c:v>
                </c:pt>
                <c:pt idx="22076">
                  <c:v>44221.061111111114</c:v>
                </c:pt>
                <c:pt idx="22077">
                  <c:v>44342.815972222219</c:v>
                </c:pt>
                <c:pt idx="22078">
                  <c:v>44102.904166666667</c:v>
                </c:pt>
                <c:pt idx="22079">
                  <c:v>44020.753472222219</c:v>
                </c:pt>
                <c:pt idx="22080">
                  <c:v>44323.013194444444</c:v>
                </c:pt>
                <c:pt idx="22081">
                  <c:v>44212.124305555553</c:v>
                </c:pt>
                <c:pt idx="22082">
                  <c:v>44147.625694444447</c:v>
                </c:pt>
                <c:pt idx="22083">
                  <c:v>44183.347222222219</c:v>
                </c:pt>
                <c:pt idx="22084">
                  <c:v>44261.384027777778</c:v>
                </c:pt>
                <c:pt idx="22085">
                  <c:v>44126.429166666669</c:v>
                </c:pt>
                <c:pt idx="22086">
                  <c:v>44260.758333333331</c:v>
                </c:pt>
                <c:pt idx="22087">
                  <c:v>44133.12222222222</c:v>
                </c:pt>
                <c:pt idx="22088">
                  <c:v>44305.034722222219</c:v>
                </c:pt>
                <c:pt idx="22089">
                  <c:v>44145.172222222223</c:v>
                </c:pt>
                <c:pt idx="22090">
                  <c:v>44352.609027777777</c:v>
                </c:pt>
                <c:pt idx="22091">
                  <c:v>44206.709027777775</c:v>
                </c:pt>
                <c:pt idx="22092">
                  <c:v>44248.100694444445</c:v>
                </c:pt>
                <c:pt idx="22093">
                  <c:v>44096.671527777777</c:v>
                </c:pt>
                <c:pt idx="22094">
                  <c:v>44063.134027777778</c:v>
                </c:pt>
                <c:pt idx="22095">
                  <c:v>44178.320833333331</c:v>
                </c:pt>
                <c:pt idx="22096">
                  <c:v>44039.640972222223</c:v>
                </c:pt>
                <c:pt idx="22097">
                  <c:v>44264.210416666669</c:v>
                </c:pt>
                <c:pt idx="22098">
                  <c:v>44116.0625</c:v>
                </c:pt>
                <c:pt idx="22099">
                  <c:v>44253.288888888892</c:v>
                </c:pt>
                <c:pt idx="22100">
                  <c:v>44169.17291666667</c:v>
                </c:pt>
                <c:pt idx="22101">
                  <c:v>44297.729861111111</c:v>
                </c:pt>
                <c:pt idx="22102">
                  <c:v>44114.202777777777</c:v>
                </c:pt>
                <c:pt idx="22103">
                  <c:v>44109.958333333336</c:v>
                </c:pt>
                <c:pt idx="22104">
                  <c:v>44189.324999999997</c:v>
                </c:pt>
                <c:pt idx="22105">
                  <c:v>44272.152777777781</c:v>
                </c:pt>
                <c:pt idx="22106">
                  <c:v>44361.246527777781</c:v>
                </c:pt>
                <c:pt idx="22107">
                  <c:v>44199.818055555559</c:v>
                </c:pt>
                <c:pt idx="22108">
                  <c:v>44053.868750000001</c:v>
                </c:pt>
                <c:pt idx="22109">
                  <c:v>44340.090277777781</c:v>
                </c:pt>
                <c:pt idx="22110">
                  <c:v>44046.287499999999</c:v>
                </c:pt>
                <c:pt idx="22111">
                  <c:v>44280.929861111108</c:v>
                </c:pt>
                <c:pt idx="22112">
                  <c:v>44215.484027777777</c:v>
                </c:pt>
                <c:pt idx="22113">
                  <c:v>44245.934027777781</c:v>
                </c:pt>
                <c:pt idx="22114">
                  <c:v>44095.285416666666</c:v>
                </c:pt>
                <c:pt idx="22115">
                  <c:v>44260.301388888889</c:v>
                </c:pt>
                <c:pt idx="22116">
                  <c:v>44057.386805555558</c:v>
                </c:pt>
                <c:pt idx="22117">
                  <c:v>44280.982638888891</c:v>
                </c:pt>
                <c:pt idx="22118">
                  <c:v>44355.593055555553</c:v>
                </c:pt>
                <c:pt idx="22119">
                  <c:v>44287.191666666666</c:v>
                </c:pt>
                <c:pt idx="22120">
                  <c:v>44031.043055555558</c:v>
                </c:pt>
                <c:pt idx="22121">
                  <c:v>44202.395138888889</c:v>
                </c:pt>
                <c:pt idx="22122">
                  <c:v>44064.856944444444</c:v>
                </c:pt>
                <c:pt idx="22123">
                  <c:v>44232.42291666667</c:v>
                </c:pt>
                <c:pt idx="22124">
                  <c:v>44210.324999999997</c:v>
                </c:pt>
                <c:pt idx="22125">
                  <c:v>44263.397222222222</c:v>
                </c:pt>
                <c:pt idx="22126">
                  <c:v>44014.984027777777</c:v>
                </c:pt>
                <c:pt idx="22127">
                  <c:v>44022.783333333333</c:v>
                </c:pt>
                <c:pt idx="22128">
                  <c:v>44340.413194444445</c:v>
                </c:pt>
                <c:pt idx="22129">
                  <c:v>44166.834027777775</c:v>
                </c:pt>
                <c:pt idx="22130">
                  <c:v>44066.097916666666</c:v>
                </c:pt>
                <c:pt idx="22131">
                  <c:v>44190.997916666667</c:v>
                </c:pt>
                <c:pt idx="22132">
                  <c:v>44172.701388888891</c:v>
                </c:pt>
                <c:pt idx="22133">
                  <c:v>44261.472222222219</c:v>
                </c:pt>
                <c:pt idx="22134">
                  <c:v>44149.162499999999</c:v>
                </c:pt>
                <c:pt idx="22135">
                  <c:v>44321.605555555558</c:v>
                </c:pt>
                <c:pt idx="22136">
                  <c:v>44334.254166666666</c:v>
                </c:pt>
                <c:pt idx="22137">
                  <c:v>44273.98541666667</c:v>
                </c:pt>
                <c:pt idx="22138">
                  <c:v>44050.474999999999</c:v>
                </c:pt>
                <c:pt idx="22139">
                  <c:v>44306.995833333334</c:v>
                </c:pt>
                <c:pt idx="22140">
                  <c:v>44304.636111111111</c:v>
                </c:pt>
                <c:pt idx="22141">
                  <c:v>44042.972222222219</c:v>
                </c:pt>
                <c:pt idx="22142">
                  <c:v>44043.813888888886</c:v>
                </c:pt>
                <c:pt idx="22143">
                  <c:v>44190.961111111108</c:v>
                </c:pt>
                <c:pt idx="22144">
                  <c:v>44056.576388888891</c:v>
                </c:pt>
                <c:pt idx="22145">
                  <c:v>44321.7</c:v>
                </c:pt>
                <c:pt idx="22146">
                  <c:v>44054.908333333333</c:v>
                </c:pt>
                <c:pt idx="22147">
                  <c:v>44019.413194444445</c:v>
                </c:pt>
                <c:pt idx="22148">
                  <c:v>44254.745138888888</c:v>
                </c:pt>
                <c:pt idx="22149">
                  <c:v>44189.61041666667</c:v>
                </c:pt>
                <c:pt idx="22150">
                  <c:v>44175.886111111111</c:v>
                </c:pt>
                <c:pt idx="22151">
                  <c:v>44228.404166666667</c:v>
                </c:pt>
                <c:pt idx="22152">
                  <c:v>44171.411805555559</c:v>
                </c:pt>
                <c:pt idx="22153">
                  <c:v>44046.090277777781</c:v>
                </c:pt>
                <c:pt idx="22154">
                  <c:v>44200.734027777777</c:v>
                </c:pt>
                <c:pt idx="22155">
                  <c:v>44200.125694444447</c:v>
                </c:pt>
                <c:pt idx="22156">
                  <c:v>44355.146527777775</c:v>
                </c:pt>
                <c:pt idx="22157">
                  <c:v>44109.970138888886</c:v>
                </c:pt>
                <c:pt idx="22158">
                  <c:v>44002.271527777775</c:v>
                </c:pt>
                <c:pt idx="22159">
                  <c:v>44159.834027777775</c:v>
                </c:pt>
                <c:pt idx="22160">
                  <c:v>44240.227777777778</c:v>
                </c:pt>
                <c:pt idx="22161">
                  <c:v>44165.654861111114</c:v>
                </c:pt>
                <c:pt idx="22162">
                  <c:v>44335.236111111109</c:v>
                </c:pt>
                <c:pt idx="22163">
                  <c:v>44129.161805555559</c:v>
                </c:pt>
                <c:pt idx="22164">
                  <c:v>44301.57708333333</c:v>
                </c:pt>
                <c:pt idx="22165">
                  <c:v>44115.254166666666</c:v>
                </c:pt>
                <c:pt idx="22166">
                  <c:v>44152.15</c:v>
                </c:pt>
                <c:pt idx="22167">
                  <c:v>44296.06527777778</c:v>
                </c:pt>
                <c:pt idx="22168">
                  <c:v>44337.945833333331</c:v>
                </c:pt>
                <c:pt idx="22169">
                  <c:v>44352.409722222219</c:v>
                </c:pt>
                <c:pt idx="22170">
                  <c:v>44044.854166666664</c:v>
                </c:pt>
                <c:pt idx="22171">
                  <c:v>44095.40347222222</c:v>
                </c:pt>
                <c:pt idx="22172">
                  <c:v>44168.609027777777</c:v>
                </c:pt>
                <c:pt idx="22173">
                  <c:v>44239.656944444447</c:v>
                </c:pt>
                <c:pt idx="22174">
                  <c:v>44087.855555555558</c:v>
                </c:pt>
                <c:pt idx="22175">
                  <c:v>44193.742361111108</c:v>
                </c:pt>
                <c:pt idx="22176">
                  <c:v>44328.488888888889</c:v>
                </c:pt>
                <c:pt idx="22177">
                  <c:v>44226.905555555553</c:v>
                </c:pt>
                <c:pt idx="22178">
                  <c:v>44182.72152777778</c:v>
                </c:pt>
                <c:pt idx="22179">
                  <c:v>44296.95</c:v>
                </c:pt>
                <c:pt idx="22180">
                  <c:v>44215.80972222222</c:v>
                </c:pt>
                <c:pt idx="22181">
                  <c:v>44126.000694444447</c:v>
                </c:pt>
                <c:pt idx="22182">
                  <c:v>44013.197222222225</c:v>
                </c:pt>
                <c:pt idx="22183">
                  <c:v>44319.349305555559</c:v>
                </c:pt>
                <c:pt idx="22184">
                  <c:v>44011.029166666667</c:v>
                </c:pt>
                <c:pt idx="22185">
                  <c:v>44182.512499999997</c:v>
                </c:pt>
                <c:pt idx="22186">
                  <c:v>44089.321527777778</c:v>
                </c:pt>
                <c:pt idx="22187">
                  <c:v>44271.629861111112</c:v>
                </c:pt>
                <c:pt idx="22188">
                  <c:v>44287.627083333333</c:v>
                </c:pt>
                <c:pt idx="22189">
                  <c:v>44067.467361111114</c:v>
                </c:pt>
                <c:pt idx="22190">
                  <c:v>44137.61041666667</c:v>
                </c:pt>
                <c:pt idx="22191">
                  <c:v>44099.022916666669</c:v>
                </c:pt>
                <c:pt idx="22192">
                  <c:v>44300.82916666667</c:v>
                </c:pt>
                <c:pt idx="22193">
                  <c:v>44252.909722222219</c:v>
                </c:pt>
                <c:pt idx="22194">
                  <c:v>44315.845138888886</c:v>
                </c:pt>
                <c:pt idx="22195">
                  <c:v>44254.107638888891</c:v>
                </c:pt>
                <c:pt idx="22196">
                  <c:v>44245.568749999999</c:v>
                </c:pt>
                <c:pt idx="22197">
                  <c:v>44323.856944444444</c:v>
                </c:pt>
                <c:pt idx="22198">
                  <c:v>44055.030555555553</c:v>
                </c:pt>
                <c:pt idx="22199">
                  <c:v>44308.276388888888</c:v>
                </c:pt>
                <c:pt idx="22200">
                  <c:v>44260.335416666669</c:v>
                </c:pt>
                <c:pt idx="22201">
                  <c:v>44050.32916666667</c:v>
                </c:pt>
                <c:pt idx="22202">
                  <c:v>44177.802777777775</c:v>
                </c:pt>
                <c:pt idx="22203">
                  <c:v>44050.081944444442</c:v>
                </c:pt>
                <c:pt idx="22204">
                  <c:v>44316.654861111114</c:v>
                </c:pt>
                <c:pt idx="22205">
                  <c:v>44105.82916666667</c:v>
                </c:pt>
                <c:pt idx="22206">
                  <c:v>44223.696527777778</c:v>
                </c:pt>
                <c:pt idx="22207">
                  <c:v>44042.269444444442</c:v>
                </c:pt>
                <c:pt idx="22208">
                  <c:v>44137.529166666667</c:v>
                </c:pt>
                <c:pt idx="22209">
                  <c:v>44272.93472222222</c:v>
                </c:pt>
                <c:pt idx="22210">
                  <c:v>44044.995138888888</c:v>
                </c:pt>
                <c:pt idx="22211">
                  <c:v>44194.550694444442</c:v>
                </c:pt>
                <c:pt idx="22212">
                  <c:v>44308.041666666664</c:v>
                </c:pt>
                <c:pt idx="22213">
                  <c:v>44128.212500000001</c:v>
                </c:pt>
                <c:pt idx="22214">
                  <c:v>44103.181250000001</c:v>
                </c:pt>
                <c:pt idx="22215">
                  <c:v>44201.352083333331</c:v>
                </c:pt>
                <c:pt idx="22216">
                  <c:v>44079.425000000003</c:v>
                </c:pt>
                <c:pt idx="22217">
                  <c:v>44264.011805555558</c:v>
                </c:pt>
                <c:pt idx="22218">
                  <c:v>44241.044444444444</c:v>
                </c:pt>
                <c:pt idx="22219">
                  <c:v>44335.152777777781</c:v>
                </c:pt>
                <c:pt idx="22220">
                  <c:v>44215.662499999999</c:v>
                </c:pt>
                <c:pt idx="22221">
                  <c:v>44147.212500000001</c:v>
                </c:pt>
                <c:pt idx="22222">
                  <c:v>44339.089583333334</c:v>
                </c:pt>
                <c:pt idx="22223">
                  <c:v>44285.802777777775</c:v>
                </c:pt>
                <c:pt idx="22224">
                  <c:v>44130.775694444441</c:v>
                </c:pt>
                <c:pt idx="22225">
                  <c:v>44298.256944444445</c:v>
                </c:pt>
                <c:pt idx="22226">
                  <c:v>44271.509027777778</c:v>
                </c:pt>
                <c:pt idx="22227">
                  <c:v>44076.39166666667</c:v>
                </c:pt>
                <c:pt idx="22228">
                  <c:v>44056.097222222219</c:v>
                </c:pt>
                <c:pt idx="22229">
                  <c:v>44209.067361111112</c:v>
                </c:pt>
                <c:pt idx="22230">
                  <c:v>44327.548611111109</c:v>
                </c:pt>
                <c:pt idx="22231">
                  <c:v>44246.759027777778</c:v>
                </c:pt>
                <c:pt idx="22232">
                  <c:v>44065.517361111109</c:v>
                </c:pt>
                <c:pt idx="22233">
                  <c:v>44127.135416666664</c:v>
                </c:pt>
                <c:pt idx="22234">
                  <c:v>44108.09375</c:v>
                </c:pt>
                <c:pt idx="22235">
                  <c:v>44272.351388888892</c:v>
                </c:pt>
                <c:pt idx="22236">
                  <c:v>44190.438194444447</c:v>
                </c:pt>
                <c:pt idx="22237">
                  <c:v>44345.663194444445</c:v>
                </c:pt>
                <c:pt idx="22238">
                  <c:v>44283.222222222219</c:v>
                </c:pt>
                <c:pt idx="22239">
                  <c:v>44218.681250000001</c:v>
                </c:pt>
                <c:pt idx="22240">
                  <c:v>44270.107638888891</c:v>
                </c:pt>
                <c:pt idx="22241">
                  <c:v>44235.15625</c:v>
                </c:pt>
                <c:pt idx="22242">
                  <c:v>44091.78125</c:v>
                </c:pt>
                <c:pt idx="22243">
                  <c:v>44334.90625</c:v>
                </c:pt>
                <c:pt idx="22244">
                  <c:v>44166.288888888892</c:v>
                </c:pt>
                <c:pt idx="22245">
                  <c:v>44238.322222222225</c:v>
                </c:pt>
                <c:pt idx="22246">
                  <c:v>44034.53402777778</c:v>
                </c:pt>
                <c:pt idx="22247">
                  <c:v>44335.943749999999</c:v>
                </c:pt>
                <c:pt idx="22248">
                  <c:v>44190.092361111114</c:v>
                </c:pt>
                <c:pt idx="22249">
                  <c:v>44040.030555555553</c:v>
                </c:pt>
                <c:pt idx="22250">
                  <c:v>44120.152777777781</c:v>
                </c:pt>
                <c:pt idx="22251">
                  <c:v>44356.303472222222</c:v>
                </c:pt>
                <c:pt idx="22252">
                  <c:v>44056.04791666667</c:v>
                </c:pt>
                <c:pt idx="22253">
                  <c:v>44178.197222222225</c:v>
                </c:pt>
                <c:pt idx="22254">
                  <c:v>44122.611805555556</c:v>
                </c:pt>
                <c:pt idx="22255">
                  <c:v>44330.550694444442</c:v>
                </c:pt>
                <c:pt idx="22256">
                  <c:v>44122.252083333333</c:v>
                </c:pt>
                <c:pt idx="22257">
                  <c:v>44089.635416666664</c:v>
                </c:pt>
                <c:pt idx="22258">
                  <c:v>44119.806250000001</c:v>
                </c:pt>
                <c:pt idx="22259">
                  <c:v>44010.578472222223</c:v>
                </c:pt>
                <c:pt idx="22260">
                  <c:v>44106.272222222222</c:v>
                </c:pt>
                <c:pt idx="22261">
                  <c:v>44015.704861111109</c:v>
                </c:pt>
                <c:pt idx="22262">
                  <c:v>44245.572222222225</c:v>
                </c:pt>
                <c:pt idx="22263">
                  <c:v>44067.886111111111</c:v>
                </c:pt>
                <c:pt idx="22264">
                  <c:v>44035.347222222219</c:v>
                </c:pt>
                <c:pt idx="22265">
                  <c:v>44069.63958333333</c:v>
                </c:pt>
                <c:pt idx="22266">
                  <c:v>44227.901388888888</c:v>
                </c:pt>
                <c:pt idx="22267">
                  <c:v>44229.281944444447</c:v>
                </c:pt>
                <c:pt idx="22268">
                  <c:v>44338.438194444447</c:v>
                </c:pt>
                <c:pt idx="22269">
                  <c:v>44062.629166666666</c:v>
                </c:pt>
                <c:pt idx="22270">
                  <c:v>44011.399305555555</c:v>
                </c:pt>
                <c:pt idx="22271">
                  <c:v>44308.713888888888</c:v>
                </c:pt>
                <c:pt idx="22272">
                  <c:v>44107.898611111108</c:v>
                </c:pt>
                <c:pt idx="22273">
                  <c:v>44067.832638888889</c:v>
                </c:pt>
                <c:pt idx="22274">
                  <c:v>44345.061805555553</c:v>
                </c:pt>
                <c:pt idx="22275">
                  <c:v>44147.702777777777</c:v>
                </c:pt>
                <c:pt idx="22276">
                  <c:v>44212.297222222223</c:v>
                </c:pt>
                <c:pt idx="22277">
                  <c:v>44128.859722222223</c:v>
                </c:pt>
                <c:pt idx="22278">
                  <c:v>44229.934027777781</c:v>
                </c:pt>
                <c:pt idx="22279">
                  <c:v>44225.822916666664</c:v>
                </c:pt>
                <c:pt idx="22280">
                  <c:v>44140.061111111114</c:v>
                </c:pt>
                <c:pt idx="22281">
                  <c:v>44080.979861111111</c:v>
                </c:pt>
                <c:pt idx="22282">
                  <c:v>44352.590277777781</c:v>
                </c:pt>
                <c:pt idx="22283">
                  <c:v>44053.503472222219</c:v>
                </c:pt>
                <c:pt idx="22284">
                  <c:v>44074.372916666667</c:v>
                </c:pt>
                <c:pt idx="22285">
                  <c:v>44289.3125</c:v>
                </c:pt>
                <c:pt idx="22286">
                  <c:v>44101.424305555556</c:v>
                </c:pt>
                <c:pt idx="22287">
                  <c:v>44057.123611111114</c:v>
                </c:pt>
                <c:pt idx="22288">
                  <c:v>44234.006944444445</c:v>
                </c:pt>
                <c:pt idx="22289">
                  <c:v>44084.136111111111</c:v>
                </c:pt>
                <c:pt idx="22290">
                  <c:v>44135.911111111112</c:v>
                </c:pt>
                <c:pt idx="22291">
                  <c:v>44031.327777777777</c:v>
                </c:pt>
                <c:pt idx="22292">
                  <c:v>44150.612500000003</c:v>
                </c:pt>
                <c:pt idx="22293">
                  <c:v>44103.995833333334</c:v>
                </c:pt>
                <c:pt idx="22294">
                  <c:v>44041.913888888892</c:v>
                </c:pt>
                <c:pt idx="22295">
                  <c:v>44037.378472222219</c:v>
                </c:pt>
                <c:pt idx="22296">
                  <c:v>44080.51666666667</c:v>
                </c:pt>
                <c:pt idx="22297">
                  <c:v>44184.322222222225</c:v>
                </c:pt>
                <c:pt idx="22298">
                  <c:v>44163.044444444444</c:v>
                </c:pt>
                <c:pt idx="22299">
                  <c:v>44323.304861111108</c:v>
                </c:pt>
                <c:pt idx="22300">
                  <c:v>44112.029166666667</c:v>
                </c:pt>
                <c:pt idx="22301">
                  <c:v>44219.206250000003</c:v>
                </c:pt>
                <c:pt idx="22302">
                  <c:v>44293.121527777781</c:v>
                </c:pt>
                <c:pt idx="22303">
                  <c:v>44178.609722222223</c:v>
                </c:pt>
                <c:pt idx="22304">
                  <c:v>44143.542361111111</c:v>
                </c:pt>
                <c:pt idx="22305">
                  <c:v>44126.844444444447</c:v>
                </c:pt>
                <c:pt idx="22306">
                  <c:v>44340.222222222219</c:v>
                </c:pt>
                <c:pt idx="22307">
                  <c:v>44334.770833333336</c:v>
                </c:pt>
                <c:pt idx="22308">
                  <c:v>44217.049305555556</c:v>
                </c:pt>
                <c:pt idx="22309">
                  <c:v>44334.229166666664</c:v>
                </c:pt>
                <c:pt idx="22310">
                  <c:v>44271.118750000001</c:v>
                </c:pt>
                <c:pt idx="22311">
                  <c:v>44171.165972222225</c:v>
                </c:pt>
                <c:pt idx="22312">
                  <c:v>44357.461111111108</c:v>
                </c:pt>
                <c:pt idx="22313">
                  <c:v>44064.495138888888</c:v>
                </c:pt>
                <c:pt idx="22314">
                  <c:v>44071.04583333333</c:v>
                </c:pt>
                <c:pt idx="22315">
                  <c:v>44117.469444444447</c:v>
                </c:pt>
                <c:pt idx="22316">
                  <c:v>44147.947222222225</c:v>
                </c:pt>
                <c:pt idx="22317">
                  <c:v>44155.90347222222</c:v>
                </c:pt>
                <c:pt idx="22318">
                  <c:v>44135.002083333333</c:v>
                </c:pt>
                <c:pt idx="22319">
                  <c:v>44050.143055555556</c:v>
                </c:pt>
                <c:pt idx="22320">
                  <c:v>44196.434027777781</c:v>
                </c:pt>
                <c:pt idx="22321">
                  <c:v>44342.55</c:v>
                </c:pt>
                <c:pt idx="22322">
                  <c:v>44270.311111111114</c:v>
                </c:pt>
                <c:pt idx="22323">
                  <c:v>44330.253472222219</c:v>
                </c:pt>
                <c:pt idx="22324">
                  <c:v>44177.53125</c:v>
                </c:pt>
                <c:pt idx="22325">
                  <c:v>44030.57916666667</c:v>
                </c:pt>
                <c:pt idx="22326">
                  <c:v>44165.961805555555</c:v>
                </c:pt>
                <c:pt idx="22327">
                  <c:v>44062.279861111114</c:v>
                </c:pt>
                <c:pt idx="22328">
                  <c:v>44170.947916666664</c:v>
                </c:pt>
                <c:pt idx="22329">
                  <c:v>44361.87222222222</c:v>
                </c:pt>
                <c:pt idx="22330">
                  <c:v>44343.637499999997</c:v>
                </c:pt>
                <c:pt idx="22331">
                  <c:v>44267.654861111114</c:v>
                </c:pt>
                <c:pt idx="22332">
                  <c:v>44185.119444444441</c:v>
                </c:pt>
                <c:pt idx="22333">
                  <c:v>44059.40625</c:v>
                </c:pt>
                <c:pt idx="22334">
                  <c:v>44049.07708333333</c:v>
                </c:pt>
                <c:pt idx="22335">
                  <c:v>44056.383333333331</c:v>
                </c:pt>
                <c:pt idx="22336">
                  <c:v>44013.810416666667</c:v>
                </c:pt>
                <c:pt idx="22337">
                  <c:v>44075.743750000001</c:v>
                </c:pt>
                <c:pt idx="22338">
                  <c:v>44282.99722222222</c:v>
                </c:pt>
                <c:pt idx="22339">
                  <c:v>44002.655555555553</c:v>
                </c:pt>
                <c:pt idx="22340">
                  <c:v>44293.54791666667</c:v>
                </c:pt>
                <c:pt idx="22341">
                  <c:v>44024.379166666666</c:v>
                </c:pt>
                <c:pt idx="22342">
                  <c:v>44308.118055555555</c:v>
                </c:pt>
                <c:pt idx="22343">
                  <c:v>44247.768055555556</c:v>
                </c:pt>
                <c:pt idx="22344">
                  <c:v>44024.307638888888</c:v>
                </c:pt>
                <c:pt idx="22345">
                  <c:v>44080.479861111111</c:v>
                </c:pt>
                <c:pt idx="22346">
                  <c:v>44060.486111111109</c:v>
                </c:pt>
                <c:pt idx="22347">
                  <c:v>44054.019444444442</c:v>
                </c:pt>
                <c:pt idx="22348">
                  <c:v>44334.441666666666</c:v>
                </c:pt>
                <c:pt idx="22349">
                  <c:v>44299.759722222225</c:v>
                </c:pt>
                <c:pt idx="22350">
                  <c:v>44033.295138888891</c:v>
                </c:pt>
                <c:pt idx="22351">
                  <c:v>44125.440972222219</c:v>
                </c:pt>
                <c:pt idx="22352">
                  <c:v>44187.362500000003</c:v>
                </c:pt>
                <c:pt idx="22353">
                  <c:v>44128.335416666669</c:v>
                </c:pt>
                <c:pt idx="22354">
                  <c:v>44332.809027777781</c:v>
                </c:pt>
                <c:pt idx="22355">
                  <c:v>44105.856249999997</c:v>
                </c:pt>
                <c:pt idx="22356">
                  <c:v>44261.574305555558</c:v>
                </c:pt>
                <c:pt idx="22357">
                  <c:v>44250.563888888886</c:v>
                </c:pt>
                <c:pt idx="22358">
                  <c:v>44329.569444444445</c:v>
                </c:pt>
                <c:pt idx="22359">
                  <c:v>44137.376388888886</c:v>
                </c:pt>
                <c:pt idx="22360">
                  <c:v>44178.848611111112</c:v>
                </c:pt>
                <c:pt idx="22361">
                  <c:v>44151.438194444447</c:v>
                </c:pt>
                <c:pt idx="22362">
                  <c:v>44008.67083333333</c:v>
                </c:pt>
                <c:pt idx="22363">
                  <c:v>44282.337500000001</c:v>
                </c:pt>
                <c:pt idx="22364">
                  <c:v>44185.037499999999</c:v>
                </c:pt>
                <c:pt idx="22365">
                  <c:v>44352.140277777777</c:v>
                </c:pt>
                <c:pt idx="22366">
                  <c:v>44226.069444444445</c:v>
                </c:pt>
                <c:pt idx="22367">
                  <c:v>44240.618055555555</c:v>
                </c:pt>
                <c:pt idx="22368">
                  <c:v>44207.911111111112</c:v>
                </c:pt>
                <c:pt idx="22369">
                  <c:v>44113.552083333336</c:v>
                </c:pt>
                <c:pt idx="22370">
                  <c:v>44169.397916666669</c:v>
                </c:pt>
                <c:pt idx="22371">
                  <c:v>44165.637499999997</c:v>
                </c:pt>
                <c:pt idx="22372">
                  <c:v>44086.188888888886</c:v>
                </c:pt>
                <c:pt idx="22373">
                  <c:v>44046.745833333334</c:v>
                </c:pt>
                <c:pt idx="22374">
                  <c:v>44223.829861111109</c:v>
                </c:pt>
                <c:pt idx="22375">
                  <c:v>44100.397916666669</c:v>
                </c:pt>
                <c:pt idx="22376">
                  <c:v>44340.35833333333</c:v>
                </c:pt>
                <c:pt idx="22377">
                  <c:v>44002.15347222222</c:v>
                </c:pt>
                <c:pt idx="22378">
                  <c:v>44087.634722222225</c:v>
                </c:pt>
                <c:pt idx="22379">
                  <c:v>44341.547222222223</c:v>
                </c:pt>
                <c:pt idx="22380">
                  <c:v>44095.999305555553</c:v>
                </c:pt>
                <c:pt idx="22381">
                  <c:v>44248.300694444442</c:v>
                </c:pt>
                <c:pt idx="22382">
                  <c:v>44218.706250000003</c:v>
                </c:pt>
                <c:pt idx="22383">
                  <c:v>44194.209027777775</c:v>
                </c:pt>
                <c:pt idx="22384">
                  <c:v>44150.013194444444</c:v>
                </c:pt>
                <c:pt idx="22385">
                  <c:v>44136.540972222225</c:v>
                </c:pt>
                <c:pt idx="22386">
                  <c:v>44296.775694444441</c:v>
                </c:pt>
                <c:pt idx="22387">
                  <c:v>44315.443749999999</c:v>
                </c:pt>
                <c:pt idx="22388">
                  <c:v>44000.952777777777</c:v>
                </c:pt>
                <c:pt idx="22389">
                  <c:v>44241.602777777778</c:v>
                </c:pt>
                <c:pt idx="22390">
                  <c:v>44328.859722222223</c:v>
                </c:pt>
                <c:pt idx="22391">
                  <c:v>44109.213194444441</c:v>
                </c:pt>
                <c:pt idx="22392">
                  <c:v>44124.20416666667</c:v>
                </c:pt>
                <c:pt idx="22393">
                  <c:v>44034.644444444442</c:v>
                </c:pt>
                <c:pt idx="22394">
                  <c:v>44321.555555555555</c:v>
                </c:pt>
                <c:pt idx="22395">
                  <c:v>44126.57708333333</c:v>
                </c:pt>
                <c:pt idx="22396">
                  <c:v>44169.722222222219</c:v>
                </c:pt>
                <c:pt idx="22397">
                  <c:v>44195.004166666666</c:v>
                </c:pt>
                <c:pt idx="22398">
                  <c:v>44246.560416666667</c:v>
                </c:pt>
                <c:pt idx="22399">
                  <c:v>44127.52847222222</c:v>
                </c:pt>
                <c:pt idx="22400">
                  <c:v>44357.231944444444</c:v>
                </c:pt>
                <c:pt idx="22401">
                  <c:v>44342.945138888892</c:v>
                </c:pt>
                <c:pt idx="22402">
                  <c:v>44022.57916666667</c:v>
                </c:pt>
                <c:pt idx="22403">
                  <c:v>44330.164583333331</c:v>
                </c:pt>
                <c:pt idx="22404">
                  <c:v>44051.9</c:v>
                </c:pt>
                <c:pt idx="22405">
                  <c:v>44133.574305555558</c:v>
                </c:pt>
                <c:pt idx="22406">
                  <c:v>44053.81527777778</c:v>
                </c:pt>
                <c:pt idx="22407">
                  <c:v>44173.482638888891</c:v>
                </c:pt>
                <c:pt idx="22408">
                  <c:v>44259.604861111111</c:v>
                </c:pt>
                <c:pt idx="22409">
                  <c:v>44132.063194444447</c:v>
                </c:pt>
                <c:pt idx="22410">
                  <c:v>44171.227083333331</c:v>
                </c:pt>
                <c:pt idx="22411">
                  <c:v>44215.395833333336</c:v>
                </c:pt>
                <c:pt idx="22412">
                  <c:v>44266.410416666666</c:v>
                </c:pt>
                <c:pt idx="22413">
                  <c:v>44081.777777777781</c:v>
                </c:pt>
                <c:pt idx="22414">
                  <c:v>44250.163194444445</c:v>
                </c:pt>
                <c:pt idx="22415">
                  <c:v>44009.628472222219</c:v>
                </c:pt>
                <c:pt idx="22416">
                  <c:v>44249.161805555559</c:v>
                </c:pt>
                <c:pt idx="22417">
                  <c:v>44116.945833333331</c:v>
                </c:pt>
                <c:pt idx="22418">
                  <c:v>44049.31527777778</c:v>
                </c:pt>
                <c:pt idx="22419">
                  <c:v>44275.168055555558</c:v>
                </c:pt>
                <c:pt idx="22420">
                  <c:v>44136.682638888888</c:v>
                </c:pt>
                <c:pt idx="22421">
                  <c:v>44049.720138888886</c:v>
                </c:pt>
                <c:pt idx="22422">
                  <c:v>44193.459027777775</c:v>
                </c:pt>
                <c:pt idx="22423">
                  <c:v>44331.347222222219</c:v>
                </c:pt>
                <c:pt idx="22424">
                  <c:v>44006.413888888892</c:v>
                </c:pt>
                <c:pt idx="22425">
                  <c:v>44287.488888888889</c:v>
                </c:pt>
                <c:pt idx="22426">
                  <c:v>44070.359722222223</c:v>
                </c:pt>
                <c:pt idx="22427">
                  <c:v>44286.806944444441</c:v>
                </c:pt>
                <c:pt idx="22428">
                  <c:v>44238.595138888886</c:v>
                </c:pt>
                <c:pt idx="22429">
                  <c:v>44095.614583333336</c:v>
                </c:pt>
                <c:pt idx="22430">
                  <c:v>44055.147916666669</c:v>
                </c:pt>
                <c:pt idx="22431">
                  <c:v>44330.9375</c:v>
                </c:pt>
                <c:pt idx="22432">
                  <c:v>44125.120833333334</c:v>
                </c:pt>
                <c:pt idx="22433">
                  <c:v>44203.209027777775</c:v>
                </c:pt>
                <c:pt idx="22434">
                  <c:v>44247.324305555558</c:v>
                </c:pt>
                <c:pt idx="22435">
                  <c:v>44304.134722222225</c:v>
                </c:pt>
                <c:pt idx="22436">
                  <c:v>44050.632638888892</c:v>
                </c:pt>
                <c:pt idx="22437">
                  <c:v>44199.114583333336</c:v>
                </c:pt>
                <c:pt idx="22438">
                  <c:v>44121.270833333336</c:v>
                </c:pt>
                <c:pt idx="22439">
                  <c:v>44351.3125</c:v>
                </c:pt>
                <c:pt idx="22440">
                  <c:v>44028.341666666667</c:v>
                </c:pt>
                <c:pt idx="22441">
                  <c:v>44258.26666666667</c:v>
                </c:pt>
                <c:pt idx="22442">
                  <c:v>44210.584027777775</c:v>
                </c:pt>
                <c:pt idx="22443">
                  <c:v>44101.631944444445</c:v>
                </c:pt>
                <c:pt idx="22444">
                  <c:v>44346.990972222222</c:v>
                </c:pt>
                <c:pt idx="22445">
                  <c:v>44146.027083333334</c:v>
                </c:pt>
                <c:pt idx="22446">
                  <c:v>44182.616666666669</c:v>
                </c:pt>
                <c:pt idx="22447">
                  <c:v>44160.163194444445</c:v>
                </c:pt>
                <c:pt idx="22448">
                  <c:v>44178.383333333331</c:v>
                </c:pt>
                <c:pt idx="22449">
                  <c:v>44282.011805555558</c:v>
                </c:pt>
                <c:pt idx="22450">
                  <c:v>44149.414583333331</c:v>
                </c:pt>
                <c:pt idx="22451">
                  <c:v>44167.019444444442</c:v>
                </c:pt>
                <c:pt idx="22452">
                  <c:v>44180.405555555553</c:v>
                </c:pt>
                <c:pt idx="22453">
                  <c:v>44302.390972222223</c:v>
                </c:pt>
                <c:pt idx="22454">
                  <c:v>44249.927083333336</c:v>
                </c:pt>
                <c:pt idx="22455">
                  <c:v>44189.522916666669</c:v>
                </c:pt>
                <c:pt idx="22456">
                  <c:v>44049.901388888888</c:v>
                </c:pt>
                <c:pt idx="22457">
                  <c:v>44139.140277777777</c:v>
                </c:pt>
                <c:pt idx="22458">
                  <c:v>44263.115972222222</c:v>
                </c:pt>
                <c:pt idx="22459">
                  <c:v>44017.689583333333</c:v>
                </c:pt>
                <c:pt idx="22460">
                  <c:v>44227.052777777775</c:v>
                </c:pt>
                <c:pt idx="22461">
                  <c:v>44342.674305555556</c:v>
                </c:pt>
                <c:pt idx="22462">
                  <c:v>44085.920138888891</c:v>
                </c:pt>
                <c:pt idx="22463">
                  <c:v>44235.630555555559</c:v>
                </c:pt>
                <c:pt idx="22464">
                  <c:v>44307.282638888886</c:v>
                </c:pt>
                <c:pt idx="22465">
                  <c:v>44062.519444444442</c:v>
                </c:pt>
                <c:pt idx="22466">
                  <c:v>44126.112500000003</c:v>
                </c:pt>
                <c:pt idx="22467">
                  <c:v>44364.131249999999</c:v>
                </c:pt>
                <c:pt idx="22468">
                  <c:v>44104.65</c:v>
                </c:pt>
                <c:pt idx="22469">
                  <c:v>44085.413194444445</c:v>
                </c:pt>
                <c:pt idx="22470">
                  <c:v>44240.04583333333</c:v>
                </c:pt>
                <c:pt idx="22471">
                  <c:v>44212.980555555558</c:v>
                </c:pt>
                <c:pt idx="22472">
                  <c:v>44154.673611111109</c:v>
                </c:pt>
                <c:pt idx="22473">
                  <c:v>44223.940972222219</c:v>
                </c:pt>
                <c:pt idx="22474">
                  <c:v>44344.646527777775</c:v>
                </c:pt>
                <c:pt idx="22475">
                  <c:v>44067.208333333336</c:v>
                </c:pt>
                <c:pt idx="22476">
                  <c:v>44168.156944444447</c:v>
                </c:pt>
                <c:pt idx="22477">
                  <c:v>44185.772222222222</c:v>
                </c:pt>
                <c:pt idx="22478">
                  <c:v>44017.279166666667</c:v>
                </c:pt>
                <c:pt idx="22479">
                  <c:v>44335.715277777781</c:v>
                </c:pt>
                <c:pt idx="22480">
                  <c:v>44042.71597222222</c:v>
                </c:pt>
                <c:pt idx="22481">
                  <c:v>44361.61041666667</c:v>
                </c:pt>
                <c:pt idx="22482">
                  <c:v>44041.754166666666</c:v>
                </c:pt>
                <c:pt idx="22483">
                  <c:v>44253.460416666669</c:v>
                </c:pt>
                <c:pt idx="22484">
                  <c:v>44275.536805555559</c:v>
                </c:pt>
                <c:pt idx="22485">
                  <c:v>44189.114583333336</c:v>
                </c:pt>
                <c:pt idx="22486">
                  <c:v>44273.532638888886</c:v>
                </c:pt>
                <c:pt idx="22487">
                  <c:v>44287.397916666669</c:v>
                </c:pt>
                <c:pt idx="22488">
                  <c:v>44298.732638888891</c:v>
                </c:pt>
                <c:pt idx="22489">
                  <c:v>44196.740277777775</c:v>
                </c:pt>
                <c:pt idx="22490">
                  <c:v>44097.054166666669</c:v>
                </c:pt>
                <c:pt idx="22491">
                  <c:v>44043.586111111108</c:v>
                </c:pt>
                <c:pt idx="22492">
                  <c:v>44124.283333333333</c:v>
                </c:pt>
                <c:pt idx="22493">
                  <c:v>44013.856944444444</c:v>
                </c:pt>
                <c:pt idx="22494">
                  <c:v>44145.265277777777</c:v>
                </c:pt>
                <c:pt idx="22495">
                  <c:v>44288.620833333334</c:v>
                </c:pt>
                <c:pt idx="22496">
                  <c:v>44109.149305555555</c:v>
                </c:pt>
                <c:pt idx="22497">
                  <c:v>44222.852777777778</c:v>
                </c:pt>
                <c:pt idx="22498">
                  <c:v>44173.213888888888</c:v>
                </c:pt>
                <c:pt idx="22499">
                  <c:v>44150.832638888889</c:v>
                </c:pt>
                <c:pt idx="22500">
                  <c:v>44115.026388888888</c:v>
                </c:pt>
                <c:pt idx="22501">
                  <c:v>44243.084722222222</c:v>
                </c:pt>
                <c:pt idx="22502">
                  <c:v>44344.443749999999</c:v>
                </c:pt>
                <c:pt idx="22503">
                  <c:v>44246.344444444447</c:v>
                </c:pt>
                <c:pt idx="22504">
                  <c:v>44357.586111111108</c:v>
                </c:pt>
                <c:pt idx="22505">
                  <c:v>44290.890972222223</c:v>
                </c:pt>
                <c:pt idx="22506">
                  <c:v>44157.120833333334</c:v>
                </c:pt>
                <c:pt idx="22507">
                  <c:v>44280.397222222222</c:v>
                </c:pt>
                <c:pt idx="22508">
                  <c:v>44302.061111111114</c:v>
                </c:pt>
                <c:pt idx="22509">
                  <c:v>44126.257638888892</c:v>
                </c:pt>
                <c:pt idx="22510">
                  <c:v>44026.558333333334</c:v>
                </c:pt>
                <c:pt idx="22511">
                  <c:v>44153.667361111111</c:v>
                </c:pt>
                <c:pt idx="22512">
                  <c:v>44175.272916666669</c:v>
                </c:pt>
                <c:pt idx="22513">
                  <c:v>44233.636805555558</c:v>
                </c:pt>
                <c:pt idx="22514">
                  <c:v>44185.625</c:v>
                </c:pt>
                <c:pt idx="22515">
                  <c:v>44044.442361111112</c:v>
                </c:pt>
                <c:pt idx="22516">
                  <c:v>44214.781944444447</c:v>
                </c:pt>
                <c:pt idx="22517">
                  <c:v>44353.716666666667</c:v>
                </c:pt>
                <c:pt idx="22518">
                  <c:v>44113.588888888888</c:v>
                </c:pt>
                <c:pt idx="22519">
                  <c:v>44131.852083333331</c:v>
                </c:pt>
                <c:pt idx="22520">
                  <c:v>44323.548611111109</c:v>
                </c:pt>
                <c:pt idx="22521">
                  <c:v>44231.529861111114</c:v>
                </c:pt>
                <c:pt idx="22522">
                  <c:v>44340.791666666664</c:v>
                </c:pt>
                <c:pt idx="22523">
                  <c:v>44144.919444444444</c:v>
                </c:pt>
                <c:pt idx="22524">
                  <c:v>44316.295138888891</c:v>
                </c:pt>
                <c:pt idx="22525">
                  <c:v>44240.109722222223</c:v>
                </c:pt>
                <c:pt idx="22526">
                  <c:v>44136.229861111111</c:v>
                </c:pt>
                <c:pt idx="22527">
                  <c:v>44208.820833333331</c:v>
                </c:pt>
                <c:pt idx="22528">
                  <c:v>44017.354861111111</c:v>
                </c:pt>
                <c:pt idx="22529">
                  <c:v>44310.145833333336</c:v>
                </c:pt>
                <c:pt idx="22530">
                  <c:v>44104.87777777778</c:v>
                </c:pt>
                <c:pt idx="22531">
                  <c:v>44060.78125</c:v>
                </c:pt>
                <c:pt idx="22532">
                  <c:v>44077.952777777777</c:v>
                </c:pt>
                <c:pt idx="22533">
                  <c:v>44311.227777777778</c:v>
                </c:pt>
                <c:pt idx="22534">
                  <c:v>44021.267361111109</c:v>
                </c:pt>
                <c:pt idx="22535">
                  <c:v>44119.848611111112</c:v>
                </c:pt>
                <c:pt idx="22536">
                  <c:v>44143.306944444441</c:v>
                </c:pt>
                <c:pt idx="22537">
                  <c:v>44017.774305555555</c:v>
                </c:pt>
                <c:pt idx="22538">
                  <c:v>44215.468055555553</c:v>
                </c:pt>
                <c:pt idx="22539">
                  <c:v>44154.513194444444</c:v>
                </c:pt>
                <c:pt idx="22540">
                  <c:v>44273.484722222223</c:v>
                </c:pt>
                <c:pt idx="22541">
                  <c:v>44095.263888888891</c:v>
                </c:pt>
                <c:pt idx="22542">
                  <c:v>44351.740277777775</c:v>
                </c:pt>
                <c:pt idx="22543">
                  <c:v>44066.161805555559</c:v>
                </c:pt>
                <c:pt idx="22544">
                  <c:v>44300.785416666666</c:v>
                </c:pt>
                <c:pt idx="22545">
                  <c:v>44254.768750000003</c:v>
                </c:pt>
                <c:pt idx="22546">
                  <c:v>44334.568749999999</c:v>
                </c:pt>
                <c:pt idx="22547">
                  <c:v>44061.192361111112</c:v>
                </c:pt>
                <c:pt idx="22548">
                  <c:v>44285.297222222223</c:v>
                </c:pt>
                <c:pt idx="22549">
                  <c:v>44322.142361111109</c:v>
                </c:pt>
                <c:pt idx="22550">
                  <c:v>44032.645833333336</c:v>
                </c:pt>
                <c:pt idx="22551">
                  <c:v>44046.459722222222</c:v>
                </c:pt>
                <c:pt idx="22552">
                  <c:v>44239.454861111109</c:v>
                </c:pt>
                <c:pt idx="22553">
                  <c:v>44331.169444444444</c:v>
                </c:pt>
                <c:pt idx="22554">
                  <c:v>44081.929861111108</c:v>
                </c:pt>
                <c:pt idx="22555">
                  <c:v>44014.118750000001</c:v>
                </c:pt>
                <c:pt idx="22556">
                  <c:v>44066.002083333333</c:v>
                </c:pt>
                <c:pt idx="22557">
                  <c:v>44364.18472222222</c:v>
                </c:pt>
                <c:pt idx="22558">
                  <c:v>44265.369444444441</c:v>
                </c:pt>
                <c:pt idx="22559">
                  <c:v>44333.915972222225</c:v>
                </c:pt>
                <c:pt idx="22560">
                  <c:v>44193.750694444447</c:v>
                </c:pt>
                <c:pt idx="22561">
                  <c:v>44276.956944444442</c:v>
                </c:pt>
                <c:pt idx="22562">
                  <c:v>44319.03402777778</c:v>
                </c:pt>
                <c:pt idx="22563">
                  <c:v>44169.129861111112</c:v>
                </c:pt>
                <c:pt idx="22564">
                  <c:v>44286.722222222219</c:v>
                </c:pt>
                <c:pt idx="22565">
                  <c:v>44134.132638888892</c:v>
                </c:pt>
                <c:pt idx="22566">
                  <c:v>44187.251388888886</c:v>
                </c:pt>
                <c:pt idx="22567">
                  <c:v>44315.490277777775</c:v>
                </c:pt>
                <c:pt idx="22568">
                  <c:v>44126.619444444441</c:v>
                </c:pt>
                <c:pt idx="22569">
                  <c:v>44127.625694444447</c:v>
                </c:pt>
                <c:pt idx="22570">
                  <c:v>44282.980555555558</c:v>
                </c:pt>
                <c:pt idx="22571">
                  <c:v>44114.373611111114</c:v>
                </c:pt>
                <c:pt idx="22572">
                  <c:v>44111.953472222223</c:v>
                </c:pt>
                <c:pt idx="22573">
                  <c:v>44268.20416666667</c:v>
                </c:pt>
                <c:pt idx="22574">
                  <c:v>44284.509722222225</c:v>
                </c:pt>
                <c:pt idx="22575">
                  <c:v>44212.692361111112</c:v>
                </c:pt>
                <c:pt idx="22576">
                  <c:v>44253.25277777778</c:v>
                </c:pt>
                <c:pt idx="22577">
                  <c:v>44246.224305555559</c:v>
                </c:pt>
                <c:pt idx="22578">
                  <c:v>44279.930555555555</c:v>
                </c:pt>
                <c:pt idx="22579">
                  <c:v>44209.408333333333</c:v>
                </c:pt>
                <c:pt idx="22580">
                  <c:v>44310.394444444442</c:v>
                </c:pt>
                <c:pt idx="22581">
                  <c:v>44332.744444444441</c:v>
                </c:pt>
                <c:pt idx="22582">
                  <c:v>44142.390277777777</c:v>
                </c:pt>
                <c:pt idx="22583">
                  <c:v>44187.90625</c:v>
                </c:pt>
                <c:pt idx="22584">
                  <c:v>44103.285416666666</c:v>
                </c:pt>
                <c:pt idx="22585">
                  <c:v>44219.040277777778</c:v>
                </c:pt>
                <c:pt idx="22586">
                  <c:v>44020.211111111108</c:v>
                </c:pt>
                <c:pt idx="22587">
                  <c:v>44016.430555555555</c:v>
                </c:pt>
                <c:pt idx="22588">
                  <c:v>44007.140277777777</c:v>
                </c:pt>
                <c:pt idx="22589">
                  <c:v>44020.659722222219</c:v>
                </c:pt>
                <c:pt idx="22590">
                  <c:v>44305.399305555555</c:v>
                </c:pt>
                <c:pt idx="22591">
                  <c:v>44211.652777777781</c:v>
                </c:pt>
                <c:pt idx="22592">
                  <c:v>44113.462500000001</c:v>
                </c:pt>
                <c:pt idx="22593">
                  <c:v>44059.375</c:v>
                </c:pt>
                <c:pt idx="22594">
                  <c:v>44222.981944444444</c:v>
                </c:pt>
                <c:pt idx="22595">
                  <c:v>44238.645833333336</c:v>
                </c:pt>
                <c:pt idx="22596">
                  <c:v>44082.93472222222</c:v>
                </c:pt>
                <c:pt idx="22597">
                  <c:v>44099.568055555559</c:v>
                </c:pt>
                <c:pt idx="22598">
                  <c:v>44022.415972222225</c:v>
                </c:pt>
                <c:pt idx="22599">
                  <c:v>44073.476388888892</c:v>
                </c:pt>
                <c:pt idx="22600">
                  <c:v>44253.34375</c:v>
                </c:pt>
                <c:pt idx="22601">
                  <c:v>44132.843055555553</c:v>
                </c:pt>
                <c:pt idx="22602">
                  <c:v>44365.085416666669</c:v>
                </c:pt>
                <c:pt idx="22603">
                  <c:v>44071.92083333333</c:v>
                </c:pt>
                <c:pt idx="22604">
                  <c:v>44311.5625</c:v>
                </c:pt>
                <c:pt idx="22605">
                  <c:v>44042.689583333333</c:v>
                </c:pt>
                <c:pt idx="22606">
                  <c:v>44049.774305555555</c:v>
                </c:pt>
                <c:pt idx="22607">
                  <c:v>44116.258333333331</c:v>
                </c:pt>
                <c:pt idx="22608">
                  <c:v>44277.837500000001</c:v>
                </c:pt>
                <c:pt idx="22609">
                  <c:v>44348.874305555553</c:v>
                </c:pt>
                <c:pt idx="22610">
                  <c:v>44213.050694444442</c:v>
                </c:pt>
                <c:pt idx="22611">
                  <c:v>44178.902083333334</c:v>
                </c:pt>
                <c:pt idx="22612">
                  <c:v>44260.932638888888</c:v>
                </c:pt>
                <c:pt idx="22613">
                  <c:v>44119.095833333333</c:v>
                </c:pt>
                <c:pt idx="22614">
                  <c:v>44216.468055555553</c:v>
                </c:pt>
                <c:pt idx="22615">
                  <c:v>44152.897222222222</c:v>
                </c:pt>
                <c:pt idx="22616">
                  <c:v>44144.092361111114</c:v>
                </c:pt>
                <c:pt idx="22617">
                  <c:v>44062.192361111112</c:v>
                </c:pt>
                <c:pt idx="22618">
                  <c:v>44324.48333333333</c:v>
                </c:pt>
                <c:pt idx="22619">
                  <c:v>44239.626388888886</c:v>
                </c:pt>
                <c:pt idx="22620">
                  <c:v>44193.654861111114</c:v>
                </c:pt>
                <c:pt idx="22621">
                  <c:v>44085.642361111109</c:v>
                </c:pt>
                <c:pt idx="22622">
                  <c:v>44050.603472222225</c:v>
                </c:pt>
                <c:pt idx="22623">
                  <c:v>44095.502083333333</c:v>
                </c:pt>
                <c:pt idx="22624">
                  <c:v>44161.14166666667</c:v>
                </c:pt>
                <c:pt idx="22625">
                  <c:v>44179.645833333336</c:v>
                </c:pt>
                <c:pt idx="22626">
                  <c:v>44000.504861111112</c:v>
                </c:pt>
                <c:pt idx="22627">
                  <c:v>44072.633333333331</c:v>
                </c:pt>
                <c:pt idx="22628">
                  <c:v>44231.854166666664</c:v>
                </c:pt>
                <c:pt idx="22629">
                  <c:v>44167.123611111114</c:v>
                </c:pt>
                <c:pt idx="22630">
                  <c:v>44048.033333333333</c:v>
                </c:pt>
                <c:pt idx="22631">
                  <c:v>44252.631944444445</c:v>
                </c:pt>
                <c:pt idx="22632">
                  <c:v>44364.998611111114</c:v>
                </c:pt>
                <c:pt idx="22633">
                  <c:v>44303.370833333334</c:v>
                </c:pt>
                <c:pt idx="22634">
                  <c:v>44096.524305555555</c:v>
                </c:pt>
                <c:pt idx="22635">
                  <c:v>44327.749305555553</c:v>
                </c:pt>
                <c:pt idx="22636">
                  <c:v>44178.834722222222</c:v>
                </c:pt>
                <c:pt idx="22637">
                  <c:v>44248.965277777781</c:v>
                </c:pt>
                <c:pt idx="22638">
                  <c:v>44282.489583333336</c:v>
                </c:pt>
                <c:pt idx="22639">
                  <c:v>44033.043749999997</c:v>
                </c:pt>
                <c:pt idx="22640">
                  <c:v>44020.897916666669</c:v>
                </c:pt>
                <c:pt idx="22641">
                  <c:v>44361.617361111108</c:v>
                </c:pt>
                <c:pt idx="22642">
                  <c:v>44200.131249999999</c:v>
                </c:pt>
                <c:pt idx="22643">
                  <c:v>44054.185416666667</c:v>
                </c:pt>
                <c:pt idx="22644">
                  <c:v>44060.17083333333</c:v>
                </c:pt>
                <c:pt idx="22645">
                  <c:v>44253.277777777781</c:v>
                </c:pt>
                <c:pt idx="22646">
                  <c:v>44317.295138888891</c:v>
                </c:pt>
                <c:pt idx="22647">
                  <c:v>44088.618055555555</c:v>
                </c:pt>
                <c:pt idx="22648">
                  <c:v>44251.834722222222</c:v>
                </c:pt>
                <c:pt idx="22649">
                  <c:v>44246.831944444442</c:v>
                </c:pt>
                <c:pt idx="22650">
                  <c:v>44299.140972222223</c:v>
                </c:pt>
                <c:pt idx="22651">
                  <c:v>44123.31527777778</c:v>
                </c:pt>
                <c:pt idx="22652">
                  <c:v>44255.09652777778</c:v>
                </c:pt>
                <c:pt idx="22653">
                  <c:v>44119.132638888892</c:v>
                </c:pt>
                <c:pt idx="22654">
                  <c:v>44041.365277777775</c:v>
                </c:pt>
                <c:pt idx="22655">
                  <c:v>44094.286805555559</c:v>
                </c:pt>
                <c:pt idx="22656">
                  <c:v>44189.881249999999</c:v>
                </c:pt>
                <c:pt idx="22657">
                  <c:v>44317.397916666669</c:v>
                </c:pt>
                <c:pt idx="22658">
                  <c:v>44001.180555555555</c:v>
                </c:pt>
                <c:pt idx="22659">
                  <c:v>44335.029861111114</c:v>
                </c:pt>
                <c:pt idx="22660">
                  <c:v>44077.960416666669</c:v>
                </c:pt>
                <c:pt idx="22661">
                  <c:v>44000.384027777778</c:v>
                </c:pt>
                <c:pt idx="22662">
                  <c:v>44033.025694444441</c:v>
                </c:pt>
                <c:pt idx="22663">
                  <c:v>44227.504861111112</c:v>
                </c:pt>
                <c:pt idx="22664">
                  <c:v>44252.560416666667</c:v>
                </c:pt>
                <c:pt idx="22665">
                  <c:v>44358.395833333336</c:v>
                </c:pt>
                <c:pt idx="22666">
                  <c:v>44179.925000000003</c:v>
                </c:pt>
                <c:pt idx="22667">
                  <c:v>44226.008333333331</c:v>
                </c:pt>
                <c:pt idx="22668">
                  <c:v>44254.413194444445</c:v>
                </c:pt>
                <c:pt idx="22669">
                  <c:v>44173.993750000001</c:v>
                </c:pt>
                <c:pt idx="22670">
                  <c:v>44076.185416666667</c:v>
                </c:pt>
                <c:pt idx="22671">
                  <c:v>44202.359027777777</c:v>
                </c:pt>
                <c:pt idx="22672">
                  <c:v>44338.925694444442</c:v>
                </c:pt>
                <c:pt idx="22673">
                  <c:v>44016.306944444441</c:v>
                </c:pt>
                <c:pt idx="22674">
                  <c:v>44358.362500000003</c:v>
                </c:pt>
                <c:pt idx="22675">
                  <c:v>44227.745138888888</c:v>
                </c:pt>
                <c:pt idx="22676">
                  <c:v>44185.755555555559</c:v>
                </c:pt>
                <c:pt idx="22677">
                  <c:v>44089.92083333333</c:v>
                </c:pt>
                <c:pt idx="22678">
                  <c:v>44098.352777777778</c:v>
                </c:pt>
                <c:pt idx="22679">
                  <c:v>44196.441666666666</c:v>
                </c:pt>
                <c:pt idx="22680">
                  <c:v>44238.85</c:v>
                </c:pt>
                <c:pt idx="22681">
                  <c:v>44162.863194444442</c:v>
                </c:pt>
                <c:pt idx="22682">
                  <c:v>44342.48333333333</c:v>
                </c:pt>
                <c:pt idx="22683">
                  <c:v>44127.041666666664</c:v>
                </c:pt>
                <c:pt idx="22684">
                  <c:v>44283.038194444445</c:v>
                </c:pt>
                <c:pt idx="22685">
                  <c:v>44240.760416666664</c:v>
                </c:pt>
                <c:pt idx="22686">
                  <c:v>44011.907638888886</c:v>
                </c:pt>
                <c:pt idx="22687">
                  <c:v>44084.310416666667</c:v>
                </c:pt>
                <c:pt idx="22688">
                  <c:v>44265.952777777777</c:v>
                </c:pt>
                <c:pt idx="22689">
                  <c:v>44194.030555555553</c:v>
                </c:pt>
                <c:pt idx="22690">
                  <c:v>44104.430555555555</c:v>
                </c:pt>
                <c:pt idx="22691">
                  <c:v>44238.707638888889</c:v>
                </c:pt>
                <c:pt idx="22692">
                  <c:v>44308.881944444445</c:v>
                </c:pt>
                <c:pt idx="22693">
                  <c:v>44029.060416666667</c:v>
                </c:pt>
                <c:pt idx="22694">
                  <c:v>44193.542361111111</c:v>
                </c:pt>
                <c:pt idx="22695">
                  <c:v>44312.191666666666</c:v>
                </c:pt>
                <c:pt idx="22696">
                  <c:v>44063.638194444444</c:v>
                </c:pt>
                <c:pt idx="22697">
                  <c:v>44094.794444444444</c:v>
                </c:pt>
                <c:pt idx="22698">
                  <c:v>44181.527083333334</c:v>
                </c:pt>
                <c:pt idx="22699">
                  <c:v>44080.225694444445</c:v>
                </c:pt>
                <c:pt idx="22700">
                  <c:v>44124.243055555555</c:v>
                </c:pt>
                <c:pt idx="22701">
                  <c:v>44138.625694444447</c:v>
                </c:pt>
                <c:pt idx="22702">
                  <c:v>44284.03402777778</c:v>
                </c:pt>
                <c:pt idx="22703">
                  <c:v>44351.98333333333</c:v>
                </c:pt>
                <c:pt idx="22704">
                  <c:v>44291.503472222219</c:v>
                </c:pt>
                <c:pt idx="22705">
                  <c:v>44166.21597222222</c:v>
                </c:pt>
                <c:pt idx="22706">
                  <c:v>44006.375</c:v>
                </c:pt>
                <c:pt idx="22707">
                  <c:v>44166.168055555558</c:v>
                </c:pt>
                <c:pt idx="22708">
                  <c:v>44028.633333333331</c:v>
                </c:pt>
                <c:pt idx="22709">
                  <c:v>44075.800694444442</c:v>
                </c:pt>
                <c:pt idx="22710">
                  <c:v>44109.284722222219</c:v>
                </c:pt>
                <c:pt idx="22711">
                  <c:v>44092.052777777775</c:v>
                </c:pt>
                <c:pt idx="22712">
                  <c:v>44219.850694444445</c:v>
                </c:pt>
                <c:pt idx="22713">
                  <c:v>44341.59097222222</c:v>
                </c:pt>
                <c:pt idx="22714">
                  <c:v>44342.936805555553</c:v>
                </c:pt>
                <c:pt idx="22715">
                  <c:v>44254.291666666664</c:v>
                </c:pt>
                <c:pt idx="22716">
                  <c:v>44094.666666666664</c:v>
                </c:pt>
                <c:pt idx="22717">
                  <c:v>44243.78402777778</c:v>
                </c:pt>
                <c:pt idx="22718">
                  <c:v>44171.749305555553</c:v>
                </c:pt>
                <c:pt idx="22719">
                  <c:v>44277.584722222222</c:v>
                </c:pt>
                <c:pt idx="22720">
                  <c:v>44159.743055555555</c:v>
                </c:pt>
                <c:pt idx="22721">
                  <c:v>44105.402777777781</c:v>
                </c:pt>
                <c:pt idx="22722">
                  <c:v>44281.479861111111</c:v>
                </c:pt>
                <c:pt idx="22723">
                  <c:v>44143.670138888891</c:v>
                </c:pt>
                <c:pt idx="22724">
                  <c:v>44160.325694444444</c:v>
                </c:pt>
                <c:pt idx="22725">
                  <c:v>44193.624305555553</c:v>
                </c:pt>
                <c:pt idx="22726">
                  <c:v>44026.664583333331</c:v>
                </c:pt>
                <c:pt idx="22727">
                  <c:v>44321.576388888891</c:v>
                </c:pt>
                <c:pt idx="22728">
                  <c:v>44223.732638888891</c:v>
                </c:pt>
                <c:pt idx="22729">
                  <c:v>44261.65</c:v>
                </c:pt>
                <c:pt idx="22730">
                  <c:v>44086.184027777781</c:v>
                </c:pt>
                <c:pt idx="22731">
                  <c:v>44046.645138888889</c:v>
                </c:pt>
                <c:pt idx="22732">
                  <c:v>44310.422222222223</c:v>
                </c:pt>
                <c:pt idx="22733">
                  <c:v>44265.515972222223</c:v>
                </c:pt>
                <c:pt idx="22734">
                  <c:v>44038.031944444447</c:v>
                </c:pt>
                <c:pt idx="22735">
                  <c:v>44293.011111111111</c:v>
                </c:pt>
                <c:pt idx="22736">
                  <c:v>44275.254861111112</c:v>
                </c:pt>
                <c:pt idx="22737">
                  <c:v>44330.189583333333</c:v>
                </c:pt>
                <c:pt idx="22738">
                  <c:v>44081.319444444445</c:v>
                </c:pt>
                <c:pt idx="22739">
                  <c:v>44173.907638888886</c:v>
                </c:pt>
                <c:pt idx="22740">
                  <c:v>44111.681250000001</c:v>
                </c:pt>
                <c:pt idx="22741">
                  <c:v>44171.786111111112</c:v>
                </c:pt>
                <c:pt idx="22742">
                  <c:v>44106.089583333334</c:v>
                </c:pt>
                <c:pt idx="22743">
                  <c:v>44359.056250000001</c:v>
                </c:pt>
                <c:pt idx="22744">
                  <c:v>44363.946527777778</c:v>
                </c:pt>
                <c:pt idx="22745">
                  <c:v>44089.929166666669</c:v>
                </c:pt>
                <c:pt idx="22746">
                  <c:v>44008.996527777781</c:v>
                </c:pt>
                <c:pt idx="22747">
                  <c:v>44125.730555555558</c:v>
                </c:pt>
                <c:pt idx="22748">
                  <c:v>44205.038888888892</c:v>
                </c:pt>
                <c:pt idx="22749">
                  <c:v>44114.848611111112</c:v>
                </c:pt>
                <c:pt idx="22750">
                  <c:v>44363.345833333333</c:v>
                </c:pt>
                <c:pt idx="22751">
                  <c:v>44356.20416666667</c:v>
                </c:pt>
                <c:pt idx="22752">
                  <c:v>44200.105555555558</c:v>
                </c:pt>
                <c:pt idx="22753">
                  <c:v>44246.484027777777</c:v>
                </c:pt>
                <c:pt idx="22754">
                  <c:v>44034.150694444441</c:v>
                </c:pt>
                <c:pt idx="22755">
                  <c:v>44269.078472222223</c:v>
                </c:pt>
                <c:pt idx="22756">
                  <c:v>44273.175000000003</c:v>
                </c:pt>
                <c:pt idx="22757">
                  <c:v>44098.750694444447</c:v>
                </c:pt>
                <c:pt idx="22758">
                  <c:v>44058.604166666664</c:v>
                </c:pt>
                <c:pt idx="22759">
                  <c:v>44233.820833333331</c:v>
                </c:pt>
                <c:pt idx="22760">
                  <c:v>44243.945138888892</c:v>
                </c:pt>
                <c:pt idx="22761">
                  <c:v>44263.916666666664</c:v>
                </c:pt>
                <c:pt idx="22762">
                  <c:v>44188.487500000003</c:v>
                </c:pt>
                <c:pt idx="22763">
                  <c:v>44137.136805555558</c:v>
                </c:pt>
                <c:pt idx="22764">
                  <c:v>44109.96875</c:v>
                </c:pt>
                <c:pt idx="22765">
                  <c:v>44229.655555555553</c:v>
                </c:pt>
                <c:pt idx="22766">
                  <c:v>44306.875694444447</c:v>
                </c:pt>
                <c:pt idx="22767">
                  <c:v>44047.92083333333</c:v>
                </c:pt>
                <c:pt idx="22768">
                  <c:v>44264.463888888888</c:v>
                </c:pt>
                <c:pt idx="22769">
                  <c:v>44060.542361111111</c:v>
                </c:pt>
                <c:pt idx="22770">
                  <c:v>44229.884027777778</c:v>
                </c:pt>
                <c:pt idx="22771">
                  <c:v>44293.243750000001</c:v>
                </c:pt>
                <c:pt idx="22772">
                  <c:v>44072.849305555559</c:v>
                </c:pt>
                <c:pt idx="22773">
                  <c:v>44328.632638888892</c:v>
                </c:pt>
                <c:pt idx="22774">
                  <c:v>44361.559027777781</c:v>
                </c:pt>
                <c:pt idx="22775">
                  <c:v>44127.625694444447</c:v>
                </c:pt>
                <c:pt idx="22776">
                  <c:v>44267.335416666669</c:v>
                </c:pt>
                <c:pt idx="22777">
                  <c:v>44347.740972222222</c:v>
                </c:pt>
                <c:pt idx="22778">
                  <c:v>44193.480555555558</c:v>
                </c:pt>
                <c:pt idx="22779">
                  <c:v>44171.770833333336</c:v>
                </c:pt>
                <c:pt idx="22780">
                  <c:v>44080.287499999999</c:v>
                </c:pt>
                <c:pt idx="22781">
                  <c:v>44245.027083333334</c:v>
                </c:pt>
                <c:pt idx="22782">
                  <c:v>44005.486805555556</c:v>
                </c:pt>
                <c:pt idx="22783">
                  <c:v>44129.493055555555</c:v>
                </c:pt>
                <c:pt idx="22784">
                  <c:v>44024.530555555553</c:v>
                </c:pt>
                <c:pt idx="22785">
                  <c:v>44028.751388888886</c:v>
                </c:pt>
                <c:pt idx="22786">
                  <c:v>44192.527083333334</c:v>
                </c:pt>
                <c:pt idx="22787">
                  <c:v>44197.513888888891</c:v>
                </c:pt>
                <c:pt idx="22788">
                  <c:v>44359.849305555559</c:v>
                </c:pt>
                <c:pt idx="22789">
                  <c:v>44018.702777777777</c:v>
                </c:pt>
                <c:pt idx="22790">
                  <c:v>44221.984722222223</c:v>
                </c:pt>
                <c:pt idx="22791">
                  <c:v>44073.138888888891</c:v>
                </c:pt>
                <c:pt idx="22792">
                  <c:v>44098.929861111108</c:v>
                </c:pt>
                <c:pt idx="22793">
                  <c:v>44192.730555555558</c:v>
                </c:pt>
                <c:pt idx="22794">
                  <c:v>44276.768750000003</c:v>
                </c:pt>
                <c:pt idx="22795">
                  <c:v>44050.172222222223</c:v>
                </c:pt>
                <c:pt idx="22796">
                  <c:v>44248.742361111108</c:v>
                </c:pt>
                <c:pt idx="22797">
                  <c:v>44110.061111111114</c:v>
                </c:pt>
                <c:pt idx="22798">
                  <c:v>44092.197222222225</c:v>
                </c:pt>
                <c:pt idx="22799">
                  <c:v>44054.222222222219</c:v>
                </c:pt>
                <c:pt idx="22800">
                  <c:v>44350.775000000001</c:v>
                </c:pt>
                <c:pt idx="22801">
                  <c:v>44190.742361111108</c:v>
                </c:pt>
                <c:pt idx="22802">
                  <c:v>44039.960416666669</c:v>
                </c:pt>
                <c:pt idx="22803">
                  <c:v>44323.504166666666</c:v>
                </c:pt>
                <c:pt idx="22804">
                  <c:v>44038.479166666664</c:v>
                </c:pt>
                <c:pt idx="22805">
                  <c:v>44213.495138888888</c:v>
                </c:pt>
                <c:pt idx="22806">
                  <c:v>44016.95</c:v>
                </c:pt>
                <c:pt idx="22807">
                  <c:v>44242.027777777781</c:v>
                </c:pt>
                <c:pt idx="22808">
                  <c:v>44302.893750000003</c:v>
                </c:pt>
                <c:pt idx="22809">
                  <c:v>44239.457638888889</c:v>
                </c:pt>
                <c:pt idx="22810">
                  <c:v>44130.347916666666</c:v>
                </c:pt>
                <c:pt idx="22811">
                  <c:v>44030.325694444444</c:v>
                </c:pt>
                <c:pt idx="22812">
                  <c:v>44362.093055555553</c:v>
                </c:pt>
                <c:pt idx="22813">
                  <c:v>44116.772916666669</c:v>
                </c:pt>
                <c:pt idx="22814">
                  <c:v>44163.978472222225</c:v>
                </c:pt>
                <c:pt idx="22815">
                  <c:v>44304.061805555553</c:v>
                </c:pt>
                <c:pt idx="22816">
                  <c:v>44313.291666666664</c:v>
                </c:pt>
                <c:pt idx="22817">
                  <c:v>44038.120138888888</c:v>
                </c:pt>
                <c:pt idx="22818">
                  <c:v>44032.161805555559</c:v>
                </c:pt>
                <c:pt idx="22819">
                  <c:v>44338.959027777775</c:v>
                </c:pt>
                <c:pt idx="22820">
                  <c:v>44230.288194444445</c:v>
                </c:pt>
                <c:pt idx="22821">
                  <c:v>44312.352083333331</c:v>
                </c:pt>
                <c:pt idx="22822">
                  <c:v>44141.879166666666</c:v>
                </c:pt>
                <c:pt idx="22823">
                  <c:v>44309.621527777781</c:v>
                </c:pt>
                <c:pt idx="22824">
                  <c:v>44189.635416666664</c:v>
                </c:pt>
                <c:pt idx="22825">
                  <c:v>44033.486805555556</c:v>
                </c:pt>
                <c:pt idx="22826">
                  <c:v>44298.503472222219</c:v>
                </c:pt>
                <c:pt idx="22827">
                  <c:v>44297.883333333331</c:v>
                </c:pt>
                <c:pt idx="22828">
                  <c:v>44272.161805555559</c:v>
                </c:pt>
                <c:pt idx="22829">
                  <c:v>44037.980555555558</c:v>
                </c:pt>
                <c:pt idx="22830">
                  <c:v>44053.11041666667</c:v>
                </c:pt>
                <c:pt idx="22831">
                  <c:v>44006.504861111112</c:v>
                </c:pt>
                <c:pt idx="22832">
                  <c:v>44147.06527777778</c:v>
                </c:pt>
                <c:pt idx="22833">
                  <c:v>44069.263194444444</c:v>
                </c:pt>
                <c:pt idx="22834">
                  <c:v>44185.714583333334</c:v>
                </c:pt>
                <c:pt idx="22835">
                  <c:v>44265.981249999997</c:v>
                </c:pt>
                <c:pt idx="22836">
                  <c:v>44326.784722222219</c:v>
                </c:pt>
                <c:pt idx="22837">
                  <c:v>44156.140972222223</c:v>
                </c:pt>
                <c:pt idx="22838">
                  <c:v>44226.799305555556</c:v>
                </c:pt>
                <c:pt idx="22839">
                  <c:v>44233.553472222222</c:v>
                </c:pt>
                <c:pt idx="22840">
                  <c:v>44283.1</c:v>
                </c:pt>
                <c:pt idx="22841">
                  <c:v>44062.425000000003</c:v>
                </c:pt>
                <c:pt idx="22842">
                  <c:v>44301.438888888886</c:v>
                </c:pt>
                <c:pt idx="22843">
                  <c:v>44319.927083333336</c:v>
                </c:pt>
                <c:pt idx="22844">
                  <c:v>44075.243055555555</c:v>
                </c:pt>
                <c:pt idx="22845">
                  <c:v>44135.370138888888</c:v>
                </c:pt>
                <c:pt idx="22846">
                  <c:v>44260.495138888888</c:v>
                </c:pt>
                <c:pt idx="22847">
                  <c:v>44151.065972222219</c:v>
                </c:pt>
                <c:pt idx="22848">
                  <c:v>44360.373611111114</c:v>
                </c:pt>
                <c:pt idx="22849">
                  <c:v>44079.038888888892</c:v>
                </c:pt>
                <c:pt idx="22850">
                  <c:v>44255.292361111111</c:v>
                </c:pt>
                <c:pt idx="22851">
                  <c:v>44348.532638888886</c:v>
                </c:pt>
                <c:pt idx="22852">
                  <c:v>44028.118055555555</c:v>
                </c:pt>
                <c:pt idx="22853">
                  <c:v>44083.968055555553</c:v>
                </c:pt>
                <c:pt idx="22854">
                  <c:v>44095.944444444445</c:v>
                </c:pt>
                <c:pt idx="22855">
                  <c:v>44350.6</c:v>
                </c:pt>
                <c:pt idx="22856">
                  <c:v>44303.111805555556</c:v>
                </c:pt>
                <c:pt idx="22857">
                  <c:v>44046.073611111111</c:v>
                </c:pt>
                <c:pt idx="22858">
                  <c:v>44076.879861111112</c:v>
                </c:pt>
                <c:pt idx="22859">
                  <c:v>44082.022222222222</c:v>
                </c:pt>
                <c:pt idx="22860">
                  <c:v>44027.600694444445</c:v>
                </c:pt>
                <c:pt idx="22861">
                  <c:v>44318.125</c:v>
                </c:pt>
                <c:pt idx="22862">
                  <c:v>44350.636111111111</c:v>
                </c:pt>
                <c:pt idx="22863">
                  <c:v>44293.793749999997</c:v>
                </c:pt>
                <c:pt idx="22864">
                  <c:v>44315.65625</c:v>
                </c:pt>
                <c:pt idx="22865">
                  <c:v>44004.054166666669</c:v>
                </c:pt>
                <c:pt idx="22866">
                  <c:v>44326.82708333333</c:v>
                </c:pt>
                <c:pt idx="22867">
                  <c:v>44181.052083333336</c:v>
                </c:pt>
                <c:pt idx="22868">
                  <c:v>44308.173611111109</c:v>
                </c:pt>
                <c:pt idx="22869">
                  <c:v>44116.165277777778</c:v>
                </c:pt>
                <c:pt idx="22870">
                  <c:v>44050.729861111111</c:v>
                </c:pt>
                <c:pt idx="22871">
                  <c:v>44186.822222222225</c:v>
                </c:pt>
                <c:pt idx="22872">
                  <c:v>44203.82916666667</c:v>
                </c:pt>
                <c:pt idx="22873">
                  <c:v>44045.563888888886</c:v>
                </c:pt>
                <c:pt idx="22874">
                  <c:v>44171.740972222222</c:v>
                </c:pt>
                <c:pt idx="22875">
                  <c:v>44222.881249999999</c:v>
                </c:pt>
                <c:pt idx="22876">
                  <c:v>44039.97152777778</c:v>
                </c:pt>
                <c:pt idx="22877">
                  <c:v>44087.609722222223</c:v>
                </c:pt>
                <c:pt idx="22878">
                  <c:v>44156.49722222222</c:v>
                </c:pt>
                <c:pt idx="22879">
                  <c:v>44145.666666666664</c:v>
                </c:pt>
                <c:pt idx="22880">
                  <c:v>44071.92083333333</c:v>
                </c:pt>
                <c:pt idx="22881">
                  <c:v>44097.472916666666</c:v>
                </c:pt>
                <c:pt idx="22882">
                  <c:v>44173.477777777778</c:v>
                </c:pt>
                <c:pt idx="22883">
                  <c:v>44019.79583333333</c:v>
                </c:pt>
                <c:pt idx="22884">
                  <c:v>44189.738888888889</c:v>
                </c:pt>
                <c:pt idx="22885">
                  <c:v>44224.063888888886</c:v>
                </c:pt>
                <c:pt idx="22886">
                  <c:v>44211.245138888888</c:v>
                </c:pt>
                <c:pt idx="22887">
                  <c:v>44044.415277777778</c:v>
                </c:pt>
                <c:pt idx="22888">
                  <c:v>44225.736111111109</c:v>
                </c:pt>
                <c:pt idx="22889">
                  <c:v>44084.469444444447</c:v>
                </c:pt>
                <c:pt idx="22890">
                  <c:v>44203.097222222219</c:v>
                </c:pt>
                <c:pt idx="22891">
                  <c:v>44308.353472222225</c:v>
                </c:pt>
                <c:pt idx="22892">
                  <c:v>44090.143055555556</c:v>
                </c:pt>
                <c:pt idx="22893">
                  <c:v>44321.40625</c:v>
                </c:pt>
                <c:pt idx="22894">
                  <c:v>44053.737500000003</c:v>
                </c:pt>
                <c:pt idx="22895">
                  <c:v>44292.482638888891</c:v>
                </c:pt>
                <c:pt idx="22896">
                  <c:v>44004.838194444441</c:v>
                </c:pt>
                <c:pt idx="22897">
                  <c:v>44292.708333333336</c:v>
                </c:pt>
                <c:pt idx="22898">
                  <c:v>44343.787499999999</c:v>
                </c:pt>
                <c:pt idx="22899">
                  <c:v>44005.441666666666</c:v>
                </c:pt>
                <c:pt idx="22900">
                  <c:v>44159.282638888886</c:v>
                </c:pt>
                <c:pt idx="22901">
                  <c:v>44207.870833333334</c:v>
                </c:pt>
                <c:pt idx="22902">
                  <c:v>44146.532638888886</c:v>
                </c:pt>
                <c:pt idx="22903">
                  <c:v>44082.697916666664</c:v>
                </c:pt>
                <c:pt idx="22904">
                  <c:v>44263.634722222225</c:v>
                </c:pt>
                <c:pt idx="22905">
                  <c:v>44208.752083333333</c:v>
                </c:pt>
                <c:pt idx="22906">
                  <c:v>44174.304166666669</c:v>
                </c:pt>
                <c:pt idx="22907">
                  <c:v>44025.55972222222</c:v>
                </c:pt>
                <c:pt idx="22908">
                  <c:v>44008.939583333333</c:v>
                </c:pt>
                <c:pt idx="22909">
                  <c:v>44211.193055555559</c:v>
                </c:pt>
                <c:pt idx="22910">
                  <c:v>44034.867361111108</c:v>
                </c:pt>
                <c:pt idx="22911">
                  <c:v>44192.098611111112</c:v>
                </c:pt>
                <c:pt idx="22912">
                  <c:v>44026.879166666666</c:v>
                </c:pt>
                <c:pt idx="22913">
                  <c:v>44351.053472222222</c:v>
                </c:pt>
                <c:pt idx="22914">
                  <c:v>44108.038194444445</c:v>
                </c:pt>
                <c:pt idx="22915">
                  <c:v>44118.665277777778</c:v>
                </c:pt>
                <c:pt idx="22916">
                  <c:v>44022.178472222222</c:v>
                </c:pt>
                <c:pt idx="22917">
                  <c:v>44284.301388888889</c:v>
                </c:pt>
                <c:pt idx="22918">
                  <c:v>44299.736111111109</c:v>
                </c:pt>
                <c:pt idx="22919">
                  <c:v>44025.59652777778</c:v>
                </c:pt>
                <c:pt idx="22920">
                  <c:v>44185.522916666669</c:v>
                </c:pt>
                <c:pt idx="22921">
                  <c:v>44192.958333333336</c:v>
                </c:pt>
                <c:pt idx="22922">
                  <c:v>44174.080555555556</c:v>
                </c:pt>
                <c:pt idx="22923">
                  <c:v>44267.206250000003</c:v>
                </c:pt>
                <c:pt idx="22924">
                  <c:v>44244.945138888892</c:v>
                </c:pt>
                <c:pt idx="22925">
                  <c:v>44183.058333333334</c:v>
                </c:pt>
                <c:pt idx="22926">
                  <c:v>44325.866666666669</c:v>
                </c:pt>
                <c:pt idx="22927">
                  <c:v>44242.339583333334</c:v>
                </c:pt>
                <c:pt idx="22928">
                  <c:v>44352.425000000003</c:v>
                </c:pt>
                <c:pt idx="22929">
                  <c:v>44284.415277777778</c:v>
                </c:pt>
                <c:pt idx="22930">
                  <c:v>44345.832638888889</c:v>
                </c:pt>
                <c:pt idx="22931">
                  <c:v>44011.726388888892</c:v>
                </c:pt>
                <c:pt idx="22932">
                  <c:v>44072.970138888886</c:v>
                </c:pt>
                <c:pt idx="22933">
                  <c:v>44222.40625</c:v>
                </c:pt>
                <c:pt idx="22934">
                  <c:v>44165.365972222222</c:v>
                </c:pt>
                <c:pt idx="22935">
                  <c:v>44181.535416666666</c:v>
                </c:pt>
                <c:pt idx="22936">
                  <c:v>44319.974305555559</c:v>
                </c:pt>
                <c:pt idx="22937">
                  <c:v>44188.679861111108</c:v>
                </c:pt>
                <c:pt idx="22938">
                  <c:v>44349.955555555556</c:v>
                </c:pt>
                <c:pt idx="22939">
                  <c:v>44025.486805555556</c:v>
                </c:pt>
                <c:pt idx="22940">
                  <c:v>44303.057638888888</c:v>
                </c:pt>
                <c:pt idx="22941">
                  <c:v>44203.512499999997</c:v>
                </c:pt>
                <c:pt idx="22942">
                  <c:v>44287.229166666664</c:v>
                </c:pt>
                <c:pt idx="22943">
                  <c:v>44314.453472222223</c:v>
                </c:pt>
                <c:pt idx="22944">
                  <c:v>44197.941666666666</c:v>
                </c:pt>
                <c:pt idx="22945">
                  <c:v>44318.890972222223</c:v>
                </c:pt>
                <c:pt idx="22946">
                  <c:v>44314.206944444442</c:v>
                </c:pt>
                <c:pt idx="22947">
                  <c:v>44159.127083333333</c:v>
                </c:pt>
                <c:pt idx="22948">
                  <c:v>44267.212500000001</c:v>
                </c:pt>
                <c:pt idx="22949">
                  <c:v>44086.40625</c:v>
                </c:pt>
                <c:pt idx="22950">
                  <c:v>44228.043749999997</c:v>
                </c:pt>
                <c:pt idx="22951">
                  <c:v>44220.285416666666</c:v>
                </c:pt>
                <c:pt idx="22952">
                  <c:v>44254.401388888888</c:v>
                </c:pt>
                <c:pt idx="22953">
                  <c:v>44175.684027777781</c:v>
                </c:pt>
                <c:pt idx="22954">
                  <c:v>44099.145833333336</c:v>
                </c:pt>
                <c:pt idx="22955">
                  <c:v>44194.970138888886</c:v>
                </c:pt>
                <c:pt idx="22956">
                  <c:v>44048.084027777775</c:v>
                </c:pt>
                <c:pt idx="22957">
                  <c:v>44364.308333333334</c:v>
                </c:pt>
                <c:pt idx="22958">
                  <c:v>44137.873611111114</c:v>
                </c:pt>
                <c:pt idx="22959">
                  <c:v>44160.036111111112</c:v>
                </c:pt>
                <c:pt idx="22960">
                  <c:v>44034.726388888892</c:v>
                </c:pt>
                <c:pt idx="22961">
                  <c:v>44327.595833333333</c:v>
                </c:pt>
                <c:pt idx="22962">
                  <c:v>44006.061111111114</c:v>
                </c:pt>
                <c:pt idx="22963">
                  <c:v>44309.42291666667</c:v>
                </c:pt>
                <c:pt idx="22964">
                  <c:v>44165.558333333334</c:v>
                </c:pt>
                <c:pt idx="22965">
                  <c:v>44325.681250000001</c:v>
                </c:pt>
                <c:pt idx="22966">
                  <c:v>44015.797222222223</c:v>
                </c:pt>
                <c:pt idx="22967">
                  <c:v>44124.024305555555</c:v>
                </c:pt>
                <c:pt idx="22968">
                  <c:v>44180.067361111112</c:v>
                </c:pt>
                <c:pt idx="22969">
                  <c:v>44000.368750000001</c:v>
                </c:pt>
                <c:pt idx="22970">
                  <c:v>44253.595833333333</c:v>
                </c:pt>
                <c:pt idx="22971">
                  <c:v>44139.75277777778</c:v>
                </c:pt>
                <c:pt idx="22972">
                  <c:v>44202.106249999997</c:v>
                </c:pt>
                <c:pt idx="22973">
                  <c:v>44117.092361111114</c:v>
                </c:pt>
                <c:pt idx="22974">
                  <c:v>44314.436805555553</c:v>
                </c:pt>
                <c:pt idx="22975">
                  <c:v>44223.654166666667</c:v>
                </c:pt>
                <c:pt idx="22976">
                  <c:v>44089.62777777778</c:v>
                </c:pt>
                <c:pt idx="22977">
                  <c:v>44306.586805555555</c:v>
                </c:pt>
                <c:pt idx="22978">
                  <c:v>44273.709722222222</c:v>
                </c:pt>
                <c:pt idx="22979">
                  <c:v>44270.841666666667</c:v>
                </c:pt>
                <c:pt idx="22980">
                  <c:v>44016.275694444441</c:v>
                </c:pt>
                <c:pt idx="22981">
                  <c:v>44327.772222222222</c:v>
                </c:pt>
                <c:pt idx="22982">
                  <c:v>44127.640972222223</c:v>
                </c:pt>
                <c:pt idx="22983">
                  <c:v>44268.546527777777</c:v>
                </c:pt>
                <c:pt idx="22984">
                  <c:v>44096.21597222222</c:v>
                </c:pt>
                <c:pt idx="22985">
                  <c:v>44173.386111111111</c:v>
                </c:pt>
                <c:pt idx="22986">
                  <c:v>44026.743055555555</c:v>
                </c:pt>
                <c:pt idx="22987">
                  <c:v>44122.351388888892</c:v>
                </c:pt>
                <c:pt idx="22988">
                  <c:v>44209.480555555558</c:v>
                </c:pt>
                <c:pt idx="22989">
                  <c:v>44102.915972222225</c:v>
                </c:pt>
                <c:pt idx="22990">
                  <c:v>44286.648611111108</c:v>
                </c:pt>
                <c:pt idx="22991">
                  <c:v>44076.053472222222</c:v>
                </c:pt>
                <c:pt idx="22992">
                  <c:v>44303.001388888886</c:v>
                </c:pt>
                <c:pt idx="22993">
                  <c:v>44312.464583333334</c:v>
                </c:pt>
                <c:pt idx="22994">
                  <c:v>44210.263888888891</c:v>
                </c:pt>
                <c:pt idx="22995">
                  <c:v>44149.500694444447</c:v>
                </c:pt>
                <c:pt idx="22996">
                  <c:v>44048.129861111112</c:v>
                </c:pt>
                <c:pt idx="22997">
                  <c:v>44253.54791666667</c:v>
                </c:pt>
                <c:pt idx="22998">
                  <c:v>44359.373611111114</c:v>
                </c:pt>
                <c:pt idx="22999">
                  <c:v>44144.232638888891</c:v>
                </c:pt>
                <c:pt idx="23000">
                  <c:v>44151.445138888892</c:v>
                </c:pt>
                <c:pt idx="23001">
                  <c:v>44197.838888888888</c:v>
                </c:pt>
                <c:pt idx="23002">
                  <c:v>44252.78402777778</c:v>
                </c:pt>
                <c:pt idx="23003">
                  <c:v>44262.080555555556</c:v>
                </c:pt>
                <c:pt idx="23004">
                  <c:v>44029.241666666669</c:v>
                </c:pt>
                <c:pt idx="23005">
                  <c:v>44278.779166666667</c:v>
                </c:pt>
                <c:pt idx="23006">
                  <c:v>44142.544444444444</c:v>
                </c:pt>
                <c:pt idx="23007">
                  <c:v>44227.290972222225</c:v>
                </c:pt>
                <c:pt idx="23008">
                  <c:v>44022.475694444445</c:v>
                </c:pt>
                <c:pt idx="23009">
                  <c:v>44135.69027777778</c:v>
                </c:pt>
                <c:pt idx="23010">
                  <c:v>44091.072222222225</c:v>
                </c:pt>
                <c:pt idx="23011">
                  <c:v>44193.819444444445</c:v>
                </c:pt>
                <c:pt idx="23012">
                  <c:v>44253.29791666667</c:v>
                </c:pt>
                <c:pt idx="23013">
                  <c:v>44087.213888888888</c:v>
                </c:pt>
                <c:pt idx="23014">
                  <c:v>44133.446527777778</c:v>
                </c:pt>
                <c:pt idx="23015">
                  <c:v>44319.818055555559</c:v>
                </c:pt>
                <c:pt idx="23016">
                  <c:v>44017.677083333336</c:v>
                </c:pt>
                <c:pt idx="23017">
                  <c:v>44239.335416666669</c:v>
                </c:pt>
                <c:pt idx="23018">
                  <c:v>44102.056944444441</c:v>
                </c:pt>
                <c:pt idx="23019">
                  <c:v>44257.345138888886</c:v>
                </c:pt>
                <c:pt idx="23020">
                  <c:v>44231.864583333336</c:v>
                </c:pt>
                <c:pt idx="23021">
                  <c:v>44319.647222222222</c:v>
                </c:pt>
                <c:pt idx="23022">
                  <c:v>44037.308333333334</c:v>
                </c:pt>
                <c:pt idx="23023">
                  <c:v>44341.154861111114</c:v>
                </c:pt>
                <c:pt idx="23024">
                  <c:v>44256.835416666669</c:v>
                </c:pt>
                <c:pt idx="23025">
                  <c:v>44165.883333333331</c:v>
                </c:pt>
                <c:pt idx="23026">
                  <c:v>44232.887499999997</c:v>
                </c:pt>
                <c:pt idx="23027">
                  <c:v>44074.353472222225</c:v>
                </c:pt>
                <c:pt idx="23028">
                  <c:v>44152.320833333331</c:v>
                </c:pt>
                <c:pt idx="23029">
                  <c:v>44149.737500000003</c:v>
                </c:pt>
                <c:pt idx="23030">
                  <c:v>44314.415972222225</c:v>
                </c:pt>
                <c:pt idx="23031">
                  <c:v>44254.497916666667</c:v>
                </c:pt>
                <c:pt idx="23032">
                  <c:v>44070.42291666667</c:v>
                </c:pt>
                <c:pt idx="23033">
                  <c:v>44263.374305555553</c:v>
                </c:pt>
                <c:pt idx="23034">
                  <c:v>44282.150694444441</c:v>
                </c:pt>
                <c:pt idx="23035">
                  <c:v>44111.281944444447</c:v>
                </c:pt>
                <c:pt idx="23036">
                  <c:v>44048.254166666666</c:v>
                </c:pt>
                <c:pt idx="23037">
                  <c:v>44122.856249999997</c:v>
                </c:pt>
                <c:pt idx="23038">
                  <c:v>44097.128472222219</c:v>
                </c:pt>
                <c:pt idx="23039">
                  <c:v>44278.726388888892</c:v>
                </c:pt>
                <c:pt idx="23040">
                  <c:v>44079.883333333331</c:v>
                </c:pt>
                <c:pt idx="23041">
                  <c:v>44196.779861111114</c:v>
                </c:pt>
                <c:pt idx="23042">
                  <c:v>44266.638194444444</c:v>
                </c:pt>
                <c:pt idx="23043">
                  <c:v>44042.348611111112</c:v>
                </c:pt>
                <c:pt idx="23044">
                  <c:v>44006.715277777781</c:v>
                </c:pt>
                <c:pt idx="23045">
                  <c:v>44333.306944444441</c:v>
                </c:pt>
                <c:pt idx="23046">
                  <c:v>44253.833333333336</c:v>
                </c:pt>
                <c:pt idx="23047">
                  <c:v>44051.186805555553</c:v>
                </c:pt>
                <c:pt idx="23048">
                  <c:v>44043.805555555555</c:v>
                </c:pt>
                <c:pt idx="23049">
                  <c:v>44339.070833333331</c:v>
                </c:pt>
                <c:pt idx="23050">
                  <c:v>44011.256944444445</c:v>
                </c:pt>
                <c:pt idx="23051">
                  <c:v>44242.879166666666</c:v>
                </c:pt>
                <c:pt idx="23052">
                  <c:v>44009.237500000003</c:v>
                </c:pt>
                <c:pt idx="23053">
                  <c:v>44149.121527777781</c:v>
                </c:pt>
                <c:pt idx="23054">
                  <c:v>44281.810416666667</c:v>
                </c:pt>
                <c:pt idx="23055">
                  <c:v>44217.161805555559</c:v>
                </c:pt>
                <c:pt idx="23056">
                  <c:v>44319.513888888891</c:v>
                </c:pt>
                <c:pt idx="23057">
                  <c:v>44189.606944444444</c:v>
                </c:pt>
                <c:pt idx="23058">
                  <c:v>44354.762499999997</c:v>
                </c:pt>
                <c:pt idx="23059">
                  <c:v>44207.731249999997</c:v>
                </c:pt>
                <c:pt idx="23060">
                  <c:v>44324.34375</c:v>
                </c:pt>
                <c:pt idx="23061">
                  <c:v>44327.226388888892</c:v>
                </c:pt>
                <c:pt idx="23062">
                  <c:v>44146.613888888889</c:v>
                </c:pt>
                <c:pt idx="23063">
                  <c:v>44039.427083333336</c:v>
                </c:pt>
                <c:pt idx="23064">
                  <c:v>44228.917361111111</c:v>
                </c:pt>
                <c:pt idx="23065">
                  <c:v>44099.083333333336</c:v>
                </c:pt>
                <c:pt idx="23066">
                  <c:v>44297.69027777778</c:v>
                </c:pt>
                <c:pt idx="23067">
                  <c:v>44038.143750000003</c:v>
                </c:pt>
                <c:pt idx="23068">
                  <c:v>44304.337500000001</c:v>
                </c:pt>
                <c:pt idx="23069">
                  <c:v>44227.813888888886</c:v>
                </c:pt>
                <c:pt idx="23070">
                  <c:v>44309.544444444444</c:v>
                </c:pt>
                <c:pt idx="23071">
                  <c:v>44009.077777777777</c:v>
                </c:pt>
                <c:pt idx="23072">
                  <c:v>44002.722222222219</c:v>
                </c:pt>
                <c:pt idx="23073">
                  <c:v>44219.524305555555</c:v>
                </c:pt>
                <c:pt idx="23074">
                  <c:v>44125.838888888888</c:v>
                </c:pt>
                <c:pt idx="23075">
                  <c:v>44294.275000000001</c:v>
                </c:pt>
                <c:pt idx="23076">
                  <c:v>44269.60833333333</c:v>
                </c:pt>
                <c:pt idx="23077">
                  <c:v>44197.977777777778</c:v>
                </c:pt>
                <c:pt idx="23078">
                  <c:v>44184.09375</c:v>
                </c:pt>
                <c:pt idx="23079">
                  <c:v>44132.38958333333</c:v>
                </c:pt>
                <c:pt idx="23080">
                  <c:v>44048.332638888889</c:v>
                </c:pt>
                <c:pt idx="23081">
                  <c:v>44196.958333333336</c:v>
                </c:pt>
                <c:pt idx="23082">
                  <c:v>44340.780555555553</c:v>
                </c:pt>
                <c:pt idx="23083">
                  <c:v>44106.753472222219</c:v>
                </c:pt>
                <c:pt idx="23084">
                  <c:v>44027.758333333331</c:v>
                </c:pt>
                <c:pt idx="23085">
                  <c:v>44210.523611111108</c:v>
                </c:pt>
                <c:pt idx="23086">
                  <c:v>44185.002083333333</c:v>
                </c:pt>
                <c:pt idx="23087">
                  <c:v>44329.574305555558</c:v>
                </c:pt>
                <c:pt idx="23088">
                  <c:v>44147.761805555558</c:v>
                </c:pt>
                <c:pt idx="23089">
                  <c:v>44122.449305555558</c:v>
                </c:pt>
                <c:pt idx="23090">
                  <c:v>44044.652083333334</c:v>
                </c:pt>
                <c:pt idx="23091">
                  <c:v>44019.211805555555</c:v>
                </c:pt>
                <c:pt idx="23092">
                  <c:v>44253.975694444445</c:v>
                </c:pt>
                <c:pt idx="23093">
                  <c:v>44237.179861111108</c:v>
                </c:pt>
                <c:pt idx="23094">
                  <c:v>44174.93472222222</c:v>
                </c:pt>
                <c:pt idx="23095">
                  <c:v>44119.757638888892</c:v>
                </c:pt>
                <c:pt idx="23096">
                  <c:v>44132.884027777778</c:v>
                </c:pt>
                <c:pt idx="23097">
                  <c:v>44149.520138888889</c:v>
                </c:pt>
                <c:pt idx="23098">
                  <c:v>44241.947916666664</c:v>
                </c:pt>
                <c:pt idx="23099">
                  <c:v>44066.947916666664</c:v>
                </c:pt>
                <c:pt idx="23100">
                  <c:v>44242.324999999997</c:v>
                </c:pt>
                <c:pt idx="23101">
                  <c:v>44019.040277777778</c:v>
                </c:pt>
                <c:pt idx="23102">
                  <c:v>44060.509722222225</c:v>
                </c:pt>
                <c:pt idx="23103">
                  <c:v>44030.96597222222</c:v>
                </c:pt>
                <c:pt idx="23104">
                  <c:v>44165.634722222225</c:v>
                </c:pt>
                <c:pt idx="23105">
                  <c:v>44358.106944444444</c:v>
                </c:pt>
                <c:pt idx="23106">
                  <c:v>44052.242361111108</c:v>
                </c:pt>
                <c:pt idx="23107">
                  <c:v>44297.628472222219</c:v>
                </c:pt>
                <c:pt idx="23108">
                  <c:v>44087.839583333334</c:v>
                </c:pt>
                <c:pt idx="23109">
                  <c:v>44172.239583333336</c:v>
                </c:pt>
                <c:pt idx="23110">
                  <c:v>44017.256944444445</c:v>
                </c:pt>
                <c:pt idx="23111">
                  <c:v>44024.808333333334</c:v>
                </c:pt>
                <c:pt idx="23112">
                  <c:v>44260.6875</c:v>
                </c:pt>
                <c:pt idx="23113">
                  <c:v>44092.959722222222</c:v>
                </c:pt>
                <c:pt idx="23114">
                  <c:v>44145.479861111111</c:v>
                </c:pt>
                <c:pt idx="23115">
                  <c:v>44261.270138888889</c:v>
                </c:pt>
                <c:pt idx="23116">
                  <c:v>44079.131249999999</c:v>
                </c:pt>
                <c:pt idx="23117">
                  <c:v>44271.994444444441</c:v>
                </c:pt>
                <c:pt idx="23118">
                  <c:v>44233.455555555556</c:v>
                </c:pt>
                <c:pt idx="23119">
                  <c:v>44141.425000000003</c:v>
                </c:pt>
                <c:pt idx="23120">
                  <c:v>44168.511805555558</c:v>
                </c:pt>
                <c:pt idx="23121">
                  <c:v>44128.196527777778</c:v>
                </c:pt>
                <c:pt idx="23122">
                  <c:v>44148.751388888886</c:v>
                </c:pt>
                <c:pt idx="23123">
                  <c:v>44074.681944444441</c:v>
                </c:pt>
                <c:pt idx="23124">
                  <c:v>44017.208333333336</c:v>
                </c:pt>
                <c:pt idx="23125">
                  <c:v>44246.4375</c:v>
                </c:pt>
                <c:pt idx="23126">
                  <c:v>44142.200694444444</c:v>
                </c:pt>
                <c:pt idx="23127">
                  <c:v>44190.34652777778</c:v>
                </c:pt>
                <c:pt idx="23128">
                  <c:v>44042.911111111112</c:v>
                </c:pt>
                <c:pt idx="23129">
                  <c:v>44174.887499999997</c:v>
                </c:pt>
                <c:pt idx="23130">
                  <c:v>44036.32916666667</c:v>
                </c:pt>
                <c:pt idx="23131">
                  <c:v>44187.986111111109</c:v>
                </c:pt>
                <c:pt idx="23132">
                  <c:v>44296.582638888889</c:v>
                </c:pt>
                <c:pt idx="23133">
                  <c:v>44317.009722222225</c:v>
                </c:pt>
                <c:pt idx="23134">
                  <c:v>44195.669444444444</c:v>
                </c:pt>
                <c:pt idx="23135">
                  <c:v>44097.361111111109</c:v>
                </c:pt>
                <c:pt idx="23136">
                  <c:v>44356.134722222225</c:v>
                </c:pt>
                <c:pt idx="23137">
                  <c:v>44201.381944444445</c:v>
                </c:pt>
                <c:pt idx="23138">
                  <c:v>44138.685416666667</c:v>
                </c:pt>
                <c:pt idx="23139">
                  <c:v>44026.375</c:v>
                </c:pt>
                <c:pt idx="23140">
                  <c:v>44083.10833333333</c:v>
                </c:pt>
                <c:pt idx="23141">
                  <c:v>44103.44027777778</c:v>
                </c:pt>
                <c:pt idx="23142">
                  <c:v>44173.14166666667</c:v>
                </c:pt>
                <c:pt idx="23143">
                  <c:v>44050.343055555553</c:v>
                </c:pt>
                <c:pt idx="23144">
                  <c:v>44016.647916666669</c:v>
                </c:pt>
                <c:pt idx="23145">
                  <c:v>44353.310416666667</c:v>
                </c:pt>
                <c:pt idx="23146">
                  <c:v>44326.051388888889</c:v>
                </c:pt>
                <c:pt idx="23147">
                  <c:v>44055.759722222225</c:v>
                </c:pt>
                <c:pt idx="23148">
                  <c:v>44303.102777777778</c:v>
                </c:pt>
                <c:pt idx="23149">
                  <c:v>44010.21875</c:v>
                </c:pt>
                <c:pt idx="23150">
                  <c:v>44090.48541666667</c:v>
                </c:pt>
                <c:pt idx="23151">
                  <c:v>44004.633333333331</c:v>
                </c:pt>
                <c:pt idx="23152">
                  <c:v>44321.782638888886</c:v>
                </c:pt>
                <c:pt idx="23153">
                  <c:v>44141.351388888892</c:v>
                </c:pt>
                <c:pt idx="23154">
                  <c:v>44250.990277777775</c:v>
                </c:pt>
                <c:pt idx="23155">
                  <c:v>44135.195138888892</c:v>
                </c:pt>
                <c:pt idx="23156">
                  <c:v>44295.619444444441</c:v>
                </c:pt>
                <c:pt idx="23157">
                  <c:v>44274.564583333333</c:v>
                </c:pt>
                <c:pt idx="23158">
                  <c:v>44015.909722222219</c:v>
                </c:pt>
                <c:pt idx="23159">
                  <c:v>44085.577777777777</c:v>
                </c:pt>
                <c:pt idx="23160">
                  <c:v>44078.722222222219</c:v>
                </c:pt>
                <c:pt idx="23161">
                  <c:v>44179.111111111109</c:v>
                </c:pt>
                <c:pt idx="23162">
                  <c:v>44166.208333333336</c:v>
                </c:pt>
                <c:pt idx="23163">
                  <c:v>44179.908333333333</c:v>
                </c:pt>
                <c:pt idx="23164">
                  <c:v>44229.088888888888</c:v>
                </c:pt>
                <c:pt idx="23165">
                  <c:v>44022.13958333333</c:v>
                </c:pt>
                <c:pt idx="23166">
                  <c:v>44143.799305555556</c:v>
                </c:pt>
                <c:pt idx="23167">
                  <c:v>44088.268750000003</c:v>
                </c:pt>
                <c:pt idx="23168">
                  <c:v>44192.762499999997</c:v>
                </c:pt>
                <c:pt idx="23169">
                  <c:v>44159.984722222223</c:v>
                </c:pt>
                <c:pt idx="23170">
                  <c:v>44193.213888888888</c:v>
                </c:pt>
                <c:pt idx="23171">
                  <c:v>44099.270138888889</c:v>
                </c:pt>
                <c:pt idx="23172">
                  <c:v>44088.961111111108</c:v>
                </c:pt>
                <c:pt idx="23173">
                  <c:v>44347.004861111112</c:v>
                </c:pt>
                <c:pt idx="23174">
                  <c:v>44251.614583333336</c:v>
                </c:pt>
                <c:pt idx="23175">
                  <c:v>44195.32708333333</c:v>
                </c:pt>
                <c:pt idx="23176">
                  <c:v>44164.883333333331</c:v>
                </c:pt>
                <c:pt idx="23177">
                  <c:v>44200.115277777775</c:v>
                </c:pt>
                <c:pt idx="23178">
                  <c:v>44240.28125</c:v>
                </c:pt>
                <c:pt idx="23179">
                  <c:v>44155.086111111108</c:v>
                </c:pt>
                <c:pt idx="23180">
                  <c:v>44344.120138888888</c:v>
                </c:pt>
                <c:pt idx="23181">
                  <c:v>44274.949305555558</c:v>
                </c:pt>
                <c:pt idx="23182">
                  <c:v>44245.132638888892</c:v>
                </c:pt>
                <c:pt idx="23183">
                  <c:v>44142.569444444445</c:v>
                </c:pt>
                <c:pt idx="23184">
                  <c:v>44200.15902777778</c:v>
                </c:pt>
                <c:pt idx="23185">
                  <c:v>44004.359027777777</c:v>
                </c:pt>
                <c:pt idx="23186">
                  <c:v>44256.816666666666</c:v>
                </c:pt>
                <c:pt idx="23187">
                  <c:v>44206.820833333331</c:v>
                </c:pt>
                <c:pt idx="23188">
                  <c:v>44329.163888888892</c:v>
                </c:pt>
                <c:pt idx="23189">
                  <c:v>44287.759722222225</c:v>
                </c:pt>
                <c:pt idx="23190">
                  <c:v>44141.07916666667</c:v>
                </c:pt>
                <c:pt idx="23191">
                  <c:v>44293.224999999999</c:v>
                </c:pt>
                <c:pt idx="23192">
                  <c:v>44110.777777777781</c:v>
                </c:pt>
                <c:pt idx="23193">
                  <c:v>44221.774305555555</c:v>
                </c:pt>
                <c:pt idx="23194">
                  <c:v>44084.706250000003</c:v>
                </c:pt>
                <c:pt idx="23195">
                  <c:v>44098.620138888888</c:v>
                </c:pt>
                <c:pt idx="23196">
                  <c:v>44117.765277777777</c:v>
                </c:pt>
                <c:pt idx="23197">
                  <c:v>44139.361111111109</c:v>
                </c:pt>
                <c:pt idx="23198">
                  <c:v>44049.452777777777</c:v>
                </c:pt>
                <c:pt idx="23199">
                  <c:v>44037.317361111112</c:v>
                </c:pt>
                <c:pt idx="23200">
                  <c:v>44119.507638888892</c:v>
                </c:pt>
                <c:pt idx="23201">
                  <c:v>44200.89166666667</c:v>
                </c:pt>
                <c:pt idx="23202">
                  <c:v>44302.445833333331</c:v>
                </c:pt>
                <c:pt idx="23203">
                  <c:v>44123.885416666664</c:v>
                </c:pt>
                <c:pt idx="23204">
                  <c:v>44302.552777777775</c:v>
                </c:pt>
                <c:pt idx="23205">
                  <c:v>44063.959027777775</c:v>
                </c:pt>
                <c:pt idx="23206">
                  <c:v>44156.401388888888</c:v>
                </c:pt>
                <c:pt idx="23207">
                  <c:v>44016.009027777778</c:v>
                </c:pt>
                <c:pt idx="23208">
                  <c:v>44192.931944444441</c:v>
                </c:pt>
                <c:pt idx="23209">
                  <c:v>44135.333333333336</c:v>
                </c:pt>
                <c:pt idx="23210">
                  <c:v>44209.30972222222</c:v>
                </c:pt>
                <c:pt idx="23211">
                  <c:v>44040.01666666667</c:v>
                </c:pt>
                <c:pt idx="23212">
                  <c:v>44050.944444444445</c:v>
                </c:pt>
                <c:pt idx="23213">
                  <c:v>44363.584027777775</c:v>
                </c:pt>
                <c:pt idx="23214">
                  <c:v>44307.474999999999</c:v>
                </c:pt>
                <c:pt idx="23215">
                  <c:v>44275.330555555556</c:v>
                </c:pt>
                <c:pt idx="23216">
                  <c:v>44090.436805555553</c:v>
                </c:pt>
                <c:pt idx="23217">
                  <c:v>44053.15902777778</c:v>
                </c:pt>
                <c:pt idx="23218">
                  <c:v>44227.661111111112</c:v>
                </c:pt>
                <c:pt idx="23219">
                  <c:v>44228.052083333336</c:v>
                </c:pt>
                <c:pt idx="23220">
                  <c:v>44053.429861111108</c:v>
                </c:pt>
                <c:pt idx="23221">
                  <c:v>44117.503472222219</c:v>
                </c:pt>
                <c:pt idx="23222">
                  <c:v>44142.270138888889</c:v>
                </c:pt>
                <c:pt idx="23223">
                  <c:v>44019.862500000003</c:v>
                </c:pt>
                <c:pt idx="23224">
                  <c:v>44196.643055555556</c:v>
                </c:pt>
                <c:pt idx="23225">
                  <c:v>44076.725694444445</c:v>
                </c:pt>
                <c:pt idx="23226">
                  <c:v>44291.181250000001</c:v>
                </c:pt>
                <c:pt idx="23227">
                  <c:v>44126.447916666664</c:v>
                </c:pt>
                <c:pt idx="23228">
                  <c:v>44328.171527777777</c:v>
                </c:pt>
                <c:pt idx="23229">
                  <c:v>44081.913194444445</c:v>
                </c:pt>
                <c:pt idx="23230">
                  <c:v>44207.818749999999</c:v>
                </c:pt>
                <c:pt idx="23231">
                  <c:v>44023.28402777778</c:v>
                </c:pt>
                <c:pt idx="23232">
                  <c:v>44354.807638888888</c:v>
                </c:pt>
                <c:pt idx="23233">
                  <c:v>44261.31527777778</c:v>
                </c:pt>
                <c:pt idx="23234">
                  <c:v>44189.44027777778</c:v>
                </c:pt>
                <c:pt idx="23235">
                  <c:v>44060.811805555553</c:v>
                </c:pt>
                <c:pt idx="23236">
                  <c:v>44349.267361111109</c:v>
                </c:pt>
                <c:pt idx="23237">
                  <c:v>44061.461805555555</c:v>
                </c:pt>
                <c:pt idx="23238">
                  <c:v>44356.902777777781</c:v>
                </c:pt>
                <c:pt idx="23239">
                  <c:v>44156.882638888892</c:v>
                </c:pt>
                <c:pt idx="23240">
                  <c:v>44139.442361111112</c:v>
                </c:pt>
                <c:pt idx="23241">
                  <c:v>44299.662499999999</c:v>
                </c:pt>
                <c:pt idx="23242">
                  <c:v>44016.370833333334</c:v>
                </c:pt>
                <c:pt idx="23243">
                  <c:v>44037.970833333333</c:v>
                </c:pt>
                <c:pt idx="23244">
                  <c:v>44345.42083333333</c:v>
                </c:pt>
                <c:pt idx="23245">
                  <c:v>44090.025000000001</c:v>
                </c:pt>
                <c:pt idx="23246">
                  <c:v>44040.703472222223</c:v>
                </c:pt>
                <c:pt idx="23247">
                  <c:v>44297.459722222222</c:v>
                </c:pt>
                <c:pt idx="23248">
                  <c:v>44273.503472222219</c:v>
                </c:pt>
                <c:pt idx="23249">
                  <c:v>44282.384722222225</c:v>
                </c:pt>
                <c:pt idx="23250">
                  <c:v>44277.688888888886</c:v>
                </c:pt>
                <c:pt idx="23251">
                  <c:v>44145.552083333336</c:v>
                </c:pt>
                <c:pt idx="23252">
                  <c:v>44303.344444444447</c:v>
                </c:pt>
                <c:pt idx="23253">
                  <c:v>44097.129861111112</c:v>
                </c:pt>
                <c:pt idx="23254">
                  <c:v>44223.820833333331</c:v>
                </c:pt>
                <c:pt idx="23255">
                  <c:v>44129.988194444442</c:v>
                </c:pt>
                <c:pt idx="23256">
                  <c:v>44104.800000000003</c:v>
                </c:pt>
                <c:pt idx="23257">
                  <c:v>44050.170138888891</c:v>
                </c:pt>
                <c:pt idx="23258">
                  <c:v>44185.045138888891</c:v>
                </c:pt>
                <c:pt idx="23259">
                  <c:v>44213.584722222222</c:v>
                </c:pt>
                <c:pt idx="23260">
                  <c:v>44245.809027777781</c:v>
                </c:pt>
                <c:pt idx="23261">
                  <c:v>44171.586805555555</c:v>
                </c:pt>
                <c:pt idx="23262">
                  <c:v>44094.274305555555</c:v>
                </c:pt>
                <c:pt idx="23263">
                  <c:v>44212.223611111112</c:v>
                </c:pt>
                <c:pt idx="23264">
                  <c:v>44144.411111111112</c:v>
                </c:pt>
                <c:pt idx="23265">
                  <c:v>44198.825694444444</c:v>
                </c:pt>
                <c:pt idx="23266">
                  <c:v>44000.92083333333</c:v>
                </c:pt>
                <c:pt idx="23267">
                  <c:v>44338.630555555559</c:v>
                </c:pt>
                <c:pt idx="23268">
                  <c:v>44097.989583333336</c:v>
                </c:pt>
                <c:pt idx="23269">
                  <c:v>44252.136111111111</c:v>
                </c:pt>
                <c:pt idx="23270">
                  <c:v>44191.720138888886</c:v>
                </c:pt>
                <c:pt idx="23271">
                  <c:v>44039.926388888889</c:v>
                </c:pt>
                <c:pt idx="23272">
                  <c:v>44114.445833333331</c:v>
                </c:pt>
                <c:pt idx="23273">
                  <c:v>44339.065972222219</c:v>
                </c:pt>
                <c:pt idx="23274">
                  <c:v>44140.035416666666</c:v>
                </c:pt>
                <c:pt idx="23275">
                  <c:v>44321.230555555558</c:v>
                </c:pt>
                <c:pt idx="23276">
                  <c:v>44009.034722222219</c:v>
                </c:pt>
                <c:pt idx="23277">
                  <c:v>44278.254166666666</c:v>
                </c:pt>
                <c:pt idx="23278">
                  <c:v>44310.7</c:v>
                </c:pt>
                <c:pt idx="23279">
                  <c:v>44009.081944444442</c:v>
                </c:pt>
                <c:pt idx="23280">
                  <c:v>44064.289583333331</c:v>
                </c:pt>
                <c:pt idx="23281">
                  <c:v>44268.039583333331</c:v>
                </c:pt>
                <c:pt idx="23282">
                  <c:v>44343.647222222222</c:v>
                </c:pt>
                <c:pt idx="23283">
                  <c:v>44113.486805555556</c:v>
                </c:pt>
                <c:pt idx="23284">
                  <c:v>44354.160416666666</c:v>
                </c:pt>
                <c:pt idx="23285">
                  <c:v>44274.043749999997</c:v>
                </c:pt>
                <c:pt idx="23286">
                  <c:v>44034.503472222219</c:v>
                </c:pt>
                <c:pt idx="23287">
                  <c:v>44170.587500000001</c:v>
                </c:pt>
                <c:pt idx="23288">
                  <c:v>44329.929166666669</c:v>
                </c:pt>
                <c:pt idx="23289">
                  <c:v>44276.808333333334</c:v>
                </c:pt>
                <c:pt idx="23290">
                  <c:v>44191.691666666666</c:v>
                </c:pt>
                <c:pt idx="23291">
                  <c:v>44311.493750000001</c:v>
                </c:pt>
                <c:pt idx="23292">
                  <c:v>44067.276388888888</c:v>
                </c:pt>
                <c:pt idx="23293">
                  <c:v>44042.335416666669</c:v>
                </c:pt>
                <c:pt idx="23294">
                  <c:v>44279.277777777781</c:v>
                </c:pt>
                <c:pt idx="23295">
                  <c:v>44080.546527777777</c:v>
                </c:pt>
                <c:pt idx="23296">
                  <c:v>44158.415277777778</c:v>
                </c:pt>
                <c:pt idx="23297">
                  <c:v>44268.70208333333</c:v>
                </c:pt>
                <c:pt idx="23298">
                  <c:v>44268.612500000003</c:v>
                </c:pt>
                <c:pt idx="23299">
                  <c:v>44230.164583333331</c:v>
                </c:pt>
                <c:pt idx="23300">
                  <c:v>44240.661111111112</c:v>
                </c:pt>
                <c:pt idx="23301">
                  <c:v>44099.636805555558</c:v>
                </c:pt>
                <c:pt idx="23302">
                  <c:v>44096.53125</c:v>
                </c:pt>
                <c:pt idx="23303">
                  <c:v>44064.467361111114</c:v>
                </c:pt>
                <c:pt idx="23304">
                  <c:v>44200.527777777781</c:v>
                </c:pt>
                <c:pt idx="23305">
                  <c:v>44055.125694444447</c:v>
                </c:pt>
                <c:pt idx="23306">
                  <c:v>44227.799305555556</c:v>
                </c:pt>
                <c:pt idx="23307">
                  <c:v>44241.642361111109</c:v>
                </c:pt>
                <c:pt idx="23308">
                  <c:v>44286.947916666664</c:v>
                </c:pt>
                <c:pt idx="23309">
                  <c:v>44340.625694444447</c:v>
                </c:pt>
                <c:pt idx="23310">
                  <c:v>44343.762499999997</c:v>
                </c:pt>
                <c:pt idx="23311">
                  <c:v>44172.121527777781</c:v>
                </c:pt>
                <c:pt idx="23312">
                  <c:v>44275.652777777781</c:v>
                </c:pt>
                <c:pt idx="23313">
                  <c:v>44079.675000000003</c:v>
                </c:pt>
                <c:pt idx="23314">
                  <c:v>44274.561111111114</c:v>
                </c:pt>
                <c:pt idx="23315">
                  <c:v>44049.663888888892</c:v>
                </c:pt>
                <c:pt idx="23316">
                  <c:v>44116.169444444444</c:v>
                </c:pt>
                <c:pt idx="23317">
                  <c:v>44089.837500000001</c:v>
                </c:pt>
                <c:pt idx="23318">
                  <c:v>44088.677083333336</c:v>
                </c:pt>
                <c:pt idx="23319">
                  <c:v>44054.783333333333</c:v>
                </c:pt>
                <c:pt idx="23320">
                  <c:v>44232.839583333334</c:v>
                </c:pt>
                <c:pt idx="23321">
                  <c:v>44228.355555555558</c:v>
                </c:pt>
                <c:pt idx="23322">
                  <c:v>44115.688888888886</c:v>
                </c:pt>
                <c:pt idx="23323">
                  <c:v>44219.40625</c:v>
                </c:pt>
                <c:pt idx="23324">
                  <c:v>44129.011111111111</c:v>
                </c:pt>
                <c:pt idx="23325">
                  <c:v>44173.68472222222</c:v>
                </c:pt>
                <c:pt idx="23326">
                  <c:v>44108.663888888892</c:v>
                </c:pt>
                <c:pt idx="23327">
                  <c:v>44116.93472222222</c:v>
                </c:pt>
                <c:pt idx="23328">
                  <c:v>44352.863888888889</c:v>
                </c:pt>
                <c:pt idx="23329">
                  <c:v>44302.370833333334</c:v>
                </c:pt>
                <c:pt idx="23330">
                  <c:v>44042.752083333333</c:v>
                </c:pt>
                <c:pt idx="23331">
                  <c:v>44181.936805555553</c:v>
                </c:pt>
                <c:pt idx="23332">
                  <c:v>44007.589583333334</c:v>
                </c:pt>
                <c:pt idx="23333">
                  <c:v>44033.634722222225</c:v>
                </c:pt>
                <c:pt idx="23334">
                  <c:v>44325.758333333331</c:v>
                </c:pt>
                <c:pt idx="23335">
                  <c:v>44223.144444444442</c:v>
                </c:pt>
                <c:pt idx="23336">
                  <c:v>44076.651388888888</c:v>
                </c:pt>
                <c:pt idx="23337">
                  <c:v>44142.06527777778</c:v>
                </c:pt>
                <c:pt idx="23338">
                  <c:v>44014.036805555559</c:v>
                </c:pt>
                <c:pt idx="23339">
                  <c:v>44064.228472222225</c:v>
                </c:pt>
                <c:pt idx="23340">
                  <c:v>44153.9375</c:v>
                </c:pt>
                <c:pt idx="23341">
                  <c:v>44069.232638888891</c:v>
                </c:pt>
                <c:pt idx="23342">
                  <c:v>44342.975694444445</c:v>
                </c:pt>
                <c:pt idx="23343">
                  <c:v>44301.552777777775</c:v>
                </c:pt>
                <c:pt idx="23344">
                  <c:v>44207.591666666667</c:v>
                </c:pt>
                <c:pt idx="23345">
                  <c:v>44119.86041666667</c:v>
                </c:pt>
                <c:pt idx="23346">
                  <c:v>44156.138888888891</c:v>
                </c:pt>
                <c:pt idx="23347">
                  <c:v>44011.293055555558</c:v>
                </c:pt>
                <c:pt idx="23348">
                  <c:v>44340.754861111112</c:v>
                </c:pt>
                <c:pt idx="23349">
                  <c:v>44068.647222222222</c:v>
                </c:pt>
                <c:pt idx="23350">
                  <c:v>44151.469444444447</c:v>
                </c:pt>
                <c:pt idx="23351">
                  <c:v>44307.189583333333</c:v>
                </c:pt>
                <c:pt idx="23352">
                  <c:v>44058.094444444447</c:v>
                </c:pt>
                <c:pt idx="23353">
                  <c:v>44341.859722222223</c:v>
                </c:pt>
                <c:pt idx="23354">
                  <c:v>44165.52847222222</c:v>
                </c:pt>
                <c:pt idx="23355">
                  <c:v>44285.92083333333</c:v>
                </c:pt>
                <c:pt idx="23356">
                  <c:v>44040.334027777775</c:v>
                </c:pt>
                <c:pt idx="23357">
                  <c:v>44050.770833333336</c:v>
                </c:pt>
                <c:pt idx="23358">
                  <c:v>44005.338194444441</c:v>
                </c:pt>
                <c:pt idx="23359">
                  <c:v>44124.436111111114</c:v>
                </c:pt>
                <c:pt idx="23360">
                  <c:v>44145.720833333333</c:v>
                </c:pt>
                <c:pt idx="23361">
                  <c:v>44221.359722222223</c:v>
                </c:pt>
                <c:pt idx="23362">
                  <c:v>44145.765972222223</c:v>
                </c:pt>
                <c:pt idx="23363">
                  <c:v>44216.779861111114</c:v>
                </c:pt>
                <c:pt idx="23364">
                  <c:v>44210.285416666666</c:v>
                </c:pt>
                <c:pt idx="23365">
                  <c:v>44226.481249999997</c:v>
                </c:pt>
                <c:pt idx="23366">
                  <c:v>44183.479861111111</c:v>
                </c:pt>
                <c:pt idx="23367">
                  <c:v>44056.04791666667</c:v>
                </c:pt>
                <c:pt idx="23368">
                  <c:v>44195.866666666669</c:v>
                </c:pt>
                <c:pt idx="23369">
                  <c:v>44270.940972222219</c:v>
                </c:pt>
                <c:pt idx="23370">
                  <c:v>44033.65902777778</c:v>
                </c:pt>
                <c:pt idx="23371">
                  <c:v>44310.611805555556</c:v>
                </c:pt>
                <c:pt idx="23372">
                  <c:v>44239.828472222223</c:v>
                </c:pt>
                <c:pt idx="23373">
                  <c:v>44211.7</c:v>
                </c:pt>
                <c:pt idx="23374">
                  <c:v>44275.807638888888</c:v>
                </c:pt>
                <c:pt idx="23375">
                  <c:v>44098.292361111111</c:v>
                </c:pt>
                <c:pt idx="23376">
                  <c:v>44287.56527777778</c:v>
                </c:pt>
                <c:pt idx="23377">
                  <c:v>44151.722222222219</c:v>
                </c:pt>
                <c:pt idx="23378">
                  <c:v>44047.404861111114</c:v>
                </c:pt>
                <c:pt idx="23379">
                  <c:v>44033.595833333333</c:v>
                </c:pt>
                <c:pt idx="23380">
                  <c:v>44304.136805555558</c:v>
                </c:pt>
                <c:pt idx="23381">
                  <c:v>44227.584722222222</c:v>
                </c:pt>
                <c:pt idx="23382">
                  <c:v>44106.732638888891</c:v>
                </c:pt>
                <c:pt idx="23383">
                  <c:v>44103.966666666667</c:v>
                </c:pt>
                <c:pt idx="23384">
                  <c:v>44037.223611111112</c:v>
                </c:pt>
                <c:pt idx="23385">
                  <c:v>44108.706250000003</c:v>
                </c:pt>
                <c:pt idx="23386">
                  <c:v>44242.030555555553</c:v>
                </c:pt>
                <c:pt idx="23387">
                  <c:v>44058.773611111108</c:v>
                </c:pt>
                <c:pt idx="23388">
                  <c:v>44238.241666666669</c:v>
                </c:pt>
                <c:pt idx="23389">
                  <c:v>44111.238194444442</c:v>
                </c:pt>
                <c:pt idx="23390">
                  <c:v>44337.65902777778</c:v>
                </c:pt>
                <c:pt idx="23391">
                  <c:v>44094.303472222222</c:v>
                </c:pt>
                <c:pt idx="23392">
                  <c:v>44253.693749999999</c:v>
                </c:pt>
                <c:pt idx="23393">
                  <c:v>44180.821527777778</c:v>
                </c:pt>
                <c:pt idx="23394">
                  <c:v>44048.634722222225</c:v>
                </c:pt>
                <c:pt idx="23395">
                  <c:v>44286.557638888888</c:v>
                </c:pt>
                <c:pt idx="23396">
                  <c:v>44336.018750000003</c:v>
                </c:pt>
                <c:pt idx="23397">
                  <c:v>44323.689583333333</c:v>
                </c:pt>
                <c:pt idx="23398">
                  <c:v>44227.582638888889</c:v>
                </c:pt>
                <c:pt idx="23399">
                  <c:v>44002.602777777778</c:v>
                </c:pt>
                <c:pt idx="23400">
                  <c:v>44085.01666666667</c:v>
                </c:pt>
                <c:pt idx="23401">
                  <c:v>44293.3125</c:v>
                </c:pt>
                <c:pt idx="23402">
                  <c:v>44301.715277777781</c:v>
                </c:pt>
                <c:pt idx="23403">
                  <c:v>44215.9</c:v>
                </c:pt>
                <c:pt idx="23404">
                  <c:v>44306.76458333333</c:v>
                </c:pt>
                <c:pt idx="23405">
                  <c:v>44193.728472222225</c:v>
                </c:pt>
                <c:pt idx="23406">
                  <c:v>44265.40625</c:v>
                </c:pt>
                <c:pt idx="23407">
                  <c:v>44079.387499999997</c:v>
                </c:pt>
                <c:pt idx="23408">
                  <c:v>44034.458333333336</c:v>
                </c:pt>
                <c:pt idx="23409">
                  <c:v>44013.921527777777</c:v>
                </c:pt>
                <c:pt idx="23410">
                  <c:v>44273.601388888892</c:v>
                </c:pt>
                <c:pt idx="23411">
                  <c:v>44032.963888888888</c:v>
                </c:pt>
                <c:pt idx="23412">
                  <c:v>44102.361805555556</c:v>
                </c:pt>
                <c:pt idx="23413">
                  <c:v>44327.463194444441</c:v>
                </c:pt>
                <c:pt idx="23414">
                  <c:v>44281.287499999999</c:v>
                </c:pt>
                <c:pt idx="23415">
                  <c:v>44334.624305555553</c:v>
                </c:pt>
                <c:pt idx="23416">
                  <c:v>44031.488194444442</c:v>
                </c:pt>
                <c:pt idx="23417">
                  <c:v>44004.719444444447</c:v>
                </c:pt>
                <c:pt idx="23418">
                  <c:v>44307.134027777778</c:v>
                </c:pt>
                <c:pt idx="23419">
                  <c:v>44067.556944444441</c:v>
                </c:pt>
                <c:pt idx="23420">
                  <c:v>44167.537499999999</c:v>
                </c:pt>
                <c:pt idx="23421">
                  <c:v>44045.720833333333</c:v>
                </c:pt>
                <c:pt idx="23422">
                  <c:v>44049.145138888889</c:v>
                </c:pt>
                <c:pt idx="23423">
                  <c:v>44352.645138888889</c:v>
                </c:pt>
                <c:pt idx="23424">
                  <c:v>44127.293749999997</c:v>
                </c:pt>
                <c:pt idx="23425">
                  <c:v>44030.974305555559</c:v>
                </c:pt>
                <c:pt idx="23426">
                  <c:v>44088.211111111108</c:v>
                </c:pt>
                <c:pt idx="23427">
                  <c:v>44199.822916666664</c:v>
                </c:pt>
                <c:pt idx="23428">
                  <c:v>44050.915277777778</c:v>
                </c:pt>
                <c:pt idx="23429">
                  <c:v>44267.354166666664</c:v>
                </c:pt>
                <c:pt idx="23430">
                  <c:v>44048.529166666667</c:v>
                </c:pt>
                <c:pt idx="23431">
                  <c:v>44033.811111111114</c:v>
                </c:pt>
                <c:pt idx="23432">
                  <c:v>44224.160416666666</c:v>
                </c:pt>
                <c:pt idx="23433">
                  <c:v>44220.890972222223</c:v>
                </c:pt>
                <c:pt idx="23434">
                  <c:v>44146.838194444441</c:v>
                </c:pt>
                <c:pt idx="23435">
                  <c:v>44079.922222222223</c:v>
                </c:pt>
                <c:pt idx="23436">
                  <c:v>44115.876388888886</c:v>
                </c:pt>
                <c:pt idx="23437">
                  <c:v>44257.996527777781</c:v>
                </c:pt>
                <c:pt idx="23438">
                  <c:v>44071.035416666666</c:v>
                </c:pt>
                <c:pt idx="23439">
                  <c:v>44039.581944444442</c:v>
                </c:pt>
                <c:pt idx="23440">
                  <c:v>44157.838194444441</c:v>
                </c:pt>
                <c:pt idx="23441">
                  <c:v>44085.411111111112</c:v>
                </c:pt>
                <c:pt idx="23442">
                  <c:v>44195.484722222223</c:v>
                </c:pt>
                <c:pt idx="23443">
                  <c:v>44347.537499999999</c:v>
                </c:pt>
                <c:pt idx="23444">
                  <c:v>44270.79791666667</c:v>
                </c:pt>
                <c:pt idx="23445">
                  <c:v>44290.251388888886</c:v>
                </c:pt>
                <c:pt idx="23446">
                  <c:v>44335.200694444444</c:v>
                </c:pt>
                <c:pt idx="23447">
                  <c:v>44147.002083333333</c:v>
                </c:pt>
                <c:pt idx="23448">
                  <c:v>44217.942361111112</c:v>
                </c:pt>
                <c:pt idx="23449">
                  <c:v>44251.026388888888</c:v>
                </c:pt>
                <c:pt idx="23450">
                  <c:v>44079.026388888888</c:v>
                </c:pt>
                <c:pt idx="23451">
                  <c:v>44127.643055555556</c:v>
                </c:pt>
                <c:pt idx="23452">
                  <c:v>44111.965277777781</c:v>
                </c:pt>
                <c:pt idx="23453">
                  <c:v>44159.283333333333</c:v>
                </c:pt>
                <c:pt idx="23454">
                  <c:v>44108.058333333334</c:v>
                </c:pt>
                <c:pt idx="23455">
                  <c:v>44009.640972222223</c:v>
                </c:pt>
                <c:pt idx="23456">
                  <c:v>44189.779861111114</c:v>
                </c:pt>
                <c:pt idx="23457">
                  <c:v>44183.493055555555</c:v>
                </c:pt>
                <c:pt idx="23458">
                  <c:v>44043.815972222219</c:v>
                </c:pt>
                <c:pt idx="23459">
                  <c:v>44242.634722222225</c:v>
                </c:pt>
                <c:pt idx="23460">
                  <c:v>44294.874305555553</c:v>
                </c:pt>
                <c:pt idx="23461">
                  <c:v>44231.328472222223</c:v>
                </c:pt>
                <c:pt idx="23462">
                  <c:v>44323.511111111111</c:v>
                </c:pt>
                <c:pt idx="23463">
                  <c:v>44118.586805555555</c:v>
                </c:pt>
                <c:pt idx="23464">
                  <c:v>44179.467361111114</c:v>
                </c:pt>
                <c:pt idx="23465">
                  <c:v>44249.185416666667</c:v>
                </c:pt>
                <c:pt idx="23466">
                  <c:v>44333.575694444444</c:v>
                </c:pt>
                <c:pt idx="23467">
                  <c:v>44363.695833333331</c:v>
                </c:pt>
                <c:pt idx="23468">
                  <c:v>44200.861111111109</c:v>
                </c:pt>
                <c:pt idx="23469">
                  <c:v>44281.069444444445</c:v>
                </c:pt>
                <c:pt idx="23470">
                  <c:v>44207.600694444445</c:v>
                </c:pt>
                <c:pt idx="23471">
                  <c:v>44070.550694444442</c:v>
                </c:pt>
                <c:pt idx="23472">
                  <c:v>44070.26666666667</c:v>
                </c:pt>
                <c:pt idx="23473">
                  <c:v>44069.183333333334</c:v>
                </c:pt>
                <c:pt idx="23474">
                  <c:v>44345.006249999999</c:v>
                </c:pt>
                <c:pt idx="23475">
                  <c:v>44153.316666666666</c:v>
                </c:pt>
                <c:pt idx="23476">
                  <c:v>44168.196527777778</c:v>
                </c:pt>
                <c:pt idx="23477">
                  <c:v>44035.275694444441</c:v>
                </c:pt>
                <c:pt idx="23478">
                  <c:v>44277.265277777777</c:v>
                </c:pt>
                <c:pt idx="23479">
                  <c:v>44295.619444444441</c:v>
                </c:pt>
                <c:pt idx="23480">
                  <c:v>44111.518055555556</c:v>
                </c:pt>
                <c:pt idx="23481">
                  <c:v>44269.009027777778</c:v>
                </c:pt>
                <c:pt idx="23482">
                  <c:v>44086.922222222223</c:v>
                </c:pt>
                <c:pt idx="23483">
                  <c:v>44335.893055555556</c:v>
                </c:pt>
                <c:pt idx="23484">
                  <c:v>44008.481944444444</c:v>
                </c:pt>
                <c:pt idx="23485">
                  <c:v>44234.830555555556</c:v>
                </c:pt>
                <c:pt idx="23486">
                  <c:v>44004.352777777778</c:v>
                </c:pt>
                <c:pt idx="23487">
                  <c:v>44086.318055555559</c:v>
                </c:pt>
                <c:pt idx="23488">
                  <c:v>44062.191666666666</c:v>
                </c:pt>
                <c:pt idx="23489">
                  <c:v>44145.511805555558</c:v>
                </c:pt>
                <c:pt idx="23490">
                  <c:v>44332.374305555553</c:v>
                </c:pt>
                <c:pt idx="23491">
                  <c:v>44325.322222222225</c:v>
                </c:pt>
                <c:pt idx="23492">
                  <c:v>44055.959722222222</c:v>
                </c:pt>
                <c:pt idx="23493">
                  <c:v>44263.056944444441</c:v>
                </c:pt>
                <c:pt idx="23494">
                  <c:v>44102.462500000001</c:v>
                </c:pt>
                <c:pt idx="23495">
                  <c:v>44110.327777777777</c:v>
                </c:pt>
                <c:pt idx="23496">
                  <c:v>44100.407638888886</c:v>
                </c:pt>
                <c:pt idx="23497">
                  <c:v>44357.392361111109</c:v>
                </c:pt>
                <c:pt idx="23498">
                  <c:v>44235.72152777778</c:v>
                </c:pt>
                <c:pt idx="23499">
                  <c:v>44128.31527777778</c:v>
                </c:pt>
                <c:pt idx="23500">
                  <c:v>44118.410416666666</c:v>
                </c:pt>
                <c:pt idx="23501">
                  <c:v>44179.788888888892</c:v>
                </c:pt>
                <c:pt idx="23502">
                  <c:v>44151.611805555556</c:v>
                </c:pt>
                <c:pt idx="23503">
                  <c:v>44046.193055555559</c:v>
                </c:pt>
                <c:pt idx="23504">
                  <c:v>44361.131249999999</c:v>
                </c:pt>
                <c:pt idx="23505">
                  <c:v>44191.323611111111</c:v>
                </c:pt>
                <c:pt idx="23506">
                  <c:v>44171.34375</c:v>
                </c:pt>
                <c:pt idx="23507">
                  <c:v>44014.695833333331</c:v>
                </c:pt>
                <c:pt idx="23508">
                  <c:v>44134.56527777778</c:v>
                </c:pt>
                <c:pt idx="23509">
                  <c:v>44166.913194444445</c:v>
                </c:pt>
                <c:pt idx="23510">
                  <c:v>44003.790277777778</c:v>
                </c:pt>
                <c:pt idx="23511">
                  <c:v>44315.744444444441</c:v>
                </c:pt>
                <c:pt idx="23512">
                  <c:v>44255.35</c:v>
                </c:pt>
                <c:pt idx="23513">
                  <c:v>44204.304166666669</c:v>
                </c:pt>
                <c:pt idx="23514">
                  <c:v>44289.345833333333</c:v>
                </c:pt>
                <c:pt idx="23515">
                  <c:v>44343.006249999999</c:v>
                </c:pt>
                <c:pt idx="23516">
                  <c:v>44301.942361111112</c:v>
                </c:pt>
                <c:pt idx="23517">
                  <c:v>44104.648611111108</c:v>
                </c:pt>
                <c:pt idx="23518">
                  <c:v>44324.152083333334</c:v>
                </c:pt>
                <c:pt idx="23519">
                  <c:v>44286.015972222223</c:v>
                </c:pt>
                <c:pt idx="23520">
                  <c:v>44194.071527777778</c:v>
                </c:pt>
                <c:pt idx="23521">
                  <c:v>44188.050694444442</c:v>
                </c:pt>
                <c:pt idx="23522">
                  <c:v>44064.825694444444</c:v>
                </c:pt>
                <c:pt idx="23523">
                  <c:v>44296.511805555558</c:v>
                </c:pt>
                <c:pt idx="23524">
                  <c:v>44045.48541666667</c:v>
                </c:pt>
                <c:pt idx="23525">
                  <c:v>44240.148611111108</c:v>
                </c:pt>
                <c:pt idx="23526">
                  <c:v>44345.12777777778</c:v>
                </c:pt>
                <c:pt idx="23527">
                  <c:v>44078.64166666667</c:v>
                </c:pt>
                <c:pt idx="23528">
                  <c:v>44064.844444444447</c:v>
                </c:pt>
                <c:pt idx="23529">
                  <c:v>44259.487500000003</c:v>
                </c:pt>
                <c:pt idx="23530">
                  <c:v>44339.495833333334</c:v>
                </c:pt>
                <c:pt idx="23531">
                  <c:v>44155.704861111109</c:v>
                </c:pt>
                <c:pt idx="23532">
                  <c:v>44033.847222222219</c:v>
                </c:pt>
                <c:pt idx="23533">
                  <c:v>44101.852777777778</c:v>
                </c:pt>
                <c:pt idx="23534">
                  <c:v>44192.316666666666</c:v>
                </c:pt>
                <c:pt idx="23535">
                  <c:v>44193.688888888886</c:v>
                </c:pt>
                <c:pt idx="23536">
                  <c:v>44001.912499999999</c:v>
                </c:pt>
                <c:pt idx="23537">
                  <c:v>44363.652083333334</c:v>
                </c:pt>
                <c:pt idx="23538">
                  <c:v>44076.556250000001</c:v>
                </c:pt>
                <c:pt idx="23539">
                  <c:v>44140.490277777775</c:v>
                </c:pt>
                <c:pt idx="23540">
                  <c:v>44080.761805555558</c:v>
                </c:pt>
                <c:pt idx="23541">
                  <c:v>44119.198611111111</c:v>
                </c:pt>
                <c:pt idx="23542">
                  <c:v>44300.459027777775</c:v>
                </c:pt>
                <c:pt idx="23543">
                  <c:v>44178.022222222222</c:v>
                </c:pt>
                <c:pt idx="23544">
                  <c:v>44120.602083333331</c:v>
                </c:pt>
                <c:pt idx="23545">
                  <c:v>44074.181250000001</c:v>
                </c:pt>
                <c:pt idx="23546">
                  <c:v>44056.892361111109</c:v>
                </c:pt>
                <c:pt idx="23547">
                  <c:v>44291.896527777775</c:v>
                </c:pt>
                <c:pt idx="23548">
                  <c:v>44331.632638888892</c:v>
                </c:pt>
                <c:pt idx="23549">
                  <c:v>44283.866666666669</c:v>
                </c:pt>
                <c:pt idx="23550">
                  <c:v>44222.998611111114</c:v>
                </c:pt>
                <c:pt idx="23551">
                  <c:v>44010.176388888889</c:v>
                </c:pt>
                <c:pt idx="23552">
                  <c:v>44023.518055555556</c:v>
                </c:pt>
                <c:pt idx="23553">
                  <c:v>44277.37777777778</c:v>
                </c:pt>
                <c:pt idx="23554">
                  <c:v>44119.21875</c:v>
                </c:pt>
                <c:pt idx="23555">
                  <c:v>44100.415972222225</c:v>
                </c:pt>
                <c:pt idx="23556">
                  <c:v>44338.744444444441</c:v>
                </c:pt>
                <c:pt idx="23557">
                  <c:v>44332.447222222225</c:v>
                </c:pt>
                <c:pt idx="23558">
                  <c:v>44331.509722222225</c:v>
                </c:pt>
                <c:pt idx="23559">
                  <c:v>44186.729861111111</c:v>
                </c:pt>
                <c:pt idx="23560">
                  <c:v>44210.22152777778</c:v>
                </c:pt>
                <c:pt idx="23561">
                  <c:v>44068.1</c:v>
                </c:pt>
                <c:pt idx="23562">
                  <c:v>44232.51458333333</c:v>
                </c:pt>
                <c:pt idx="23563">
                  <c:v>44072.151388888888</c:v>
                </c:pt>
                <c:pt idx="23564">
                  <c:v>44271.500694444447</c:v>
                </c:pt>
                <c:pt idx="23565">
                  <c:v>44045.686111111114</c:v>
                </c:pt>
                <c:pt idx="23566">
                  <c:v>44035.170138888891</c:v>
                </c:pt>
                <c:pt idx="23567">
                  <c:v>44174.97152777778</c:v>
                </c:pt>
                <c:pt idx="23568">
                  <c:v>44101.206250000003</c:v>
                </c:pt>
                <c:pt idx="23569">
                  <c:v>44247.627083333333</c:v>
                </c:pt>
                <c:pt idx="23570">
                  <c:v>44146.160416666666</c:v>
                </c:pt>
                <c:pt idx="23571">
                  <c:v>44152.311805555553</c:v>
                </c:pt>
                <c:pt idx="23572">
                  <c:v>44294.21597222222</c:v>
                </c:pt>
                <c:pt idx="23573">
                  <c:v>44015.863194444442</c:v>
                </c:pt>
                <c:pt idx="23574">
                  <c:v>44039.199999999997</c:v>
                </c:pt>
                <c:pt idx="23575">
                  <c:v>44214.662499999999</c:v>
                </c:pt>
                <c:pt idx="23576">
                  <c:v>44262.453472222223</c:v>
                </c:pt>
                <c:pt idx="23577">
                  <c:v>44327.299305555556</c:v>
                </c:pt>
                <c:pt idx="23578">
                  <c:v>44277.712500000001</c:v>
                </c:pt>
                <c:pt idx="23579">
                  <c:v>44212.163194444445</c:v>
                </c:pt>
                <c:pt idx="23580">
                  <c:v>44360.893750000003</c:v>
                </c:pt>
                <c:pt idx="23581">
                  <c:v>44133.894444444442</c:v>
                </c:pt>
                <c:pt idx="23582">
                  <c:v>44233.990277777775</c:v>
                </c:pt>
                <c:pt idx="23583">
                  <c:v>44244.767361111109</c:v>
                </c:pt>
                <c:pt idx="23584">
                  <c:v>44291.584027777775</c:v>
                </c:pt>
                <c:pt idx="23585">
                  <c:v>44124.197916666664</c:v>
                </c:pt>
                <c:pt idx="23586">
                  <c:v>44187.448611111111</c:v>
                </c:pt>
                <c:pt idx="23587">
                  <c:v>44281.015972222223</c:v>
                </c:pt>
                <c:pt idx="23588">
                  <c:v>44298.974999999999</c:v>
                </c:pt>
                <c:pt idx="23589">
                  <c:v>44122.741666666669</c:v>
                </c:pt>
                <c:pt idx="23590">
                  <c:v>44364.111111111109</c:v>
                </c:pt>
                <c:pt idx="23591">
                  <c:v>44314.457638888889</c:v>
                </c:pt>
                <c:pt idx="23592">
                  <c:v>44298.254166666666</c:v>
                </c:pt>
                <c:pt idx="23593">
                  <c:v>44102.554166666669</c:v>
                </c:pt>
                <c:pt idx="23594">
                  <c:v>44314.40625</c:v>
                </c:pt>
                <c:pt idx="23595">
                  <c:v>44115.061111111114</c:v>
                </c:pt>
                <c:pt idx="23596">
                  <c:v>44241.940972222219</c:v>
                </c:pt>
                <c:pt idx="23597">
                  <c:v>44041.813888888886</c:v>
                </c:pt>
                <c:pt idx="23598">
                  <c:v>44080.40347222222</c:v>
                </c:pt>
                <c:pt idx="23599">
                  <c:v>44017.35</c:v>
                </c:pt>
                <c:pt idx="23600">
                  <c:v>44090.984722222223</c:v>
                </c:pt>
                <c:pt idx="23601">
                  <c:v>44053.512499999997</c:v>
                </c:pt>
                <c:pt idx="23602">
                  <c:v>44087.388194444444</c:v>
                </c:pt>
                <c:pt idx="23603">
                  <c:v>44159.238194444442</c:v>
                </c:pt>
                <c:pt idx="23604">
                  <c:v>44176.397916666669</c:v>
                </c:pt>
                <c:pt idx="23605">
                  <c:v>44221.438888888886</c:v>
                </c:pt>
                <c:pt idx="23606">
                  <c:v>44291.820833333331</c:v>
                </c:pt>
                <c:pt idx="23607">
                  <c:v>44331.008333333331</c:v>
                </c:pt>
                <c:pt idx="23608">
                  <c:v>44067.322916666664</c:v>
                </c:pt>
                <c:pt idx="23609">
                  <c:v>44277.301388888889</c:v>
                </c:pt>
                <c:pt idx="23610">
                  <c:v>44347.363888888889</c:v>
                </c:pt>
                <c:pt idx="23611">
                  <c:v>44171.261111111111</c:v>
                </c:pt>
                <c:pt idx="23612">
                  <c:v>44259.615277777775</c:v>
                </c:pt>
                <c:pt idx="23613">
                  <c:v>44305.130555555559</c:v>
                </c:pt>
                <c:pt idx="23614">
                  <c:v>44142.29583333333</c:v>
                </c:pt>
                <c:pt idx="23615">
                  <c:v>44164.865277777775</c:v>
                </c:pt>
                <c:pt idx="23616">
                  <c:v>44221.477083333331</c:v>
                </c:pt>
                <c:pt idx="23617">
                  <c:v>44261.488888888889</c:v>
                </c:pt>
                <c:pt idx="23618">
                  <c:v>44128.287499999999</c:v>
                </c:pt>
                <c:pt idx="23619">
                  <c:v>44300.484722222223</c:v>
                </c:pt>
                <c:pt idx="23620">
                  <c:v>44231.111805555556</c:v>
                </c:pt>
                <c:pt idx="23621">
                  <c:v>44341.161111111112</c:v>
                </c:pt>
                <c:pt idx="23622">
                  <c:v>44224.729861111111</c:v>
                </c:pt>
                <c:pt idx="23623">
                  <c:v>44317.673611111109</c:v>
                </c:pt>
                <c:pt idx="23624">
                  <c:v>44349.666666666664</c:v>
                </c:pt>
                <c:pt idx="23625">
                  <c:v>44333.327777777777</c:v>
                </c:pt>
                <c:pt idx="23626">
                  <c:v>44334.571527777778</c:v>
                </c:pt>
                <c:pt idx="23627">
                  <c:v>44177.959027777775</c:v>
                </c:pt>
                <c:pt idx="23628">
                  <c:v>44180.539583333331</c:v>
                </c:pt>
                <c:pt idx="23629">
                  <c:v>44160.018750000003</c:v>
                </c:pt>
                <c:pt idx="23630">
                  <c:v>44004.329861111109</c:v>
                </c:pt>
                <c:pt idx="23631">
                  <c:v>44335.93472222222</c:v>
                </c:pt>
                <c:pt idx="23632">
                  <c:v>44109.229166666664</c:v>
                </c:pt>
                <c:pt idx="23633">
                  <c:v>44196.341666666667</c:v>
                </c:pt>
                <c:pt idx="23634">
                  <c:v>44117.324999999997</c:v>
                </c:pt>
                <c:pt idx="23635">
                  <c:v>44319.515972222223</c:v>
                </c:pt>
                <c:pt idx="23636">
                  <c:v>44323.166666666664</c:v>
                </c:pt>
                <c:pt idx="23637">
                  <c:v>44352.20416666667</c:v>
                </c:pt>
                <c:pt idx="23638">
                  <c:v>44346.955555555556</c:v>
                </c:pt>
                <c:pt idx="23639">
                  <c:v>44055.98333333333</c:v>
                </c:pt>
                <c:pt idx="23640">
                  <c:v>44187.669444444444</c:v>
                </c:pt>
                <c:pt idx="23641">
                  <c:v>44360.750694444447</c:v>
                </c:pt>
                <c:pt idx="23642">
                  <c:v>44203.728472222225</c:v>
                </c:pt>
                <c:pt idx="23643">
                  <c:v>44163.987500000003</c:v>
                </c:pt>
                <c:pt idx="23644">
                  <c:v>44084.665277777778</c:v>
                </c:pt>
                <c:pt idx="23645">
                  <c:v>44174.246527777781</c:v>
                </c:pt>
                <c:pt idx="23646">
                  <c:v>44086.055555555555</c:v>
                </c:pt>
                <c:pt idx="23647">
                  <c:v>44056.193749999999</c:v>
                </c:pt>
                <c:pt idx="23648">
                  <c:v>44218.006944444445</c:v>
                </c:pt>
                <c:pt idx="23649">
                  <c:v>44027.614583333336</c:v>
                </c:pt>
                <c:pt idx="23650">
                  <c:v>44365.334027777775</c:v>
                </c:pt>
                <c:pt idx="23651">
                  <c:v>44325.504166666666</c:v>
                </c:pt>
                <c:pt idx="23652">
                  <c:v>44296.585416666669</c:v>
                </c:pt>
                <c:pt idx="23653">
                  <c:v>44035.70416666667</c:v>
                </c:pt>
                <c:pt idx="23654">
                  <c:v>44247.961805555555</c:v>
                </c:pt>
                <c:pt idx="23655">
                  <c:v>44171.650694444441</c:v>
                </c:pt>
                <c:pt idx="23656">
                  <c:v>44350.926388888889</c:v>
                </c:pt>
                <c:pt idx="23657">
                  <c:v>44270.509722222225</c:v>
                </c:pt>
                <c:pt idx="23658">
                  <c:v>44102.714583333334</c:v>
                </c:pt>
                <c:pt idx="23659">
                  <c:v>44156.040277777778</c:v>
                </c:pt>
                <c:pt idx="23660">
                  <c:v>44179.170138888891</c:v>
                </c:pt>
                <c:pt idx="23661">
                  <c:v>44230.577777777777</c:v>
                </c:pt>
                <c:pt idx="23662">
                  <c:v>44114.375694444447</c:v>
                </c:pt>
                <c:pt idx="23663">
                  <c:v>44040.599305555559</c:v>
                </c:pt>
                <c:pt idx="23664">
                  <c:v>44224.470833333333</c:v>
                </c:pt>
                <c:pt idx="23665">
                  <c:v>44099.049305555556</c:v>
                </c:pt>
                <c:pt idx="23666">
                  <c:v>44226.245138888888</c:v>
                </c:pt>
                <c:pt idx="23667">
                  <c:v>44248.421527777777</c:v>
                </c:pt>
                <c:pt idx="23668">
                  <c:v>44057.713194444441</c:v>
                </c:pt>
                <c:pt idx="23669">
                  <c:v>44005.35833333333</c:v>
                </c:pt>
                <c:pt idx="23670">
                  <c:v>44098.809027777781</c:v>
                </c:pt>
                <c:pt idx="23671">
                  <c:v>44259.129861111112</c:v>
                </c:pt>
                <c:pt idx="23672">
                  <c:v>44122.859722222223</c:v>
                </c:pt>
                <c:pt idx="23673">
                  <c:v>44274.818749999999</c:v>
                </c:pt>
                <c:pt idx="23674">
                  <c:v>44192.53125</c:v>
                </c:pt>
                <c:pt idx="23675">
                  <c:v>44018.343055555553</c:v>
                </c:pt>
                <c:pt idx="23676">
                  <c:v>44224.123611111114</c:v>
                </c:pt>
                <c:pt idx="23677">
                  <c:v>44365.022916666669</c:v>
                </c:pt>
                <c:pt idx="23678">
                  <c:v>44005.98541666667</c:v>
                </c:pt>
                <c:pt idx="23679">
                  <c:v>44322.24722222222</c:v>
                </c:pt>
                <c:pt idx="23680">
                  <c:v>44202.386111111111</c:v>
                </c:pt>
                <c:pt idx="23681">
                  <c:v>44175.695138888892</c:v>
                </c:pt>
                <c:pt idx="23682">
                  <c:v>44098.225694444445</c:v>
                </c:pt>
                <c:pt idx="23683">
                  <c:v>44298.686111111114</c:v>
                </c:pt>
                <c:pt idx="23684">
                  <c:v>44258.00277777778</c:v>
                </c:pt>
                <c:pt idx="23685">
                  <c:v>44271.51666666667</c:v>
                </c:pt>
                <c:pt idx="23686">
                  <c:v>44155.763194444444</c:v>
                </c:pt>
                <c:pt idx="23687">
                  <c:v>44024.666666666664</c:v>
                </c:pt>
                <c:pt idx="23688">
                  <c:v>44073.992361111108</c:v>
                </c:pt>
                <c:pt idx="23689">
                  <c:v>44016.831250000003</c:v>
                </c:pt>
                <c:pt idx="23690">
                  <c:v>44286.14166666667</c:v>
                </c:pt>
                <c:pt idx="23691">
                  <c:v>44108.196527777778</c:v>
                </c:pt>
                <c:pt idx="23692">
                  <c:v>44195.395833333336</c:v>
                </c:pt>
                <c:pt idx="23693">
                  <c:v>44054.878472222219</c:v>
                </c:pt>
                <c:pt idx="23694">
                  <c:v>44075.536111111112</c:v>
                </c:pt>
                <c:pt idx="23695">
                  <c:v>44159.902083333334</c:v>
                </c:pt>
                <c:pt idx="23696">
                  <c:v>44180.388888888891</c:v>
                </c:pt>
                <c:pt idx="23697">
                  <c:v>44329.813194444447</c:v>
                </c:pt>
                <c:pt idx="23698">
                  <c:v>44265.474305555559</c:v>
                </c:pt>
                <c:pt idx="23699">
                  <c:v>44043.00277777778</c:v>
                </c:pt>
                <c:pt idx="23700">
                  <c:v>44189.179166666669</c:v>
                </c:pt>
                <c:pt idx="23701">
                  <c:v>44267.775000000001</c:v>
                </c:pt>
                <c:pt idx="23702">
                  <c:v>44057.806250000001</c:v>
                </c:pt>
                <c:pt idx="23703">
                  <c:v>44235.138888888891</c:v>
                </c:pt>
                <c:pt idx="23704">
                  <c:v>44242.386111111111</c:v>
                </c:pt>
                <c:pt idx="23705">
                  <c:v>44198.332638888889</c:v>
                </c:pt>
                <c:pt idx="23706">
                  <c:v>44155.949305555558</c:v>
                </c:pt>
                <c:pt idx="23707">
                  <c:v>44242.872916666667</c:v>
                </c:pt>
                <c:pt idx="23708">
                  <c:v>44060.843055555553</c:v>
                </c:pt>
                <c:pt idx="23709">
                  <c:v>44124.383333333331</c:v>
                </c:pt>
                <c:pt idx="23710">
                  <c:v>44096.894444444442</c:v>
                </c:pt>
                <c:pt idx="23711">
                  <c:v>44098.986805555556</c:v>
                </c:pt>
                <c:pt idx="23712">
                  <c:v>44142.478472222225</c:v>
                </c:pt>
                <c:pt idx="23713">
                  <c:v>44139.756944444445</c:v>
                </c:pt>
                <c:pt idx="23714">
                  <c:v>44172.84375</c:v>
                </c:pt>
                <c:pt idx="23715">
                  <c:v>44111.962500000001</c:v>
                </c:pt>
                <c:pt idx="23716">
                  <c:v>44116.688194444447</c:v>
                </c:pt>
                <c:pt idx="23717">
                  <c:v>44199.530555555553</c:v>
                </c:pt>
                <c:pt idx="23718">
                  <c:v>44097.575694444444</c:v>
                </c:pt>
                <c:pt idx="23719">
                  <c:v>44234.703472222223</c:v>
                </c:pt>
                <c:pt idx="23720">
                  <c:v>44053.340277777781</c:v>
                </c:pt>
                <c:pt idx="23721">
                  <c:v>44329.325694444444</c:v>
                </c:pt>
                <c:pt idx="23722">
                  <c:v>44096.526388888888</c:v>
                </c:pt>
                <c:pt idx="23723">
                  <c:v>44363.710416666669</c:v>
                </c:pt>
                <c:pt idx="23724">
                  <c:v>44155.479166666664</c:v>
                </c:pt>
                <c:pt idx="23725">
                  <c:v>44272.356944444444</c:v>
                </c:pt>
                <c:pt idx="23726">
                  <c:v>44121.398611111108</c:v>
                </c:pt>
                <c:pt idx="23727">
                  <c:v>44311.076388888891</c:v>
                </c:pt>
                <c:pt idx="23728">
                  <c:v>44312.87777777778</c:v>
                </c:pt>
                <c:pt idx="23729">
                  <c:v>44213.853472222225</c:v>
                </c:pt>
                <c:pt idx="23730">
                  <c:v>44354.275000000001</c:v>
                </c:pt>
                <c:pt idx="23731">
                  <c:v>44105.481249999997</c:v>
                </c:pt>
                <c:pt idx="23732">
                  <c:v>44251.326388888891</c:v>
                </c:pt>
                <c:pt idx="23733">
                  <c:v>44134.438888888886</c:v>
                </c:pt>
                <c:pt idx="23734">
                  <c:v>44086.984027777777</c:v>
                </c:pt>
                <c:pt idx="23735">
                  <c:v>44165.803472222222</c:v>
                </c:pt>
                <c:pt idx="23736">
                  <c:v>44032.984027777777</c:v>
                </c:pt>
                <c:pt idx="23737">
                  <c:v>44184.686805555553</c:v>
                </c:pt>
                <c:pt idx="23738">
                  <c:v>44035.410416666666</c:v>
                </c:pt>
                <c:pt idx="23739">
                  <c:v>44306.095833333333</c:v>
                </c:pt>
                <c:pt idx="23740">
                  <c:v>44292.913194444445</c:v>
                </c:pt>
                <c:pt idx="23741">
                  <c:v>44073.417361111111</c:v>
                </c:pt>
                <c:pt idx="23742">
                  <c:v>44244.757638888892</c:v>
                </c:pt>
                <c:pt idx="23743">
                  <c:v>44007.495138888888</c:v>
                </c:pt>
                <c:pt idx="23744">
                  <c:v>44008.364583333336</c:v>
                </c:pt>
                <c:pt idx="23745">
                  <c:v>44238.961805555555</c:v>
                </c:pt>
                <c:pt idx="23746">
                  <c:v>44098.948611111111</c:v>
                </c:pt>
                <c:pt idx="23747">
                  <c:v>44066.977083333331</c:v>
                </c:pt>
                <c:pt idx="23748">
                  <c:v>44201.738888888889</c:v>
                </c:pt>
                <c:pt idx="23749">
                  <c:v>44312.854166666664</c:v>
                </c:pt>
                <c:pt idx="23750">
                  <c:v>44345.027777777781</c:v>
                </c:pt>
                <c:pt idx="23751">
                  <c:v>44281.223611111112</c:v>
                </c:pt>
                <c:pt idx="23752">
                  <c:v>44278.436111111114</c:v>
                </c:pt>
                <c:pt idx="23753">
                  <c:v>44022.424305555556</c:v>
                </c:pt>
                <c:pt idx="23754">
                  <c:v>44205.967361111114</c:v>
                </c:pt>
                <c:pt idx="23755">
                  <c:v>44110.479166666664</c:v>
                </c:pt>
                <c:pt idx="23756">
                  <c:v>44349.306944444441</c:v>
                </c:pt>
                <c:pt idx="23757">
                  <c:v>44192.161111111112</c:v>
                </c:pt>
                <c:pt idx="23758">
                  <c:v>44154.713888888888</c:v>
                </c:pt>
                <c:pt idx="23759">
                  <c:v>44214.122916666667</c:v>
                </c:pt>
                <c:pt idx="23760">
                  <c:v>44185.743750000001</c:v>
                </c:pt>
                <c:pt idx="23761">
                  <c:v>44107.431944444441</c:v>
                </c:pt>
                <c:pt idx="23762">
                  <c:v>44076.133333333331</c:v>
                </c:pt>
                <c:pt idx="23763">
                  <c:v>44179.806250000001</c:v>
                </c:pt>
                <c:pt idx="23764">
                  <c:v>44135.818055555559</c:v>
                </c:pt>
                <c:pt idx="23765">
                  <c:v>44238.039583333331</c:v>
                </c:pt>
                <c:pt idx="23766">
                  <c:v>44199.488194444442</c:v>
                </c:pt>
                <c:pt idx="23767">
                  <c:v>44090.785416666666</c:v>
                </c:pt>
                <c:pt idx="23768">
                  <c:v>44034.12222222222</c:v>
                </c:pt>
                <c:pt idx="23769">
                  <c:v>44013.157638888886</c:v>
                </c:pt>
                <c:pt idx="23770">
                  <c:v>44231.579861111109</c:v>
                </c:pt>
                <c:pt idx="23771">
                  <c:v>44318.260416666664</c:v>
                </c:pt>
                <c:pt idx="23772">
                  <c:v>44060.089583333334</c:v>
                </c:pt>
                <c:pt idx="23773">
                  <c:v>44192.270833333336</c:v>
                </c:pt>
                <c:pt idx="23774">
                  <c:v>44208.806944444441</c:v>
                </c:pt>
                <c:pt idx="23775">
                  <c:v>44032.655555555553</c:v>
                </c:pt>
                <c:pt idx="23776">
                  <c:v>44237.484722222223</c:v>
                </c:pt>
                <c:pt idx="23777">
                  <c:v>44129.492361111108</c:v>
                </c:pt>
                <c:pt idx="23778">
                  <c:v>44026.386805555558</c:v>
                </c:pt>
                <c:pt idx="23779">
                  <c:v>44239.828472222223</c:v>
                </c:pt>
                <c:pt idx="23780">
                  <c:v>44084.888888888891</c:v>
                </c:pt>
                <c:pt idx="23781">
                  <c:v>44256.813888888886</c:v>
                </c:pt>
                <c:pt idx="23782">
                  <c:v>44050.969444444447</c:v>
                </c:pt>
                <c:pt idx="23783">
                  <c:v>44144.828472222223</c:v>
                </c:pt>
                <c:pt idx="23784">
                  <c:v>44243.55972222222</c:v>
                </c:pt>
                <c:pt idx="23785">
                  <c:v>44126.678472222222</c:v>
                </c:pt>
                <c:pt idx="23786">
                  <c:v>44278.34097222222</c:v>
                </c:pt>
                <c:pt idx="23787">
                  <c:v>44291.15347222222</c:v>
                </c:pt>
                <c:pt idx="23788">
                  <c:v>44078.38958333333</c:v>
                </c:pt>
                <c:pt idx="23789">
                  <c:v>44170.640277777777</c:v>
                </c:pt>
                <c:pt idx="23790">
                  <c:v>44149.484722222223</c:v>
                </c:pt>
                <c:pt idx="23791">
                  <c:v>44311.268055555556</c:v>
                </c:pt>
                <c:pt idx="23792">
                  <c:v>44085.870138888888</c:v>
                </c:pt>
                <c:pt idx="23793">
                  <c:v>44236.665972222225</c:v>
                </c:pt>
                <c:pt idx="23794">
                  <c:v>44145.914583333331</c:v>
                </c:pt>
                <c:pt idx="23795">
                  <c:v>44232.909722222219</c:v>
                </c:pt>
                <c:pt idx="23796">
                  <c:v>44115.599305555559</c:v>
                </c:pt>
                <c:pt idx="23797">
                  <c:v>44029.026388888888</c:v>
                </c:pt>
                <c:pt idx="23798">
                  <c:v>44251.6875</c:v>
                </c:pt>
                <c:pt idx="23799">
                  <c:v>44048.243055555555</c:v>
                </c:pt>
                <c:pt idx="23800">
                  <c:v>44148.571527777778</c:v>
                </c:pt>
                <c:pt idx="23801">
                  <c:v>44089.948611111111</c:v>
                </c:pt>
                <c:pt idx="23802">
                  <c:v>44278.334027777775</c:v>
                </c:pt>
                <c:pt idx="23803">
                  <c:v>44353.012499999997</c:v>
                </c:pt>
                <c:pt idx="23804">
                  <c:v>44072.956250000003</c:v>
                </c:pt>
                <c:pt idx="23805">
                  <c:v>44096.142361111109</c:v>
                </c:pt>
                <c:pt idx="23806">
                  <c:v>44209.27847222222</c:v>
                </c:pt>
                <c:pt idx="23807">
                  <c:v>44318.369444444441</c:v>
                </c:pt>
                <c:pt idx="23808">
                  <c:v>44303.291666666664</c:v>
                </c:pt>
                <c:pt idx="23809">
                  <c:v>44352.341666666667</c:v>
                </c:pt>
                <c:pt idx="23810">
                  <c:v>44257.45416666667</c:v>
                </c:pt>
                <c:pt idx="23811">
                  <c:v>44113.318055555559</c:v>
                </c:pt>
                <c:pt idx="23812">
                  <c:v>44337.354861111111</c:v>
                </c:pt>
                <c:pt idx="23813">
                  <c:v>44221.55972222222</c:v>
                </c:pt>
                <c:pt idx="23814">
                  <c:v>44212.584722222222</c:v>
                </c:pt>
                <c:pt idx="23815">
                  <c:v>44299.429861111108</c:v>
                </c:pt>
                <c:pt idx="23816">
                  <c:v>44022.976388888892</c:v>
                </c:pt>
                <c:pt idx="23817">
                  <c:v>44273.834027777775</c:v>
                </c:pt>
                <c:pt idx="23818">
                  <c:v>44272.025694444441</c:v>
                </c:pt>
                <c:pt idx="23819">
                  <c:v>44103.044444444444</c:v>
                </c:pt>
                <c:pt idx="23820">
                  <c:v>44321.947916666664</c:v>
                </c:pt>
                <c:pt idx="23821">
                  <c:v>44137.044444444444</c:v>
                </c:pt>
                <c:pt idx="23822">
                  <c:v>44076.436805555553</c:v>
                </c:pt>
                <c:pt idx="23823">
                  <c:v>44252.754166666666</c:v>
                </c:pt>
                <c:pt idx="23824">
                  <c:v>44131.117361111108</c:v>
                </c:pt>
                <c:pt idx="23825">
                  <c:v>44283.236805555556</c:v>
                </c:pt>
                <c:pt idx="23826">
                  <c:v>44147.421527777777</c:v>
                </c:pt>
                <c:pt idx="23827">
                  <c:v>44252.063194444447</c:v>
                </c:pt>
                <c:pt idx="23828">
                  <c:v>44229.939583333333</c:v>
                </c:pt>
                <c:pt idx="23829">
                  <c:v>44094.942361111112</c:v>
                </c:pt>
                <c:pt idx="23830">
                  <c:v>44052.707638888889</c:v>
                </c:pt>
                <c:pt idx="23831">
                  <c:v>44211.770833333336</c:v>
                </c:pt>
                <c:pt idx="23832">
                  <c:v>44084.303472222222</c:v>
                </c:pt>
                <c:pt idx="23833">
                  <c:v>44199.230555555558</c:v>
                </c:pt>
                <c:pt idx="23834">
                  <c:v>44345.17291666667</c:v>
                </c:pt>
                <c:pt idx="23835">
                  <c:v>44326.245833333334</c:v>
                </c:pt>
                <c:pt idx="23836">
                  <c:v>44081.232638888891</c:v>
                </c:pt>
                <c:pt idx="23837">
                  <c:v>44184.199305555558</c:v>
                </c:pt>
                <c:pt idx="23838">
                  <c:v>44062.401388888888</c:v>
                </c:pt>
                <c:pt idx="23839">
                  <c:v>44053.025000000001</c:v>
                </c:pt>
                <c:pt idx="23840">
                  <c:v>44013.977083333331</c:v>
                </c:pt>
                <c:pt idx="23841">
                  <c:v>44205.036111111112</c:v>
                </c:pt>
                <c:pt idx="23842">
                  <c:v>44345.970138888886</c:v>
                </c:pt>
                <c:pt idx="23843">
                  <c:v>44353.772222222222</c:v>
                </c:pt>
                <c:pt idx="23844">
                  <c:v>44035.478472222225</c:v>
                </c:pt>
                <c:pt idx="23845">
                  <c:v>44234.535416666666</c:v>
                </c:pt>
                <c:pt idx="23846">
                  <c:v>44241.727083333331</c:v>
                </c:pt>
                <c:pt idx="23847">
                  <c:v>44166.361805555556</c:v>
                </c:pt>
                <c:pt idx="23848">
                  <c:v>44268.503472222219</c:v>
                </c:pt>
                <c:pt idx="23849">
                  <c:v>44275.927777777775</c:v>
                </c:pt>
                <c:pt idx="23850">
                  <c:v>44205.669444444444</c:v>
                </c:pt>
                <c:pt idx="23851">
                  <c:v>44132.402777777781</c:v>
                </c:pt>
                <c:pt idx="23852">
                  <c:v>44303.107638888891</c:v>
                </c:pt>
                <c:pt idx="23853">
                  <c:v>44333.12777777778</c:v>
                </c:pt>
                <c:pt idx="23854">
                  <c:v>44086.011111111111</c:v>
                </c:pt>
                <c:pt idx="23855">
                  <c:v>44217.793749999997</c:v>
                </c:pt>
                <c:pt idx="23856">
                  <c:v>44331.027777777781</c:v>
                </c:pt>
                <c:pt idx="23857">
                  <c:v>44308.944444444445</c:v>
                </c:pt>
                <c:pt idx="23858">
                  <c:v>44152.25277777778</c:v>
                </c:pt>
                <c:pt idx="23859">
                  <c:v>44081.306250000001</c:v>
                </c:pt>
                <c:pt idx="23860">
                  <c:v>44178.148611111108</c:v>
                </c:pt>
                <c:pt idx="23861">
                  <c:v>44002.258333333331</c:v>
                </c:pt>
                <c:pt idx="23862">
                  <c:v>44147.313194444447</c:v>
                </c:pt>
                <c:pt idx="23863">
                  <c:v>44040.107638888891</c:v>
                </c:pt>
                <c:pt idx="23864">
                  <c:v>44118.079861111109</c:v>
                </c:pt>
                <c:pt idx="23865">
                  <c:v>44354.855555555558</c:v>
                </c:pt>
                <c:pt idx="23866">
                  <c:v>44159.161805555559</c:v>
                </c:pt>
                <c:pt idx="23867">
                  <c:v>44097.022916666669</c:v>
                </c:pt>
                <c:pt idx="23868">
                  <c:v>44135.6875</c:v>
                </c:pt>
                <c:pt idx="23869">
                  <c:v>44194.305555555555</c:v>
                </c:pt>
                <c:pt idx="23870">
                  <c:v>44169.745138888888</c:v>
                </c:pt>
                <c:pt idx="23871">
                  <c:v>44276.810416666667</c:v>
                </c:pt>
                <c:pt idx="23872">
                  <c:v>44068.152083333334</c:v>
                </c:pt>
                <c:pt idx="23873">
                  <c:v>44230.022916666669</c:v>
                </c:pt>
                <c:pt idx="23874">
                  <c:v>44203.019444444442</c:v>
                </c:pt>
                <c:pt idx="23875">
                  <c:v>44116.147222222222</c:v>
                </c:pt>
                <c:pt idx="23876">
                  <c:v>44045.258333333331</c:v>
                </c:pt>
                <c:pt idx="23877">
                  <c:v>44359.995138888888</c:v>
                </c:pt>
                <c:pt idx="23878">
                  <c:v>44327.012499999997</c:v>
                </c:pt>
                <c:pt idx="23879">
                  <c:v>44267.06527777778</c:v>
                </c:pt>
                <c:pt idx="23880">
                  <c:v>44097.210416666669</c:v>
                </c:pt>
                <c:pt idx="23881">
                  <c:v>44196.080555555556</c:v>
                </c:pt>
                <c:pt idx="23882">
                  <c:v>44350.418749999997</c:v>
                </c:pt>
                <c:pt idx="23883">
                  <c:v>44098.004861111112</c:v>
                </c:pt>
                <c:pt idx="23884">
                  <c:v>44344.71597222222</c:v>
                </c:pt>
                <c:pt idx="23885">
                  <c:v>44164.730555555558</c:v>
                </c:pt>
                <c:pt idx="23886">
                  <c:v>44171.21597222222</c:v>
                </c:pt>
                <c:pt idx="23887">
                  <c:v>44248.976388888892</c:v>
                </c:pt>
                <c:pt idx="23888">
                  <c:v>44329.311111111114</c:v>
                </c:pt>
                <c:pt idx="23889">
                  <c:v>44087.022916666669</c:v>
                </c:pt>
                <c:pt idx="23890">
                  <c:v>44053.02847222222</c:v>
                </c:pt>
                <c:pt idx="23891">
                  <c:v>44138.56527777778</c:v>
                </c:pt>
                <c:pt idx="23892">
                  <c:v>44049.727777777778</c:v>
                </c:pt>
                <c:pt idx="23893">
                  <c:v>44310.773611111108</c:v>
                </c:pt>
                <c:pt idx="23894">
                  <c:v>44341.326388888891</c:v>
                </c:pt>
                <c:pt idx="23895">
                  <c:v>44312.76666666667</c:v>
                </c:pt>
                <c:pt idx="23896">
                  <c:v>44019.55972222222</c:v>
                </c:pt>
                <c:pt idx="23897">
                  <c:v>44197.892361111109</c:v>
                </c:pt>
                <c:pt idx="23898">
                  <c:v>44318.508333333331</c:v>
                </c:pt>
                <c:pt idx="23899">
                  <c:v>44060.517361111109</c:v>
                </c:pt>
                <c:pt idx="23900">
                  <c:v>44136.929861111108</c:v>
                </c:pt>
                <c:pt idx="23901">
                  <c:v>44019.36041666667</c:v>
                </c:pt>
                <c:pt idx="23902">
                  <c:v>44005.34652777778</c:v>
                </c:pt>
                <c:pt idx="23903">
                  <c:v>44070.438194444447</c:v>
                </c:pt>
                <c:pt idx="23904">
                  <c:v>44056.474999999999</c:v>
                </c:pt>
                <c:pt idx="23905">
                  <c:v>44199.319444444445</c:v>
                </c:pt>
                <c:pt idx="23906">
                  <c:v>44176.103472222225</c:v>
                </c:pt>
                <c:pt idx="23907">
                  <c:v>44212.234027777777</c:v>
                </c:pt>
                <c:pt idx="23908">
                  <c:v>44041.425694444442</c:v>
                </c:pt>
                <c:pt idx="23909">
                  <c:v>44267.313194444447</c:v>
                </c:pt>
                <c:pt idx="23910">
                  <c:v>44223.76666666667</c:v>
                </c:pt>
                <c:pt idx="23911">
                  <c:v>44323.101388888892</c:v>
                </c:pt>
                <c:pt idx="23912">
                  <c:v>44045.993055555555</c:v>
                </c:pt>
                <c:pt idx="23913">
                  <c:v>44050.634722222225</c:v>
                </c:pt>
                <c:pt idx="23914">
                  <c:v>44191.336111111108</c:v>
                </c:pt>
                <c:pt idx="23915">
                  <c:v>44238.555555555555</c:v>
                </c:pt>
                <c:pt idx="23916">
                  <c:v>44205.65902777778</c:v>
                </c:pt>
                <c:pt idx="23917">
                  <c:v>44361.380555555559</c:v>
                </c:pt>
                <c:pt idx="23918">
                  <c:v>44164.007638888892</c:v>
                </c:pt>
                <c:pt idx="23919">
                  <c:v>44124.602777777778</c:v>
                </c:pt>
                <c:pt idx="23920">
                  <c:v>44143.553472222222</c:v>
                </c:pt>
                <c:pt idx="23921">
                  <c:v>44067.862500000003</c:v>
                </c:pt>
                <c:pt idx="23922">
                  <c:v>44244.767361111109</c:v>
                </c:pt>
                <c:pt idx="23923">
                  <c:v>44260.415972222225</c:v>
                </c:pt>
                <c:pt idx="23924">
                  <c:v>44347.339583333334</c:v>
                </c:pt>
                <c:pt idx="23925">
                  <c:v>44305.644444444442</c:v>
                </c:pt>
                <c:pt idx="23926">
                  <c:v>44341.40625</c:v>
                </c:pt>
                <c:pt idx="23927">
                  <c:v>44305.776388888888</c:v>
                </c:pt>
                <c:pt idx="23928">
                  <c:v>44355.411805555559</c:v>
                </c:pt>
                <c:pt idx="23929">
                  <c:v>44304.105555555558</c:v>
                </c:pt>
                <c:pt idx="23930">
                  <c:v>44036.442361111112</c:v>
                </c:pt>
                <c:pt idx="23931">
                  <c:v>44338.29583333333</c:v>
                </c:pt>
                <c:pt idx="23932">
                  <c:v>44355.306944444441</c:v>
                </c:pt>
                <c:pt idx="23933">
                  <c:v>44230.386805555558</c:v>
                </c:pt>
                <c:pt idx="23934">
                  <c:v>44360.40902777778</c:v>
                </c:pt>
                <c:pt idx="23935">
                  <c:v>44205.722222222219</c:v>
                </c:pt>
                <c:pt idx="23936">
                  <c:v>44173.133333333331</c:v>
                </c:pt>
                <c:pt idx="23937">
                  <c:v>44231.613888888889</c:v>
                </c:pt>
                <c:pt idx="23938">
                  <c:v>44016.256944444445</c:v>
                </c:pt>
                <c:pt idx="23939">
                  <c:v>44290.5625</c:v>
                </c:pt>
                <c:pt idx="23940">
                  <c:v>44096.558333333334</c:v>
                </c:pt>
                <c:pt idx="23941">
                  <c:v>44072.351388888892</c:v>
                </c:pt>
                <c:pt idx="23942">
                  <c:v>44044.461111111108</c:v>
                </c:pt>
                <c:pt idx="23943">
                  <c:v>44193.82708333333</c:v>
                </c:pt>
                <c:pt idx="23944">
                  <c:v>44085.759027777778</c:v>
                </c:pt>
                <c:pt idx="23945">
                  <c:v>44364.69027777778</c:v>
                </c:pt>
                <c:pt idx="23946">
                  <c:v>44228.731944444444</c:v>
                </c:pt>
                <c:pt idx="23947">
                  <c:v>44344.896527777775</c:v>
                </c:pt>
                <c:pt idx="23948">
                  <c:v>44187.751388888886</c:v>
                </c:pt>
                <c:pt idx="23949">
                  <c:v>44164.119444444441</c:v>
                </c:pt>
                <c:pt idx="23950">
                  <c:v>44217.648611111108</c:v>
                </c:pt>
                <c:pt idx="23951">
                  <c:v>44205.032638888886</c:v>
                </c:pt>
                <c:pt idx="23952">
                  <c:v>44211.259722222225</c:v>
                </c:pt>
                <c:pt idx="23953">
                  <c:v>44323.121527777781</c:v>
                </c:pt>
                <c:pt idx="23954">
                  <c:v>44330.394444444442</c:v>
                </c:pt>
                <c:pt idx="23955">
                  <c:v>44321.351388888892</c:v>
                </c:pt>
                <c:pt idx="23956">
                  <c:v>44267.151388888888</c:v>
                </c:pt>
                <c:pt idx="23957">
                  <c:v>44214.759027777778</c:v>
                </c:pt>
                <c:pt idx="23958">
                  <c:v>44271.385416666664</c:v>
                </c:pt>
                <c:pt idx="23959">
                  <c:v>44228.329861111109</c:v>
                </c:pt>
                <c:pt idx="23960">
                  <c:v>44275.111111111109</c:v>
                </c:pt>
                <c:pt idx="23961">
                  <c:v>44234.168749999997</c:v>
                </c:pt>
                <c:pt idx="23962">
                  <c:v>44245.636111111111</c:v>
                </c:pt>
                <c:pt idx="23963">
                  <c:v>44034.64166666667</c:v>
                </c:pt>
                <c:pt idx="23964">
                  <c:v>44280.113194444442</c:v>
                </c:pt>
                <c:pt idx="23965">
                  <c:v>44107.884027777778</c:v>
                </c:pt>
                <c:pt idx="23966">
                  <c:v>44363.494444444441</c:v>
                </c:pt>
                <c:pt idx="23967">
                  <c:v>44220.388888888891</c:v>
                </c:pt>
                <c:pt idx="23968">
                  <c:v>44143.615972222222</c:v>
                </c:pt>
                <c:pt idx="23969">
                  <c:v>44164.204861111109</c:v>
                </c:pt>
                <c:pt idx="23970">
                  <c:v>44232.227777777778</c:v>
                </c:pt>
                <c:pt idx="23971">
                  <c:v>44293.161805555559</c:v>
                </c:pt>
                <c:pt idx="23972">
                  <c:v>44113.792361111111</c:v>
                </c:pt>
                <c:pt idx="23973">
                  <c:v>44316.790972222225</c:v>
                </c:pt>
                <c:pt idx="23974">
                  <c:v>44188.664583333331</c:v>
                </c:pt>
                <c:pt idx="23975">
                  <c:v>44350.46597222222</c:v>
                </c:pt>
                <c:pt idx="23976">
                  <c:v>44265.675000000003</c:v>
                </c:pt>
                <c:pt idx="23977">
                  <c:v>44280.520833333336</c:v>
                </c:pt>
                <c:pt idx="23978">
                  <c:v>44172.579861111109</c:v>
                </c:pt>
                <c:pt idx="23979">
                  <c:v>44013.927083333336</c:v>
                </c:pt>
                <c:pt idx="23980">
                  <c:v>44068.633333333331</c:v>
                </c:pt>
                <c:pt idx="23981">
                  <c:v>44364.999305555553</c:v>
                </c:pt>
                <c:pt idx="23982">
                  <c:v>44152.706944444442</c:v>
                </c:pt>
                <c:pt idx="23983">
                  <c:v>44219.237500000003</c:v>
                </c:pt>
                <c:pt idx="23984">
                  <c:v>44322.65625</c:v>
                </c:pt>
                <c:pt idx="23985">
                  <c:v>44182.838888888888</c:v>
                </c:pt>
                <c:pt idx="23986">
                  <c:v>44008.833333333336</c:v>
                </c:pt>
                <c:pt idx="23987">
                  <c:v>44277.765972222223</c:v>
                </c:pt>
                <c:pt idx="23988">
                  <c:v>44308.559027777781</c:v>
                </c:pt>
                <c:pt idx="23989">
                  <c:v>44327.351388888892</c:v>
                </c:pt>
                <c:pt idx="23990">
                  <c:v>44270.869444444441</c:v>
                </c:pt>
                <c:pt idx="23991">
                  <c:v>44232.489583333336</c:v>
                </c:pt>
                <c:pt idx="23992">
                  <c:v>44237.368055555555</c:v>
                </c:pt>
                <c:pt idx="23993">
                  <c:v>44093.597222222219</c:v>
                </c:pt>
                <c:pt idx="23994">
                  <c:v>44299.034722222219</c:v>
                </c:pt>
                <c:pt idx="23995">
                  <c:v>44202.231249999997</c:v>
                </c:pt>
                <c:pt idx="23996">
                  <c:v>44258.939583333333</c:v>
                </c:pt>
                <c:pt idx="23997">
                  <c:v>44147.117361111108</c:v>
                </c:pt>
                <c:pt idx="23998">
                  <c:v>44141.049305555556</c:v>
                </c:pt>
                <c:pt idx="23999">
                  <c:v>44173.586805555555</c:v>
                </c:pt>
                <c:pt idx="24000">
                  <c:v>44270.585416666669</c:v>
                </c:pt>
                <c:pt idx="24001">
                  <c:v>44147.101388888892</c:v>
                </c:pt>
                <c:pt idx="24002">
                  <c:v>44155.79583333333</c:v>
                </c:pt>
                <c:pt idx="24003">
                  <c:v>44007.930555555555</c:v>
                </c:pt>
                <c:pt idx="24004">
                  <c:v>44267.388194444444</c:v>
                </c:pt>
                <c:pt idx="24005">
                  <c:v>44068.094444444447</c:v>
                </c:pt>
                <c:pt idx="24006">
                  <c:v>44221.790277777778</c:v>
                </c:pt>
                <c:pt idx="24007">
                  <c:v>44133.886805555558</c:v>
                </c:pt>
                <c:pt idx="24008">
                  <c:v>44291.400694444441</c:v>
                </c:pt>
                <c:pt idx="24009">
                  <c:v>44190.002083333333</c:v>
                </c:pt>
                <c:pt idx="24010">
                  <c:v>44119.498611111114</c:v>
                </c:pt>
                <c:pt idx="24011">
                  <c:v>44136.470138888886</c:v>
                </c:pt>
                <c:pt idx="24012">
                  <c:v>44185.034722222219</c:v>
                </c:pt>
                <c:pt idx="24013">
                  <c:v>44349.915277777778</c:v>
                </c:pt>
                <c:pt idx="24014">
                  <c:v>44138.613194444442</c:v>
                </c:pt>
                <c:pt idx="24015">
                  <c:v>44109.922222222223</c:v>
                </c:pt>
                <c:pt idx="24016">
                  <c:v>44284.17291666667</c:v>
                </c:pt>
                <c:pt idx="24017">
                  <c:v>44023.118750000001</c:v>
                </c:pt>
                <c:pt idx="24018">
                  <c:v>44192.184027777781</c:v>
                </c:pt>
                <c:pt idx="24019">
                  <c:v>44134.431944444441</c:v>
                </c:pt>
                <c:pt idx="24020">
                  <c:v>44307.6</c:v>
                </c:pt>
                <c:pt idx="24021">
                  <c:v>44244.779166666667</c:v>
                </c:pt>
                <c:pt idx="24022">
                  <c:v>44185.449305555558</c:v>
                </c:pt>
                <c:pt idx="24023">
                  <c:v>44263.632638888892</c:v>
                </c:pt>
                <c:pt idx="24024">
                  <c:v>44147.008333333331</c:v>
                </c:pt>
                <c:pt idx="24025">
                  <c:v>44288.598611111112</c:v>
                </c:pt>
                <c:pt idx="24026">
                  <c:v>44240.168749999997</c:v>
                </c:pt>
                <c:pt idx="24027">
                  <c:v>44331.904861111114</c:v>
                </c:pt>
                <c:pt idx="24028">
                  <c:v>44264.223611111112</c:v>
                </c:pt>
                <c:pt idx="24029">
                  <c:v>44146.163888888892</c:v>
                </c:pt>
                <c:pt idx="24030">
                  <c:v>44146.444444444445</c:v>
                </c:pt>
                <c:pt idx="24031">
                  <c:v>44104.507638888892</c:v>
                </c:pt>
                <c:pt idx="24032">
                  <c:v>44074.524305555555</c:v>
                </c:pt>
                <c:pt idx="24033">
                  <c:v>44339.658333333333</c:v>
                </c:pt>
                <c:pt idx="24034">
                  <c:v>44349.943055555559</c:v>
                </c:pt>
                <c:pt idx="24035">
                  <c:v>44102.120138888888</c:v>
                </c:pt>
                <c:pt idx="24036">
                  <c:v>44069.919444444444</c:v>
                </c:pt>
                <c:pt idx="24037">
                  <c:v>44215.993055555555</c:v>
                </c:pt>
                <c:pt idx="24038">
                  <c:v>44154.290972222225</c:v>
                </c:pt>
                <c:pt idx="24039">
                  <c:v>44125.788888888892</c:v>
                </c:pt>
                <c:pt idx="24040">
                  <c:v>44207.953472222223</c:v>
                </c:pt>
                <c:pt idx="24041">
                  <c:v>44054.884722222225</c:v>
                </c:pt>
                <c:pt idx="24042">
                  <c:v>44246.347222222219</c:v>
                </c:pt>
                <c:pt idx="24043">
                  <c:v>44066.214583333334</c:v>
                </c:pt>
                <c:pt idx="24044">
                  <c:v>44026.89166666667</c:v>
                </c:pt>
                <c:pt idx="24045">
                  <c:v>44067.442361111112</c:v>
                </c:pt>
                <c:pt idx="24046">
                  <c:v>44212.18472222222</c:v>
                </c:pt>
                <c:pt idx="24047">
                  <c:v>44364.60833333333</c:v>
                </c:pt>
                <c:pt idx="24048">
                  <c:v>44344.705555555556</c:v>
                </c:pt>
                <c:pt idx="24049">
                  <c:v>44210.09097222222</c:v>
                </c:pt>
                <c:pt idx="24050">
                  <c:v>44314.579861111109</c:v>
                </c:pt>
                <c:pt idx="24051">
                  <c:v>44159.915972222225</c:v>
                </c:pt>
                <c:pt idx="24052">
                  <c:v>44206.581944444442</c:v>
                </c:pt>
                <c:pt idx="24053">
                  <c:v>44219.470138888886</c:v>
                </c:pt>
                <c:pt idx="24054">
                  <c:v>44050.13958333333</c:v>
                </c:pt>
                <c:pt idx="24055">
                  <c:v>44244.438194444447</c:v>
                </c:pt>
                <c:pt idx="24056">
                  <c:v>44161.26666666667</c:v>
                </c:pt>
                <c:pt idx="24057">
                  <c:v>44070.133333333331</c:v>
                </c:pt>
                <c:pt idx="24058">
                  <c:v>44210.584027777775</c:v>
                </c:pt>
                <c:pt idx="24059">
                  <c:v>44013.616666666669</c:v>
                </c:pt>
                <c:pt idx="24060">
                  <c:v>44089.84097222222</c:v>
                </c:pt>
                <c:pt idx="24061">
                  <c:v>44262.57708333333</c:v>
                </c:pt>
                <c:pt idx="24062">
                  <c:v>44066.734722222223</c:v>
                </c:pt>
                <c:pt idx="24063">
                  <c:v>44200.642361111109</c:v>
                </c:pt>
                <c:pt idx="24064">
                  <c:v>44299.628472222219</c:v>
                </c:pt>
                <c:pt idx="24065">
                  <c:v>44337.075694444444</c:v>
                </c:pt>
                <c:pt idx="24066">
                  <c:v>44103.959722222222</c:v>
                </c:pt>
                <c:pt idx="24067">
                  <c:v>44243.907638888886</c:v>
                </c:pt>
                <c:pt idx="24068">
                  <c:v>44266.675000000003</c:v>
                </c:pt>
                <c:pt idx="24069">
                  <c:v>44156.268750000003</c:v>
                </c:pt>
                <c:pt idx="24070">
                  <c:v>44175.88958333333</c:v>
                </c:pt>
                <c:pt idx="24071">
                  <c:v>44007.138888888891</c:v>
                </c:pt>
                <c:pt idx="24072">
                  <c:v>44285.245833333334</c:v>
                </c:pt>
                <c:pt idx="24073">
                  <c:v>44009.487500000003</c:v>
                </c:pt>
                <c:pt idx="24074">
                  <c:v>44004.054166666669</c:v>
                </c:pt>
                <c:pt idx="24075">
                  <c:v>44024.618750000001</c:v>
                </c:pt>
                <c:pt idx="24076">
                  <c:v>44004.998611111114</c:v>
                </c:pt>
                <c:pt idx="24077">
                  <c:v>44022.513888888891</c:v>
                </c:pt>
                <c:pt idx="24078">
                  <c:v>44200.595833333333</c:v>
                </c:pt>
                <c:pt idx="24079">
                  <c:v>44308.289583333331</c:v>
                </c:pt>
                <c:pt idx="24080">
                  <c:v>44281.934027777781</c:v>
                </c:pt>
                <c:pt idx="24081">
                  <c:v>44197.563194444447</c:v>
                </c:pt>
                <c:pt idx="24082">
                  <c:v>44305.650694444441</c:v>
                </c:pt>
                <c:pt idx="24083">
                  <c:v>44304.762499999997</c:v>
                </c:pt>
                <c:pt idx="24084">
                  <c:v>44313.688888888886</c:v>
                </c:pt>
                <c:pt idx="24085">
                  <c:v>44243.71875</c:v>
                </c:pt>
                <c:pt idx="24086">
                  <c:v>44174.041666666664</c:v>
                </c:pt>
                <c:pt idx="24087">
                  <c:v>44108.832638888889</c:v>
                </c:pt>
                <c:pt idx="24088">
                  <c:v>44225.786111111112</c:v>
                </c:pt>
                <c:pt idx="24089">
                  <c:v>44014.051388888889</c:v>
                </c:pt>
                <c:pt idx="24090">
                  <c:v>44138.747916666667</c:v>
                </c:pt>
                <c:pt idx="24091">
                  <c:v>44335.671527777777</c:v>
                </c:pt>
                <c:pt idx="24092">
                  <c:v>44068.167361111111</c:v>
                </c:pt>
                <c:pt idx="24093">
                  <c:v>44021.004861111112</c:v>
                </c:pt>
                <c:pt idx="24094">
                  <c:v>44230.729166666664</c:v>
                </c:pt>
                <c:pt idx="24095">
                  <c:v>44220.955555555556</c:v>
                </c:pt>
                <c:pt idx="24096">
                  <c:v>44127.01666666667</c:v>
                </c:pt>
                <c:pt idx="24097">
                  <c:v>44215.877083333333</c:v>
                </c:pt>
                <c:pt idx="24098">
                  <c:v>44094.902777777781</c:v>
                </c:pt>
                <c:pt idx="24099">
                  <c:v>44013.369444444441</c:v>
                </c:pt>
                <c:pt idx="24100">
                  <c:v>44336.343055555553</c:v>
                </c:pt>
                <c:pt idx="24101">
                  <c:v>44191.368750000001</c:v>
                </c:pt>
                <c:pt idx="24102">
                  <c:v>44351.955555555556</c:v>
                </c:pt>
                <c:pt idx="24103">
                  <c:v>44060.421527777777</c:v>
                </c:pt>
                <c:pt idx="24104">
                  <c:v>44231.178472222222</c:v>
                </c:pt>
                <c:pt idx="24105">
                  <c:v>44349.867361111108</c:v>
                </c:pt>
                <c:pt idx="24106">
                  <c:v>44001.508333333331</c:v>
                </c:pt>
                <c:pt idx="24107">
                  <c:v>44160.319444444445</c:v>
                </c:pt>
                <c:pt idx="24108">
                  <c:v>44037.629861111112</c:v>
                </c:pt>
                <c:pt idx="24109">
                  <c:v>44317.475694444445</c:v>
                </c:pt>
                <c:pt idx="24110">
                  <c:v>44215.129861111112</c:v>
                </c:pt>
                <c:pt idx="24111">
                  <c:v>44048.673611111109</c:v>
                </c:pt>
                <c:pt idx="24112">
                  <c:v>44056.361111111109</c:v>
                </c:pt>
                <c:pt idx="24113">
                  <c:v>44363.711805555555</c:v>
                </c:pt>
                <c:pt idx="24114">
                  <c:v>44281.311111111114</c:v>
                </c:pt>
                <c:pt idx="24115">
                  <c:v>44129.194444444445</c:v>
                </c:pt>
                <c:pt idx="24116">
                  <c:v>44037.175000000003</c:v>
                </c:pt>
                <c:pt idx="24117">
                  <c:v>44196.26666666667</c:v>
                </c:pt>
                <c:pt idx="24118">
                  <c:v>44239.953472222223</c:v>
                </c:pt>
                <c:pt idx="24119">
                  <c:v>44185.149305555555</c:v>
                </c:pt>
                <c:pt idx="24120">
                  <c:v>44360.993750000001</c:v>
                </c:pt>
                <c:pt idx="24121">
                  <c:v>44306.265972222223</c:v>
                </c:pt>
                <c:pt idx="24122">
                  <c:v>44320.981944444444</c:v>
                </c:pt>
                <c:pt idx="24123">
                  <c:v>44326.970833333333</c:v>
                </c:pt>
                <c:pt idx="24124">
                  <c:v>44037.371527777781</c:v>
                </c:pt>
                <c:pt idx="24125">
                  <c:v>44037.464583333334</c:v>
                </c:pt>
                <c:pt idx="24126">
                  <c:v>44225.118750000001</c:v>
                </c:pt>
                <c:pt idx="24127">
                  <c:v>44285.886111111111</c:v>
                </c:pt>
                <c:pt idx="24128">
                  <c:v>44311.00277777778</c:v>
                </c:pt>
                <c:pt idx="24129">
                  <c:v>44162.45208333333</c:v>
                </c:pt>
                <c:pt idx="24130">
                  <c:v>44255.666666666664</c:v>
                </c:pt>
                <c:pt idx="24131">
                  <c:v>44262.101388888892</c:v>
                </c:pt>
                <c:pt idx="24132">
                  <c:v>44331.710416666669</c:v>
                </c:pt>
                <c:pt idx="24133">
                  <c:v>44326.913194444445</c:v>
                </c:pt>
                <c:pt idx="24134">
                  <c:v>44311.789583333331</c:v>
                </c:pt>
                <c:pt idx="24135">
                  <c:v>44170.734722222223</c:v>
                </c:pt>
                <c:pt idx="24136">
                  <c:v>44048.711111111108</c:v>
                </c:pt>
                <c:pt idx="24137">
                  <c:v>44031.48541666667</c:v>
                </c:pt>
                <c:pt idx="24138">
                  <c:v>44015.20208333333</c:v>
                </c:pt>
                <c:pt idx="24139">
                  <c:v>44092.02847222222</c:v>
                </c:pt>
                <c:pt idx="24140">
                  <c:v>44266.760416666664</c:v>
                </c:pt>
                <c:pt idx="24141">
                  <c:v>44027.908333333333</c:v>
                </c:pt>
                <c:pt idx="24142">
                  <c:v>44238.724305555559</c:v>
                </c:pt>
                <c:pt idx="24143">
                  <c:v>44256.42291666667</c:v>
                </c:pt>
                <c:pt idx="24144">
                  <c:v>44134.529166666667</c:v>
                </c:pt>
                <c:pt idx="24145">
                  <c:v>44022.869444444441</c:v>
                </c:pt>
                <c:pt idx="24146">
                  <c:v>44144.7</c:v>
                </c:pt>
                <c:pt idx="24147">
                  <c:v>44124.776388888888</c:v>
                </c:pt>
                <c:pt idx="24148">
                  <c:v>44156.591666666667</c:v>
                </c:pt>
                <c:pt idx="24149">
                  <c:v>44113.518055555556</c:v>
                </c:pt>
                <c:pt idx="24150">
                  <c:v>44136.081250000003</c:v>
                </c:pt>
                <c:pt idx="24151">
                  <c:v>44040.800000000003</c:v>
                </c:pt>
                <c:pt idx="24152">
                  <c:v>44023.699305555558</c:v>
                </c:pt>
                <c:pt idx="24153">
                  <c:v>44201.323611111111</c:v>
                </c:pt>
                <c:pt idx="24154">
                  <c:v>44233.379861111112</c:v>
                </c:pt>
                <c:pt idx="24155">
                  <c:v>44224.650694444441</c:v>
                </c:pt>
                <c:pt idx="24156">
                  <c:v>44317.39166666667</c:v>
                </c:pt>
                <c:pt idx="24157">
                  <c:v>44015.744444444441</c:v>
                </c:pt>
                <c:pt idx="24158">
                  <c:v>44001.790277777778</c:v>
                </c:pt>
                <c:pt idx="24159">
                  <c:v>44115.625</c:v>
                </c:pt>
                <c:pt idx="24160">
                  <c:v>44308.20208333333</c:v>
                </c:pt>
                <c:pt idx="24161">
                  <c:v>44054.335416666669</c:v>
                </c:pt>
                <c:pt idx="24162">
                  <c:v>44261.665277777778</c:v>
                </c:pt>
                <c:pt idx="24163">
                  <c:v>44100.798611111109</c:v>
                </c:pt>
                <c:pt idx="24164">
                  <c:v>44196.798611111109</c:v>
                </c:pt>
                <c:pt idx="24165">
                  <c:v>44267.775694444441</c:v>
                </c:pt>
                <c:pt idx="24166">
                  <c:v>44054.25</c:v>
                </c:pt>
                <c:pt idx="24167">
                  <c:v>44337.934027777781</c:v>
                </c:pt>
                <c:pt idx="24168">
                  <c:v>44171.019444444442</c:v>
                </c:pt>
                <c:pt idx="24169">
                  <c:v>44358.838888888888</c:v>
                </c:pt>
                <c:pt idx="24170">
                  <c:v>44287.243055555555</c:v>
                </c:pt>
                <c:pt idx="24171">
                  <c:v>44248.807638888888</c:v>
                </c:pt>
                <c:pt idx="24172">
                  <c:v>44132.997916666667</c:v>
                </c:pt>
                <c:pt idx="24173">
                  <c:v>44201.936805555553</c:v>
                </c:pt>
                <c:pt idx="24174">
                  <c:v>44174.376388888886</c:v>
                </c:pt>
                <c:pt idx="24175">
                  <c:v>44201.632638888892</c:v>
                </c:pt>
                <c:pt idx="24176">
                  <c:v>44306.479166666664</c:v>
                </c:pt>
                <c:pt idx="24177">
                  <c:v>44007.000694444447</c:v>
                </c:pt>
                <c:pt idx="24178">
                  <c:v>44045.487500000003</c:v>
                </c:pt>
                <c:pt idx="24179">
                  <c:v>44101.125694444447</c:v>
                </c:pt>
                <c:pt idx="24180">
                  <c:v>44105.67083333333</c:v>
                </c:pt>
                <c:pt idx="24181">
                  <c:v>44024.388194444444</c:v>
                </c:pt>
                <c:pt idx="24182">
                  <c:v>44175.822222222225</c:v>
                </c:pt>
                <c:pt idx="24183">
                  <c:v>44130.543055555558</c:v>
                </c:pt>
                <c:pt idx="24184">
                  <c:v>44263.460416666669</c:v>
                </c:pt>
                <c:pt idx="24185">
                  <c:v>44271.657638888886</c:v>
                </c:pt>
                <c:pt idx="24186">
                  <c:v>44044.131249999999</c:v>
                </c:pt>
                <c:pt idx="24187">
                  <c:v>44058.265277777777</c:v>
                </c:pt>
                <c:pt idx="24188">
                  <c:v>44095.74722222222</c:v>
                </c:pt>
                <c:pt idx="24189">
                  <c:v>44195.652777777781</c:v>
                </c:pt>
                <c:pt idx="24190">
                  <c:v>44053.160416666666</c:v>
                </c:pt>
                <c:pt idx="24191">
                  <c:v>44050.762499999997</c:v>
                </c:pt>
                <c:pt idx="24192">
                  <c:v>44052.897222222222</c:v>
                </c:pt>
                <c:pt idx="24193">
                  <c:v>44198.862500000003</c:v>
                </c:pt>
                <c:pt idx="24194">
                  <c:v>44203.603472222225</c:v>
                </c:pt>
                <c:pt idx="24195">
                  <c:v>44362.742361111108</c:v>
                </c:pt>
                <c:pt idx="24196">
                  <c:v>44277.34652777778</c:v>
                </c:pt>
                <c:pt idx="24197">
                  <c:v>44334.979861111111</c:v>
                </c:pt>
                <c:pt idx="24198">
                  <c:v>44195.018055555556</c:v>
                </c:pt>
                <c:pt idx="24199">
                  <c:v>44212.785416666666</c:v>
                </c:pt>
                <c:pt idx="24200">
                  <c:v>44133.386805555558</c:v>
                </c:pt>
                <c:pt idx="24201">
                  <c:v>44240.060416666667</c:v>
                </c:pt>
                <c:pt idx="24202">
                  <c:v>44347.328472222223</c:v>
                </c:pt>
                <c:pt idx="24203">
                  <c:v>44039.914583333331</c:v>
                </c:pt>
                <c:pt idx="24204">
                  <c:v>44167.555555555555</c:v>
                </c:pt>
                <c:pt idx="24205">
                  <c:v>44028.775694444441</c:v>
                </c:pt>
                <c:pt idx="24206">
                  <c:v>44232.786805555559</c:v>
                </c:pt>
                <c:pt idx="24207">
                  <c:v>44157.898611111108</c:v>
                </c:pt>
                <c:pt idx="24208">
                  <c:v>44196.59652777778</c:v>
                </c:pt>
                <c:pt idx="24209">
                  <c:v>44353.17083333333</c:v>
                </c:pt>
                <c:pt idx="24210">
                  <c:v>44293.438194444447</c:v>
                </c:pt>
                <c:pt idx="24211">
                  <c:v>44264.645138888889</c:v>
                </c:pt>
                <c:pt idx="24212">
                  <c:v>44270.15625</c:v>
                </c:pt>
                <c:pt idx="24213">
                  <c:v>44152.023611111108</c:v>
                </c:pt>
                <c:pt idx="24214">
                  <c:v>44280.347916666666</c:v>
                </c:pt>
                <c:pt idx="24215">
                  <c:v>44146.058333333334</c:v>
                </c:pt>
                <c:pt idx="24216">
                  <c:v>44215.565972222219</c:v>
                </c:pt>
                <c:pt idx="24217">
                  <c:v>44012.455555555556</c:v>
                </c:pt>
                <c:pt idx="24218">
                  <c:v>44218.978472222225</c:v>
                </c:pt>
                <c:pt idx="24219">
                  <c:v>44161.261805555558</c:v>
                </c:pt>
                <c:pt idx="24220">
                  <c:v>44124.731944444444</c:v>
                </c:pt>
                <c:pt idx="24221">
                  <c:v>44356.909722222219</c:v>
                </c:pt>
                <c:pt idx="24222">
                  <c:v>44141.113888888889</c:v>
                </c:pt>
                <c:pt idx="24223">
                  <c:v>44249.993055555555</c:v>
                </c:pt>
                <c:pt idx="24224">
                  <c:v>44281.788194444445</c:v>
                </c:pt>
                <c:pt idx="24225">
                  <c:v>44018.094444444447</c:v>
                </c:pt>
                <c:pt idx="24226">
                  <c:v>44338.87777777778</c:v>
                </c:pt>
                <c:pt idx="24227">
                  <c:v>44247.442361111112</c:v>
                </c:pt>
                <c:pt idx="24228">
                  <c:v>44143.505555555559</c:v>
                </c:pt>
                <c:pt idx="24229">
                  <c:v>44061.340277777781</c:v>
                </c:pt>
                <c:pt idx="24230">
                  <c:v>44215.475694444445</c:v>
                </c:pt>
                <c:pt idx="24231">
                  <c:v>44120.259027777778</c:v>
                </c:pt>
                <c:pt idx="24232">
                  <c:v>44238.145138888889</c:v>
                </c:pt>
                <c:pt idx="24233">
                  <c:v>44262.556944444441</c:v>
                </c:pt>
                <c:pt idx="24234">
                  <c:v>44185.292361111111</c:v>
                </c:pt>
                <c:pt idx="24235">
                  <c:v>44100.917361111111</c:v>
                </c:pt>
                <c:pt idx="24236">
                  <c:v>44358.165972222225</c:v>
                </c:pt>
                <c:pt idx="24237">
                  <c:v>44301.556944444441</c:v>
                </c:pt>
                <c:pt idx="24238">
                  <c:v>44092.369444444441</c:v>
                </c:pt>
                <c:pt idx="24239">
                  <c:v>44329.318055555559</c:v>
                </c:pt>
                <c:pt idx="24240">
                  <c:v>44276.443749999999</c:v>
                </c:pt>
                <c:pt idx="24241">
                  <c:v>44207.800694444442</c:v>
                </c:pt>
                <c:pt idx="24242">
                  <c:v>44006.494444444441</c:v>
                </c:pt>
                <c:pt idx="24243">
                  <c:v>44007.527083333334</c:v>
                </c:pt>
                <c:pt idx="24244">
                  <c:v>44088.297222222223</c:v>
                </c:pt>
                <c:pt idx="24245">
                  <c:v>44073.838888888888</c:v>
                </c:pt>
                <c:pt idx="24246">
                  <c:v>44238.386111111111</c:v>
                </c:pt>
                <c:pt idx="24247">
                  <c:v>44062.681250000001</c:v>
                </c:pt>
                <c:pt idx="24248">
                  <c:v>44113.253472222219</c:v>
                </c:pt>
                <c:pt idx="24249">
                  <c:v>44227.550694444442</c:v>
                </c:pt>
                <c:pt idx="24250">
                  <c:v>44152.540972222225</c:v>
                </c:pt>
                <c:pt idx="24251">
                  <c:v>44133.868750000001</c:v>
                </c:pt>
                <c:pt idx="24252">
                  <c:v>44218.948611111111</c:v>
                </c:pt>
                <c:pt idx="24253">
                  <c:v>44001.527777777781</c:v>
                </c:pt>
                <c:pt idx="24254">
                  <c:v>44002.57708333333</c:v>
                </c:pt>
                <c:pt idx="24255">
                  <c:v>44357.577777777777</c:v>
                </c:pt>
                <c:pt idx="24256">
                  <c:v>44364.664583333331</c:v>
                </c:pt>
                <c:pt idx="24257">
                  <c:v>44190.261111111111</c:v>
                </c:pt>
                <c:pt idx="24258">
                  <c:v>44259.98541666667</c:v>
                </c:pt>
                <c:pt idx="24259">
                  <c:v>44177.938888888886</c:v>
                </c:pt>
                <c:pt idx="24260">
                  <c:v>44138.688888888886</c:v>
                </c:pt>
                <c:pt idx="24261">
                  <c:v>44242.623611111114</c:v>
                </c:pt>
                <c:pt idx="24262">
                  <c:v>44198.049305555556</c:v>
                </c:pt>
                <c:pt idx="24263">
                  <c:v>44325.810416666667</c:v>
                </c:pt>
                <c:pt idx="24264">
                  <c:v>44035.863194444442</c:v>
                </c:pt>
                <c:pt idx="24265">
                  <c:v>44063.048611111109</c:v>
                </c:pt>
                <c:pt idx="24266">
                  <c:v>44302.618055555555</c:v>
                </c:pt>
                <c:pt idx="24267">
                  <c:v>44014.006944444445</c:v>
                </c:pt>
                <c:pt idx="24268">
                  <c:v>44132.265277777777</c:v>
                </c:pt>
                <c:pt idx="24269">
                  <c:v>44356.396527777775</c:v>
                </c:pt>
                <c:pt idx="24270">
                  <c:v>44046.568055555559</c:v>
                </c:pt>
                <c:pt idx="24271">
                  <c:v>44209.052777777775</c:v>
                </c:pt>
                <c:pt idx="24272">
                  <c:v>44109.09375</c:v>
                </c:pt>
                <c:pt idx="24273">
                  <c:v>44290.04583333333</c:v>
                </c:pt>
                <c:pt idx="24274">
                  <c:v>44078.287499999999</c:v>
                </c:pt>
                <c:pt idx="24275">
                  <c:v>44015.938888888886</c:v>
                </c:pt>
                <c:pt idx="24276">
                  <c:v>44086.527777777781</c:v>
                </c:pt>
                <c:pt idx="24277">
                  <c:v>44333.188194444447</c:v>
                </c:pt>
                <c:pt idx="24278">
                  <c:v>44317.614583333336</c:v>
                </c:pt>
                <c:pt idx="24279">
                  <c:v>44090.796527777777</c:v>
                </c:pt>
                <c:pt idx="24280">
                  <c:v>44147.359722222223</c:v>
                </c:pt>
                <c:pt idx="24281">
                  <c:v>44273.400694444441</c:v>
                </c:pt>
                <c:pt idx="24282">
                  <c:v>44127.634722222225</c:v>
                </c:pt>
                <c:pt idx="24283">
                  <c:v>44005.194444444445</c:v>
                </c:pt>
                <c:pt idx="24284">
                  <c:v>44340.670138888891</c:v>
                </c:pt>
                <c:pt idx="24285">
                  <c:v>44266.370138888888</c:v>
                </c:pt>
                <c:pt idx="24286">
                  <c:v>44042.06527777778</c:v>
                </c:pt>
                <c:pt idx="24287">
                  <c:v>44242.145833333336</c:v>
                </c:pt>
                <c:pt idx="24288">
                  <c:v>44325.413888888892</c:v>
                </c:pt>
                <c:pt idx="24289">
                  <c:v>44112.604166666664</c:v>
                </c:pt>
                <c:pt idx="24290">
                  <c:v>44027.506944444445</c:v>
                </c:pt>
                <c:pt idx="24291">
                  <c:v>44098.344444444447</c:v>
                </c:pt>
                <c:pt idx="24292">
                  <c:v>44224.006249999999</c:v>
                </c:pt>
                <c:pt idx="24293">
                  <c:v>44175.490277777775</c:v>
                </c:pt>
                <c:pt idx="24294">
                  <c:v>44099.918749999997</c:v>
                </c:pt>
                <c:pt idx="24295">
                  <c:v>44084.015972222223</c:v>
                </c:pt>
                <c:pt idx="24296">
                  <c:v>44075.64166666667</c:v>
                </c:pt>
                <c:pt idx="24297">
                  <c:v>44150.804861111108</c:v>
                </c:pt>
                <c:pt idx="24298">
                  <c:v>44186.265972222223</c:v>
                </c:pt>
                <c:pt idx="24299">
                  <c:v>44308.68472222222</c:v>
                </c:pt>
                <c:pt idx="24300">
                  <c:v>44132.270833333336</c:v>
                </c:pt>
                <c:pt idx="24301">
                  <c:v>44252.19027777778</c:v>
                </c:pt>
                <c:pt idx="24302">
                  <c:v>44014.126388888886</c:v>
                </c:pt>
                <c:pt idx="24303">
                  <c:v>44073.788194444445</c:v>
                </c:pt>
                <c:pt idx="24304">
                  <c:v>44089.144444444442</c:v>
                </c:pt>
                <c:pt idx="24305">
                  <c:v>44041.161805555559</c:v>
                </c:pt>
                <c:pt idx="24306">
                  <c:v>44170.990972222222</c:v>
                </c:pt>
                <c:pt idx="24307">
                  <c:v>44044.361805555556</c:v>
                </c:pt>
                <c:pt idx="24308">
                  <c:v>44067.934027777781</c:v>
                </c:pt>
                <c:pt idx="24309">
                  <c:v>44153.395833333336</c:v>
                </c:pt>
                <c:pt idx="24310">
                  <c:v>44303.924305555556</c:v>
                </c:pt>
                <c:pt idx="24311">
                  <c:v>44048.220138888886</c:v>
                </c:pt>
                <c:pt idx="24312">
                  <c:v>44109.739583333336</c:v>
                </c:pt>
                <c:pt idx="24313">
                  <c:v>44246.392361111109</c:v>
                </c:pt>
                <c:pt idx="24314">
                  <c:v>44000.884027777778</c:v>
                </c:pt>
                <c:pt idx="24315">
                  <c:v>44176.390277777777</c:v>
                </c:pt>
                <c:pt idx="24316">
                  <c:v>44057.837500000001</c:v>
                </c:pt>
                <c:pt idx="24317">
                  <c:v>44038.011111111111</c:v>
                </c:pt>
                <c:pt idx="24318">
                  <c:v>44284.98333333333</c:v>
                </c:pt>
                <c:pt idx="24319">
                  <c:v>44208.643055555556</c:v>
                </c:pt>
                <c:pt idx="24320">
                  <c:v>44087.870833333334</c:v>
                </c:pt>
                <c:pt idx="24321">
                  <c:v>44097.183333333334</c:v>
                </c:pt>
                <c:pt idx="24322">
                  <c:v>44171.616666666669</c:v>
                </c:pt>
                <c:pt idx="24323">
                  <c:v>44346.568749999999</c:v>
                </c:pt>
                <c:pt idx="24324">
                  <c:v>44084.193749999999</c:v>
                </c:pt>
                <c:pt idx="24325">
                  <c:v>44007.098611111112</c:v>
                </c:pt>
                <c:pt idx="24326">
                  <c:v>44270.700694444444</c:v>
                </c:pt>
                <c:pt idx="24327">
                  <c:v>44161.657638888886</c:v>
                </c:pt>
                <c:pt idx="24328">
                  <c:v>44235.515277777777</c:v>
                </c:pt>
                <c:pt idx="24329">
                  <c:v>44180.761805555558</c:v>
                </c:pt>
                <c:pt idx="24330">
                  <c:v>44143.668749999997</c:v>
                </c:pt>
                <c:pt idx="24331">
                  <c:v>44263.27847222222</c:v>
                </c:pt>
                <c:pt idx="24332">
                  <c:v>44296.632638888892</c:v>
                </c:pt>
                <c:pt idx="24333">
                  <c:v>44087.994444444441</c:v>
                </c:pt>
                <c:pt idx="24334">
                  <c:v>44316.609722222223</c:v>
                </c:pt>
                <c:pt idx="24335">
                  <c:v>44342.040972222225</c:v>
                </c:pt>
                <c:pt idx="24336">
                  <c:v>44208.756249999999</c:v>
                </c:pt>
                <c:pt idx="24337">
                  <c:v>44290.905555555553</c:v>
                </c:pt>
                <c:pt idx="24338">
                  <c:v>44243.892361111109</c:v>
                </c:pt>
                <c:pt idx="24339">
                  <c:v>44153.709722222222</c:v>
                </c:pt>
                <c:pt idx="24340">
                  <c:v>44036.458333333336</c:v>
                </c:pt>
                <c:pt idx="24341">
                  <c:v>44107.770833333336</c:v>
                </c:pt>
                <c:pt idx="24342">
                  <c:v>44296.402777777781</c:v>
                </c:pt>
                <c:pt idx="24343">
                  <c:v>44342.268750000003</c:v>
                </c:pt>
                <c:pt idx="24344">
                  <c:v>44063.977777777778</c:v>
                </c:pt>
                <c:pt idx="24345">
                  <c:v>44014.296527777777</c:v>
                </c:pt>
                <c:pt idx="24346">
                  <c:v>44104.936111111114</c:v>
                </c:pt>
                <c:pt idx="24347">
                  <c:v>44354.512499999997</c:v>
                </c:pt>
                <c:pt idx="24348">
                  <c:v>44319.180555555555</c:v>
                </c:pt>
                <c:pt idx="24349">
                  <c:v>44200.277083333334</c:v>
                </c:pt>
                <c:pt idx="24350">
                  <c:v>44211.037499999999</c:v>
                </c:pt>
                <c:pt idx="24351">
                  <c:v>44098.811111111114</c:v>
                </c:pt>
                <c:pt idx="24352">
                  <c:v>44324.728472222225</c:v>
                </c:pt>
                <c:pt idx="24353">
                  <c:v>44211.183333333334</c:v>
                </c:pt>
                <c:pt idx="24354">
                  <c:v>44207.248611111114</c:v>
                </c:pt>
                <c:pt idx="24355">
                  <c:v>44253.678472222222</c:v>
                </c:pt>
                <c:pt idx="24356">
                  <c:v>44070.369444444441</c:v>
                </c:pt>
                <c:pt idx="24357">
                  <c:v>44309.96875</c:v>
                </c:pt>
                <c:pt idx="24358">
                  <c:v>44168.073611111111</c:v>
                </c:pt>
                <c:pt idx="24359">
                  <c:v>44009.928472222222</c:v>
                </c:pt>
                <c:pt idx="24360">
                  <c:v>44141.550694444442</c:v>
                </c:pt>
                <c:pt idx="24361">
                  <c:v>44036.270833333336</c:v>
                </c:pt>
                <c:pt idx="24362">
                  <c:v>44260.936111111114</c:v>
                </c:pt>
                <c:pt idx="24363">
                  <c:v>44067.529166666667</c:v>
                </c:pt>
                <c:pt idx="24364">
                  <c:v>44054.469444444447</c:v>
                </c:pt>
                <c:pt idx="24365">
                  <c:v>44110.644444444442</c:v>
                </c:pt>
                <c:pt idx="24366">
                  <c:v>44200.229166666664</c:v>
                </c:pt>
                <c:pt idx="24367">
                  <c:v>44329.646527777775</c:v>
                </c:pt>
                <c:pt idx="24368">
                  <c:v>44060.036111111112</c:v>
                </c:pt>
                <c:pt idx="24369">
                  <c:v>44291.036111111112</c:v>
                </c:pt>
                <c:pt idx="24370">
                  <c:v>44134.6875</c:v>
                </c:pt>
                <c:pt idx="24371">
                  <c:v>44287.756249999999</c:v>
                </c:pt>
                <c:pt idx="24372">
                  <c:v>44059.126388888886</c:v>
                </c:pt>
                <c:pt idx="24373">
                  <c:v>44209.262499999997</c:v>
                </c:pt>
                <c:pt idx="24374">
                  <c:v>44194.925000000003</c:v>
                </c:pt>
                <c:pt idx="24375">
                  <c:v>44077.071527777778</c:v>
                </c:pt>
                <c:pt idx="24376">
                  <c:v>44037.84652777778</c:v>
                </c:pt>
                <c:pt idx="24377">
                  <c:v>44300.598611111112</c:v>
                </c:pt>
                <c:pt idx="24378">
                  <c:v>44194.863194444442</c:v>
                </c:pt>
                <c:pt idx="24379">
                  <c:v>44126.100694444445</c:v>
                </c:pt>
                <c:pt idx="24380">
                  <c:v>44171.495833333334</c:v>
                </c:pt>
                <c:pt idx="24381">
                  <c:v>44343.39166666667</c:v>
                </c:pt>
                <c:pt idx="24382">
                  <c:v>44239.111805555556</c:v>
                </c:pt>
                <c:pt idx="24383">
                  <c:v>44210.560416666667</c:v>
                </c:pt>
                <c:pt idx="24384">
                  <c:v>44037.652777777781</c:v>
                </c:pt>
                <c:pt idx="24385">
                  <c:v>44109.82916666667</c:v>
                </c:pt>
                <c:pt idx="24386">
                  <c:v>44124.61041666667</c:v>
                </c:pt>
                <c:pt idx="24387">
                  <c:v>44332.518750000003</c:v>
                </c:pt>
                <c:pt idx="24388">
                  <c:v>44042.782638888886</c:v>
                </c:pt>
                <c:pt idx="24389">
                  <c:v>44002.828472222223</c:v>
                </c:pt>
                <c:pt idx="24390">
                  <c:v>44028.993750000001</c:v>
                </c:pt>
                <c:pt idx="24391">
                  <c:v>44039.240277777775</c:v>
                </c:pt>
                <c:pt idx="24392">
                  <c:v>44177.336805555555</c:v>
                </c:pt>
                <c:pt idx="24393">
                  <c:v>44298.423611111109</c:v>
                </c:pt>
                <c:pt idx="24394">
                  <c:v>44200.450694444444</c:v>
                </c:pt>
                <c:pt idx="24395">
                  <c:v>44272.503472222219</c:v>
                </c:pt>
                <c:pt idx="24396">
                  <c:v>44118.325694444444</c:v>
                </c:pt>
                <c:pt idx="24397">
                  <c:v>44197.536111111112</c:v>
                </c:pt>
                <c:pt idx="24398">
                  <c:v>44120.740972222222</c:v>
                </c:pt>
                <c:pt idx="24399">
                  <c:v>44023.22152777778</c:v>
                </c:pt>
                <c:pt idx="24400">
                  <c:v>44020.759722222225</c:v>
                </c:pt>
                <c:pt idx="24401">
                  <c:v>44358.788888888892</c:v>
                </c:pt>
                <c:pt idx="24402">
                  <c:v>44253.172222222223</c:v>
                </c:pt>
                <c:pt idx="24403">
                  <c:v>44169.884722222225</c:v>
                </c:pt>
                <c:pt idx="24404">
                  <c:v>44034.65347222222</c:v>
                </c:pt>
                <c:pt idx="24405">
                  <c:v>44217.967361111114</c:v>
                </c:pt>
                <c:pt idx="24406">
                  <c:v>44330.594444444447</c:v>
                </c:pt>
                <c:pt idx="24407">
                  <c:v>44164.007638888892</c:v>
                </c:pt>
                <c:pt idx="24408">
                  <c:v>44243.366666666669</c:v>
                </c:pt>
                <c:pt idx="24409">
                  <c:v>44019.208333333336</c:v>
                </c:pt>
                <c:pt idx="24410">
                  <c:v>44024.109722222223</c:v>
                </c:pt>
                <c:pt idx="24411">
                  <c:v>44073.870833333334</c:v>
                </c:pt>
                <c:pt idx="24412">
                  <c:v>44186.506249999999</c:v>
                </c:pt>
                <c:pt idx="24413">
                  <c:v>44316.852777777778</c:v>
                </c:pt>
                <c:pt idx="24414">
                  <c:v>44313.911111111112</c:v>
                </c:pt>
                <c:pt idx="24415">
                  <c:v>44200.622916666667</c:v>
                </c:pt>
                <c:pt idx="24416">
                  <c:v>44312.863194444442</c:v>
                </c:pt>
                <c:pt idx="24417">
                  <c:v>44126.765972222223</c:v>
                </c:pt>
                <c:pt idx="24418">
                  <c:v>44336.290277777778</c:v>
                </c:pt>
                <c:pt idx="24419">
                  <c:v>44049.159722222219</c:v>
                </c:pt>
                <c:pt idx="24420">
                  <c:v>44201.088194444441</c:v>
                </c:pt>
                <c:pt idx="24421">
                  <c:v>44196.70208333333</c:v>
                </c:pt>
                <c:pt idx="24422">
                  <c:v>44007.732638888891</c:v>
                </c:pt>
                <c:pt idx="24423">
                  <c:v>44169.841666666667</c:v>
                </c:pt>
                <c:pt idx="24424">
                  <c:v>44120.853472222225</c:v>
                </c:pt>
                <c:pt idx="24425">
                  <c:v>44047.717361111114</c:v>
                </c:pt>
                <c:pt idx="24426">
                  <c:v>44253.926388888889</c:v>
                </c:pt>
                <c:pt idx="24427">
                  <c:v>44265.765277777777</c:v>
                </c:pt>
                <c:pt idx="24428">
                  <c:v>44161.204861111109</c:v>
                </c:pt>
                <c:pt idx="24429">
                  <c:v>44116.676388888889</c:v>
                </c:pt>
                <c:pt idx="24430">
                  <c:v>44033.436111111114</c:v>
                </c:pt>
                <c:pt idx="24431">
                  <c:v>44295.288888888892</c:v>
                </c:pt>
                <c:pt idx="24432">
                  <c:v>44233.747916666667</c:v>
                </c:pt>
                <c:pt idx="24433">
                  <c:v>44224.174305555556</c:v>
                </c:pt>
                <c:pt idx="24434">
                  <c:v>44188.495833333334</c:v>
                </c:pt>
                <c:pt idx="24435">
                  <c:v>44080.205555555556</c:v>
                </c:pt>
                <c:pt idx="24436">
                  <c:v>44283.525694444441</c:v>
                </c:pt>
                <c:pt idx="24437">
                  <c:v>44322.742361111108</c:v>
                </c:pt>
                <c:pt idx="24438">
                  <c:v>44064.679861111108</c:v>
                </c:pt>
                <c:pt idx="24439">
                  <c:v>44338.59652777778</c:v>
                </c:pt>
                <c:pt idx="24440">
                  <c:v>44329.404166666667</c:v>
                </c:pt>
                <c:pt idx="24441">
                  <c:v>44211.551388888889</c:v>
                </c:pt>
                <c:pt idx="24442">
                  <c:v>44143.148611111108</c:v>
                </c:pt>
                <c:pt idx="24443">
                  <c:v>44061.061111111114</c:v>
                </c:pt>
                <c:pt idx="24444">
                  <c:v>44134.740277777775</c:v>
                </c:pt>
                <c:pt idx="24445">
                  <c:v>44204.92083333333</c:v>
                </c:pt>
                <c:pt idx="24446">
                  <c:v>44325.286805555559</c:v>
                </c:pt>
                <c:pt idx="24447">
                  <c:v>44088.613194444442</c:v>
                </c:pt>
                <c:pt idx="24448">
                  <c:v>44299.838194444441</c:v>
                </c:pt>
                <c:pt idx="24449">
                  <c:v>44187.646527777775</c:v>
                </c:pt>
                <c:pt idx="24450">
                  <c:v>44356.432638888888</c:v>
                </c:pt>
                <c:pt idx="24451">
                  <c:v>44104.157638888886</c:v>
                </c:pt>
                <c:pt idx="24452">
                  <c:v>44198.222222222219</c:v>
                </c:pt>
                <c:pt idx="24453">
                  <c:v>44234.650694444441</c:v>
                </c:pt>
                <c:pt idx="24454">
                  <c:v>44251.240277777775</c:v>
                </c:pt>
                <c:pt idx="24455">
                  <c:v>44085.29583333333</c:v>
                </c:pt>
                <c:pt idx="24456">
                  <c:v>44088.06527777778</c:v>
                </c:pt>
                <c:pt idx="24457">
                  <c:v>44153.03125</c:v>
                </c:pt>
                <c:pt idx="24458">
                  <c:v>44208.149305555555</c:v>
                </c:pt>
                <c:pt idx="24459">
                  <c:v>44132.236111111109</c:v>
                </c:pt>
                <c:pt idx="24460">
                  <c:v>44239.9375</c:v>
                </c:pt>
                <c:pt idx="24461">
                  <c:v>44130.22152777778</c:v>
                </c:pt>
                <c:pt idx="24462">
                  <c:v>44081.120138888888</c:v>
                </c:pt>
                <c:pt idx="24463">
                  <c:v>44129.576388888891</c:v>
                </c:pt>
                <c:pt idx="24464">
                  <c:v>44229.007638888892</c:v>
                </c:pt>
                <c:pt idx="24465">
                  <c:v>44177.886805555558</c:v>
                </c:pt>
                <c:pt idx="24466">
                  <c:v>44288.790972222225</c:v>
                </c:pt>
                <c:pt idx="24467">
                  <c:v>44091.102083333331</c:v>
                </c:pt>
                <c:pt idx="24468">
                  <c:v>44012.174305555556</c:v>
                </c:pt>
                <c:pt idx="24469">
                  <c:v>44041.57916666667</c:v>
                </c:pt>
                <c:pt idx="24470">
                  <c:v>44206.540277777778</c:v>
                </c:pt>
                <c:pt idx="24471">
                  <c:v>44095.820138888892</c:v>
                </c:pt>
                <c:pt idx="24472">
                  <c:v>44131.539583333331</c:v>
                </c:pt>
                <c:pt idx="24473">
                  <c:v>44035.841666666667</c:v>
                </c:pt>
                <c:pt idx="24474">
                  <c:v>44053.474999999999</c:v>
                </c:pt>
                <c:pt idx="24475">
                  <c:v>44136.064583333333</c:v>
                </c:pt>
                <c:pt idx="24476">
                  <c:v>44093.965277777781</c:v>
                </c:pt>
                <c:pt idx="24477">
                  <c:v>44356.286111111112</c:v>
                </c:pt>
                <c:pt idx="24478">
                  <c:v>44114.143055555556</c:v>
                </c:pt>
                <c:pt idx="24479">
                  <c:v>44153.966666666667</c:v>
                </c:pt>
                <c:pt idx="24480">
                  <c:v>44108.440972222219</c:v>
                </c:pt>
                <c:pt idx="24481">
                  <c:v>44138.868750000001</c:v>
                </c:pt>
                <c:pt idx="24482">
                  <c:v>44189.966666666667</c:v>
                </c:pt>
                <c:pt idx="24483">
                  <c:v>44086.981249999997</c:v>
                </c:pt>
                <c:pt idx="24484">
                  <c:v>44180.758333333331</c:v>
                </c:pt>
                <c:pt idx="24485">
                  <c:v>44309.484722222223</c:v>
                </c:pt>
                <c:pt idx="24486">
                  <c:v>44015.20208333333</c:v>
                </c:pt>
                <c:pt idx="24487">
                  <c:v>44110.436805555553</c:v>
                </c:pt>
                <c:pt idx="24488">
                  <c:v>44034.013888888891</c:v>
                </c:pt>
                <c:pt idx="24489">
                  <c:v>44141.952777777777</c:v>
                </c:pt>
                <c:pt idx="24490">
                  <c:v>44084.607638888891</c:v>
                </c:pt>
                <c:pt idx="24491">
                  <c:v>44189.55972222222</c:v>
                </c:pt>
                <c:pt idx="24492">
                  <c:v>44270.236805555556</c:v>
                </c:pt>
                <c:pt idx="24493">
                  <c:v>44048.397222222222</c:v>
                </c:pt>
                <c:pt idx="24494">
                  <c:v>44093.395833333336</c:v>
                </c:pt>
                <c:pt idx="24495">
                  <c:v>44247.434027777781</c:v>
                </c:pt>
                <c:pt idx="24496">
                  <c:v>44007.755555555559</c:v>
                </c:pt>
                <c:pt idx="24497">
                  <c:v>44042.874305555553</c:v>
                </c:pt>
                <c:pt idx="24498">
                  <c:v>44234.795138888891</c:v>
                </c:pt>
                <c:pt idx="24499">
                  <c:v>44351.836111111108</c:v>
                </c:pt>
                <c:pt idx="24500">
                  <c:v>44181.380555555559</c:v>
                </c:pt>
                <c:pt idx="24501">
                  <c:v>44282.464583333334</c:v>
                </c:pt>
                <c:pt idx="24502">
                  <c:v>44294.586805555555</c:v>
                </c:pt>
                <c:pt idx="24503">
                  <c:v>44296.368750000001</c:v>
                </c:pt>
                <c:pt idx="24504">
                  <c:v>44119.474999999999</c:v>
                </c:pt>
                <c:pt idx="24505">
                  <c:v>44018.393055555556</c:v>
                </c:pt>
                <c:pt idx="24506">
                  <c:v>44254.491666666669</c:v>
                </c:pt>
                <c:pt idx="24507">
                  <c:v>44203.695138888892</c:v>
                </c:pt>
                <c:pt idx="24508">
                  <c:v>44256.848611111112</c:v>
                </c:pt>
                <c:pt idx="24509">
                  <c:v>44175.09652777778</c:v>
                </c:pt>
                <c:pt idx="24510">
                  <c:v>44161.446527777778</c:v>
                </c:pt>
                <c:pt idx="24511">
                  <c:v>44108.93472222222</c:v>
                </c:pt>
                <c:pt idx="24512">
                  <c:v>44253.94027777778</c:v>
                </c:pt>
                <c:pt idx="24513">
                  <c:v>44092.451388888891</c:v>
                </c:pt>
                <c:pt idx="24514">
                  <c:v>44004.263194444444</c:v>
                </c:pt>
                <c:pt idx="24515">
                  <c:v>44175.366666666669</c:v>
                </c:pt>
                <c:pt idx="24516">
                  <c:v>44292.779861111114</c:v>
                </c:pt>
                <c:pt idx="24517">
                  <c:v>44043.219444444447</c:v>
                </c:pt>
                <c:pt idx="24518">
                  <c:v>44328.893055555556</c:v>
                </c:pt>
                <c:pt idx="24519">
                  <c:v>44356.321527777778</c:v>
                </c:pt>
                <c:pt idx="24520">
                  <c:v>44108.161111111112</c:v>
                </c:pt>
                <c:pt idx="24521">
                  <c:v>44234.877083333333</c:v>
                </c:pt>
                <c:pt idx="24522">
                  <c:v>44035.407638888886</c:v>
                </c:pt>
                <c:pt idx="24523">
                  <c:v>44308.770833333336</c:v>
                </c:pt>
                <c:pt idx="24524">
                  <c:v>44212.554166666669</c:v>
                </c:pt>
                <c:pt idx="24525">
                  <c:v>44287.998611111114</c:v>
                </c:pt>
                <c:pt idx="24526">
                  <c:v>44074.96597222222</c:v>
                </c:pt>
                <c:pt idx="24527">
                  <c:v>44252.462500000001</c:v>
                </c:pt>
                <c:pt idx="24528">
                  <c:v>44069.009722222225</c:v>
                </c:pt>
                <c:pt idx="24529">
                  <c:v>44354.754861111112</c:v>
                </c:pt>
                <c:pt idx="24530">
                  <c:v>44034.338888888888</c:v>
                </c:pt>
                <c:pt idx="24531">
                  <c:v>44349.272222222222</c:v>
                </c:pt>
                <c:pt idx="24532">
                  <c:v>44005.159722222219</c:v>
                </c:pt>
                <c:pt idx="24533">
                  <c:v>44135.165277777778</c:v>
                </c:pt>
                <c:pt idx="24534">
                  <c:v>44340.072222222225</c:v>
                </c:pt>
                <c:pt idx="24535">
                  <c:v>44115.328472222223</c:v>
                </c:pt>
                <c:pt idx="24536">
                  <c:v>44258.743055555555</c:v>
                </c:pt>
                <c:pt idx="24537">
                  <c:v>44054.356249999997</c:v>
                </c:pt>
                <c:pt idx="24538">
                  <c:v>44295.111805555556</c:v>
                </c:pt>
                <c:pt idx="24539">
                  <c:v>44242.32708333333</c:v>
                </c:pt>
                <c:pt idx="24540">
                  <c:v>44224.90347222222</c:v>
                </c:pt>
                <c:pt idx="24541">
                  <c:v>44220.122916666667</c:v>
                </c:pt>
                <c:pt idx="24542">
                  <c:v>44272.397222222222</c:v>
                </c:pt>
                <c:pt idx="24543">
                  <c:v>44286.341666666667</c:v>
                </c:pt>
                <c:pt idx="24544">
                  <c:v>44275.275000000001</c:v>
                </c:pt>
                <c:pt idx="24545">
                  <c:v>44007.633333333331</c:v>
                </c:pt>
                <c:pt idx="24546">
                  <c:v>44325.368055555555</c:v>
                </c:pt>
                <c:pt idx="24547">
                  <c:v>44054.768055555556</c:v>
                </c:pt>
                <c:pt idx="24548">
                  <c:v>44153.113888888889</c:v>
                </c:pt>
                <c:pt idx="24549">
                  <c:v>44167.066666666666</c:v>
                </c:pt>
                <c:pt idx="24550">
                  <c:v>44324.490972222222</c:v>
                </c:pt>
                <c:pt idx="24551">
                  <c:v>44122.057638888888</c:v>
                </c:pt>
                <c:pt idx="24552">
                  <c:v>44182.688888888886</c:v>
                </c:pt>
                <c:pt idx="24553">
                  <c:v>44235.186111111114</c:v>
                </c:pt>
                <c:pt idx="24554">
                  <c:v>44215.323611111111</c:v>
                </c:pt>
                <c:pt idx="24555">
                  <c:v>44040.479166666664</c:v>
                </c:pt>
                <c:pt idx="24556">
                  <c:v>44349.521527777775</c:v>
                </c:pt>
                <c:pt idx="24557">
                  <c:v>44075.57708333333</c:v>
                </c:pt>
                <c:pt idx="24558">
                  <c:v>44102.996527777781</c:v>
                </c:pt>
                <c:pt idx="24559">
                  <c:v>44290.133333333331</c:v>
                </c:pt>
                <c:pt idx="24560">
                  <c:v>44130.706250000003</c:v>
                </c:pt>
                <c:pt idx="24561">
                  <c:v>44222.213888888888</c:v>
                </c:pt>
                <c:pt idx="24562">
                  <c:v>44111.443055555559</c:v>
                </c:pt>
                <c:pt idx="24563">
                  <c:v>44069.431944444441</c:v>
                </c:pt>
                <c:pt idx="24564">
                  <c:v>44243.593055555553</c:v>
                </c:pt>
                <c:pt idx="24565">
                  <c:v>44354.163194444445</c:v>
                </c:pt>
                <c:pt idx="24566">
                  <c:v>44295.336805555555</c:v>
                </c:pt>
                <c:pt idx="24567">
                  <c:v>44135.201388888891</c:v>
                </c:pt>
                <c:pt idx="24568">
                  <c:v>44009.406944444447</c:v>
                </c:pt>
                <c:pt idx="24569">
                  <c:v>44243.720138888886</c:v>
                </c:pt>
                <c:pt idx="24570">
                  <c:v>44086.162499999999</c:v>
                </c:pt>
                <c:pt idx="24571">
                  <c:v>44139.838888888888</c:v>
                </c:pt>
                <c:pt idx="24572">
                  <c:v>44200.204861111109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5-4A91-9771-A666FFCC1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4210784"/>
        <c:axId val="1644208864"/>
      </c:barChart>
      <c:catAx>
        <c:axId val="164421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208864"/>
        <c:crosses val="autoZero"/>
        <c:auto val="1"/>
        <c:lblAlgn val="ctr"/>
        <c:lblOffset val="100"/>
        <c:noMultiLvlLbl val="0"/>
      </c:catAx>
      <c:valAx>
        <c:axId val="164420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21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0400" y="2234186"/>
            <a:ext cx="9754055" cy="5656694"/>
            <a:chOff x="0" y="0"/>
            <a:chExt cx="11564591" cy="363210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133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2180498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                       </a:t>
            </a:r>
            <a:r>
              <a:rPr lang="en-US" sz="2800" dirty="0"/>
              <a:t>  </a:t>
            </a:r>
          </a:p>
          <a:p>
            <a:endParaRPr lang="en-US" sz="2800" dirty="0"/>
          </a:p>
          <a:p>
            <a:r>
              <a:rPr lang="en-US" sz="2800" dirty="0"/>
              <a:t>                                               </a:t>
            </a:r>
            <a:r>
              <a:rPr lang="en-US" sz="3200" dirty="0"/>
              <a:t>Social Buzz a is a fast growing  technology                                                       mm        technology      unicorn. Accenture has begun a 3 months        O                                      POC focusing on three tasks: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IN" sz="8000" dirty="0"/>
              <a:t>            </a:t>
            </a:r>
            <a:r>
              <a:rPr lang="en-IN" sz="3600" dirty="0"/>
              <a:t> 1. </a:t>
            </a:r>
            <a:r>
              <a:rPr lang="en-US" sz="3200" dirty="0"/>
              <a:t>An audit of Social Buzz's big data practice</a:t>
            </a:r>
            <a:r>
              <a:rPr lang="en-IN" sz="3200" dirty="0"/>
              <a:t>                 2. </a:t>
            </a:r>
            <a:r>
              <a:rPr lang="en-US" sz="3200" dirty="0"/>
              <a:t>Recommendation for a successful IPO.    A                             3. Analysis to find Social Buzz's top 5 most p                                 popular categories of content 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276544" y="1943100"/>
            <a:ext cx="6453903" cy="672637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213846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                               </a:t>
            </a:r>
            <a:r>
              <a:rPr lang="en-AU" sz="3600" dirty="0"/>
              <a:t>Over 100000 Post Per Day.</a:t>
            </a:r>
          </a:p>
          <a:p>
            <a:r>
              <a:rPr lang="en-AU" sz="3600" dirty="0"/>
              <a:t>                        36,500,000  Pieces of Content Per Year.</a:t>
            </a:r>
          </a:p>
          <a:p>
            <a:r>
              <a:rPr lang="en-AU" sz="3600" dirty="0"/>
              <a:t>                        j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BE174-8559-9A89-3001-9EC79F3EF44E}"/>
              </a:ext>
            </a:extLst>
          </p:cNvPr>
          <p:cNvSpPr txBox="1"/>
          <p:nvPr/>
        </p:nvSpPr>
        <p:spPr>
          <a:xfrm>
            <a:off x="13981007" y="406153"/>
            <a:ext cx="4002193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4000" dirty="0"/>
              <a:t>Shivangi</a:t>
            </a:r>
          </a:p>
          <a:p>
            <a:r>
              <a:rPr lang="en-IN" sz="3200" dirty="0"/>
              <a:t>Data Analyst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4000" dirty="0"/>
              <a:t>Marcus Rompton </a:t>
            </a:r>
          </a:p>
          <a:p>
            <a:r>
              <a:rPr lang="en-IN" sz="3200" dirty="0"/>
              <a:t>Senior Principle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4000" dirty="0"/>
              <a:t>Andrew Fleming</a:t>
            </a:r>
          </a:p>
          <a:p>
            <a:r>
              <a:rPr lang="en-IN" sz="3200" dirty="0"/>
              <a:t>Chief Technical Architect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77403" y="6535715"/>
              <a:ext cx="3005065" cy="277060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70161" y="2514855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D5B4F6D4-AA42-B464-58C4-21042146C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31036" y="-8113659"/>
            <a:ext cx="22532595" cy="9961058"/>
          </a:xfrm>
        </p:spPr>
        <p:txBody>
          <a:bodyPr>
            <a:normAutofit/>
          </a:bodyPr>
          <a:lstStyle/>
          <a:p>
            <a:r>
              <a:rPr lang="en-US" sz="3600" dirty="0"/>
              <a:t>Data Understanding 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                     Data Cleaning 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                                                     Data Modelling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                                                                                        Data Analysis 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                                                                                                                              Uncover Insights</a:t>
            </a:r>
            <a:br>
              <a:rPr lang="en-US" sz="3600" dirty="0"/>
            </a:br>
            <a:r>
              <a:rPr lang="en-US" sz="3600" dirty="0"/>
              <a:t>                                                   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AB41981E-BE89-64B9-A584-A41FF849E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324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7CDAD34C-7A0F-2B76-66A0-C58C4F8761FB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3" name="Picture 15">
              <a:extLst>
                <a:ext uri="{FF2B5EF4-FFF2-40B4-BE49-F238E27FC236}">
                  <a16:creationId xmlns:a16="http://schemas.microsoft.com/office/drawing/2014/main" id="{E58029FE-6C7C-63A1-5A8B-BE5BB3FB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16">
              <a:extLst>
                <a:ext uri="{FF2B5EF4-FFF2-40B4-BE49-F238E27FC236}">
                  <a16:creationId xmlns:a16="http://schemas.microsoft.com/office/drawing/2014/main" id="{284A6CB2-783E-02F4-FA51-3EB97D8B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17">
              <a:extLst>
                <a:ext uri="{FF2B5EF4-FFF2-40B4-BE49-F238E27FC236}">
                  <a16:creationId xmlns:a16="http://schemas.microsoft.com/office/drawing/2014/main" id="{459D884E-472B-5CAD-BB6A-AF5C1C27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FE1F2F96-7C8C-8E8A-CCE5-CF115E2EF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19">
              <a:extLst>
                <a:ext uri="{FF2B5EF4-FFF2-40B4-BE49-F238E27FC236}">
                  <a16:creationId xmlns:a16="http://schemas.microsoft.com/office/drawing/2014/main" id="{174828A9-9E23-4170-1DEB-0B3BCECB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B3D3ADE0-DEB0-78E2-5027-0007ECC6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18DB3CBF-05DC-9103-83A0-DED095A0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97DEBF8B-17F0-08FE-265E-44BDA85E8DD1}"/>
              </a:ext>
            </a:extLst>
          </p:cNvPr>
          <p:cNvGrpSpPr/>
          <p:nvPr/>
        </p:nvGrpSpPr>
        <p:grpSpPr>
          <a:xfrm>
            <a:off x="1034225" y="9563100"/>
            <a:ext cx="17253775" cy="2017079"/>
            <a:chOff x="0" y="0"/>
            <a:chExt cx="23005033" cy="2689439"/>
          </a:xfrm>
        </p:grpSpPr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04C9E860-24B2-6924-42FD-EE3A34477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421DDB88-06BD-50B7-82B2-ECF12E73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D78EE8BC-8DE4-09C3-67EC-A36A2FC0C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E9D4AF83-F31B-9E1D-A36A-4A21BB79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EF5BB240-7083-BB00-CF8F-5003E4C6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>
              <a:extLst>
                <a:ext uri="{FF2B5EF4-FFF2-40B4-BE49-F238E27FC236}">
                  <a16:creationId xmlns:a16="http://schemas.microsoft.com/office/drawing/2014/main" id="{BC5BCDF7-29DE-E781-8669-AA4C4243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>
              <a:extLst>
                <a:ext uri="{FF2B5EF4-FFF2-40B4-BE49-F238E27FC236}">
                  <a16:creationId xmlns:a16="http://schemas.microsoft.com/office/drawing/2014/main" id="{4EB1856A-A40A-960A-BB15-E1FE7403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8BCD8C50-9AC6-EE01-BA89-2BDCD6631595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F87FD44B-1EB1-9B59-838B-906482F788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5E309AF1-BC6F-9EF1-519B-61274AE214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0" name="Picture 26">
              <a:extLst>
                <a:ext uri="{FF2B5EF4-FFF2-40B4-BE49-F238E27FC236}">
                  <a16:creationId xmlns:a16="http://schemas.microsoft.com/office/drawing/2014/main" id="{50504840-FF3F-D71D-CD81-7C441EC8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AAE58DB8-D9BB-33C3-C4A3-4F9C9FC3BDE0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28" name="Group 11">
              <a:extLst>
                <a:ext uri="{FF2B5EF4-FFF2-40B4-BE49-F238E27FC236}">
                  <a16:creationId xmlns:a16="http://schemas.microsoft.com/office/drawing/2014/main" id="{B1323799-D4FD-6AC8-F23B-DD2426ADCB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3EC516C4-59D4-B991-208E-F71009974E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33977561-D314-82FD-28C4-DE8EF4AD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D29E198A-7725-7888-1C7D-662E584F772D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AC9A103-0786-6966-996D-E27DE48E6B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4595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2024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275284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52F084C5-CFC8-1064-501C-5D7D823D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3965" y="2492615"/>
            <a:ext cx="6553201" cy="4294818"/>
          </a:xfrm>
        </p:spPr>
        <p:txBody>
          <a:bodyPr>
            <a:normAutofit/>
          </a:bodyPr>
          <a:lstStyle/>
          <a:p>
            <a:r>
              <a:rPr lang="en-US" dirty="0"/>
              <a:t>The top 5 Categories were Food, Technology, Animals, Science and Healthy Eating, the most scores ones  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191</Words>
  <Application>Microsoft Office PowerPoint</Application>
  <PresentationFormat>Custom</PresentationFormat>
  <Paragraphs>87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Understanding                         Data Cleaning                                                         Data Modelling                                                                                           Data Analysis                                                                                                                                  Uncover Insights                                                    </vt:lpstr>
      <vt:lpstr>PowerPoint Presentation</vt:lpstr>
      <vt:lpstr>PowerPoint Presentation</vt:lpstr>
      <vt:lpstr>The top 5 Categories were Food, Technology, Animals, Science and Healthy Eating, the most scores ones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11</cp:revision>
  <dcterms:created xsi:type="dcterms:W3CDTF">2006-08-16T00:00:00Z</dcterms:created>
  <dcterms:modified xsi:type="dcterms:W3CDTF">2023-04-22T09:23:06Z</dcterms:modified>
  <dc:identifier>DAEhDyfaYKE</dc:identifier>
</cp:coreProperties>
</file>